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00485" r:id="rId1"/>
  </p:sldMasterIdLst>
  <p:notesMasterIdLst>
    <p:notesMasterId r:id="rId6"/>
  </p:notesMasterIdLst>
  <p:sldIdLst>
    <p:sldId id="916" r:id="rId2"/>
    <p:sldId id="917" r:id="rId3"/>
    <p:sldId id="918" r:id="rId4"/>
    <p:sldId id="919" r:id="rId5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760000"/>
    <a:srgbClr val="CC0066"/>
    <a:srgbClr val="FFCC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39" autoAdjust="0"/>
    <p:restoredTop sz="86434" autoAdjust="0"/>
  </p:normalViewPr>
  <p:slideViewPr>
    <p:cSldViewPr>
      <p:cViewPr varScale="1">
        <p:scale>
          <a:sx n="114" d="100"/>
          <a:sy n="114" d="100"/>
        </p:scale>
        <p:origin x="170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2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374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87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9ABC6D62-51A6-4A0E-AFA2-816619D36AF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7E27E7C-D902-4CC3-9773-D0DF910325B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1ABB7B4-6510-442A-9ECB-A4BB90C69F30}" type="datetimeFigureOut">
              <a:rPr lang="en-US" altLang="en-US"/>
              <a:pPr>
                <a:defRPr/>
              </a:pPr>
              <a:t>5/20/2018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5B2DBB8C-BC07-4745-8873-12FD028D250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9433E1C5-608D-4993-8937-FC372A33A5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833B149-EF11-415B-9EB5-7BA5CD54251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3E3FA83-89B6-4F3B-AE12-05F9275CB60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FF5D479-5030-4FC6-A774-E5BD8FF254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01858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B4B4FF9-2351-4A23-9FB9-24150DC60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D850115D-35ED-4421-BE01-AC8F876938C0}" type="datetimeFigureOut">
              <a:rPr lang="en-US" altLang="en-US"/>
              <a:pPr>
                <a:defRPr/>
              </a:pPr>
              <a:t>5/20/2018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CF8758D-7537-4DE2-8F74-3BCFC7BE4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1BCA156-BB15-4106-9CA6-151360CE6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19950018-1A65-487A-A959-B6ECC7A480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9834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6F3FDA5-C28C-40DC-8486-9C917946E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F2CA2174-488D-40CC-8584-FC20DBCCDE13}" type="datetimeFigureOut">
              <a:rPr lang="en-US" altLang="en-US"/>
              <a:pPr>
                <a:defRPr/>
              </a:pPr>
              <a:t>5/20/2018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A790333-BB9B-475D-8193-DBDB942F3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2649C98-5A74-4EFA-9E25-7100511D4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5593797C-C419-4983-9111-01A4DE775E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6910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58BEBCD-990E-4CCE-AFCE-B9E38D2D8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1D11D248-D215-4B87-8723-6D705CF57AFA}" type="datetimeFigureOut">
              <a:rPr lang="en-US" altLang="en-US"/>
              <a:pPr>
                <a:defRPr/>
              </a:pPr>
              <a:t>5/20/2018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BB7F270-9AD8-4727-AE87-87C4A7E46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9DF1D06-8439-499F-82EE-A083962EB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8E68BF02-A597-4EFB-BE54-5C8EF14D6B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6252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ACA165A-5638-4858-B42B-4C1E9C21B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F59368DD-D8DB-4D70-9921-49E9CB68826E}" type="datetimeFigureOut">
              <a:rPr lang="en-US" altLang="en-US"/>
              <a:pPr>
                <a:defRPr/>
              </a:pPr>
              <a:t>5/20/2018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7F0AB65-30C5-4646-8B58-E4AEC75F3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95F8E64-6B22-458B-B976-BA4354DCF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F88FEDD0-152C-4DF4-917E-FDE5EA6F68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085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36442F7-8157-4036-B511-D5ADCC264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9A6872EC-1219-4A10-ACB9-0CF9EFD2212E}" type="datetimeFigureOut">
              <a:rPr lang="en-US" altLang="en-US"/>
              <a:pPr>
                <a:defRPr/>
              </a:pPr>
              <a:t>5/20/2018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939543E-2714-4483-AB13-48583B542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93980A3-AD74-4939-8735-9FE00F66E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F49EBEAC-2063-4020-9124-0ECFCCF7CD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0582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BC73F5A3-D08D-4459-9645-98A95E61B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D93047E8-9C98-4619-8D0F-E48CBA01D85F}" type="datetimeFigureOut">
              <a:rPr lang="en-US" altLang="en-US"/>
              <a:pPr>
                <a:defRPr/>
              </a:pPr>
              <a:t>5/20/2018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94282B70-9253-41F3-88F8-E1CA513E6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3E84F90B-971D-4F70-9035-32AD53186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9024B5AA-3965-46A7-B7D6-CBC1EA5E51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7963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CDC0E0F0-077E-47F3-ADAA-F3FE8F126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4CD1CE77-E154-4A2E-98F5-7DC04155649E}" type="datetimeFigureOut">
              <a:rPr lang="en-US" altLang="en-US"/>
              <a:pPr>
                <a:defRPr/>
              </a:pPr>
              <a:t>5/20/2018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2872ED53-5AEF-463E-8E2D-08CEA9D51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AE176DFD-9C35-40A0-BE70-3E5CBBDC1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06974855-465E-4CE5-BCC3-9D316448A1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0640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CE11CD0A-4D72-4297-A68A-04B89B977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666C57F4-94CC-4D91-AA97-72E912EAF6E0}" type="datetimeFigureOut">
              <a:rPr lang="en-US" altLang="en-US"/>
              <a:pPr>
                <a:defRPr/>
              </a:pPr>
              <a:t>5/20/2018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6083EEB0-AFE1-4FCA-B09D-C298A1F46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9CA5526D-0C4F-4A35-8128-81697BC7F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0E0C72D1-259C-4932-9B62-8101CFB082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2911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31B497FA-3229-4EE0-9741-D6292A39B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A9A3B89B-ECD1-4880-BF7B-4730739782AC}" type="datetimeFigureOut">
              <a:rPr lang="en-US" altLang="en-US"/>
              <a:pPr>
                <a:defRPr/>
              </a:pPr>
              <a:t>5/20/2018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7F5EFC6C-C069-4A5E-B380-EBBF5BBFE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A91F4514-58D5-4156-AF39-F37216B32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5B82BC81-6F7B-4316-A882-0BF476198B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4171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3D395B18-4EFB-44E4-8036-5F5654FA6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955C44F5-9624-40CD-82F2-4C735A3E4C89}" type="datetimeFigureOut">
              <a:rPr lang="en-US" altLang="en-US"/>
              <a:pPr>
                <a:defRPr/>
              </a:pPr>
              <a:t>5/20/2018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F934E3A2-E333-4C7F-BFF1-BAC36E3FF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BC162283-1BFE-4198-847E-9E891122C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A9F768BD-E283-4B0A-853C-8417D748CC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5223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DE2B497B-C706-441D-B5A8-F1D4A852C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C999A95E-DEE9-4D69-A8DA-C68364621C43}" type="datetimeFigureOut">
              <a:rPr lang="en-US" altLang="en-US"/>
              <a:pPr>
                <a:defRPr/>
              </a:pPr>
              <a:t>5/20/2018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CDC0654E-03B8-4D02-A49A-30C49B68F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53C999C3-5849-4621-A81A-5B8572EB5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99E946B9-E5F6-49AE-B820-B6334AA956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1454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Placeholder 1">
            <a:extLst>
              <a:ext uri="{FF2B5EF4-FFF2-40B4-BE49-F238E27FC236}">
                <a16:creationId xmlns:a16="http://schemas.microsoft.com/office/drawing/2014/main" xmlns="" id="{171E5DDF-3993-4576-83A3-73DDA44A576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8435" name="Text Placeholder 2">
            <a:extLst>
              <a:ext uri="{FF2B5EF4-FFF2-40B4-BE49-F238E27FC236}">
                <a16:creationId xmlns:a16="http://schemas.microsoft.com/office/drawing/2014/main" xmlns="" id="{B89A132E-B2F4-407A-B023-B009EFE7C77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E0F6E31-0A6B-42E4-9A31-8548B2AA7E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B0A94313-61C5-4C7E-B9EC-94A6AD01722C}" type="datetimeFigureOut">
              <a:rPr lang="en-US" altLang="en-US"/>
              <a:pPr>
                <a:defRPr/>
              </a:pPr>
              <a:t>5/20/2018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B5E4472-D3D1-4904-8B30-583F3A8518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722F2CB-4202-4CDE-8CD5-9E7731FD5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7F862F9-A4A0-464A-A76C-8974DEE061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1524" r:id="rId1"/>
    <p:sldLayoutId id="2147501525" r:id="rId2"/>
    <p:sldLayoutId id="2147501526" r:id="rId3"/>
    <p:sldLayoutId id="2147501527" r:id="rId4"/>
    <p:sldLayoutId id="2147501528" r:id="rId5"/>
    <p:sldLayoutId id="2147501529" r:id="rId6"/>
    <p:sldLayoutId id="2147501530" r:id="rId7"/>
    <p:sldLayoutId id="2147501531" r:id="rId8"/>
    <p:sldLayoutId id="2147501532" r:id="rId9"/>
    <p:sldLayoutId id="2147501533" r:id="rId10"/>
    <p:sldLayoutId id="214750153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TextBox 3">
            <a:extLst>
              <a:ext uri="{FF2B5EF4-FFF2-40B4-BE49-F238E27FC236}">
                <a16:creationId xmlns:a16="http://schemas.microsoft.com/office/drawing/2014/main" xmlns="" id="{3CDCB730-B260-4EF7-A9C5-408B5238DF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04800" y="-304800"/>
            <a:ext cx="9982200" cy="7586692"/>
          </a:xfrm>
          <a:prstGeom prst="rect">
            <a:avLst/>
          </a:prstGeom>
          <a:solidFill>
            <a:srgbClr val="FFCCFF"/>
          </a:solidFill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317500"/>
          </a:effectLst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>
              <a:spcBef>
                <a:spcPts val="600"/>
              </a:spcBef>
              <a:defRPr/>
            </a:pPr>
            <a:endParaRPr lang="en-US" altLang="zh-CN" sz="3800" b="1" dirty="0">
              <a:solidFill>
                <a:srgbClr val="002060"/>
              </a:solidFill>
              <a:latin typeface="SimSun" pitchFamily="2" charset="-122"/>
            </a:endParaRPr>
          </a:p>
          <a:p>
            <a:pPr algn="ctr">
              <a:spcBef>
                <a:spcPts val="600"/>
              </a:spcBef>
              <a:defRPr/>
            </a:pPr>
            <a:endParaRPr lang="en-US" altLang="zh-CN" sz="3800" b="1" dirty="0">
              <a:solidFill>
                <a:srgbClr val="002060"/>
              </a:solidFill>
              <a:latin typeface="SimSun" pitchFamily="2" charset="-122"/>
            </a:endParaRPr>
          </a:p>
          <a:p>
            <a:pPr algn="ctr">
              <a:spcBef>
                <a:spcPts val="600"/>
              </a:spcBef>
              <a:defRPr/>
            </a:pPr>
            <a:endParaRPr lang="en-US" altLang="zh-CN" sz="3800" b="1" dirty="0">
              <a:solidFill>
                <a:srgbClr val="002060"/>
              </a:solidFill>
              <a:latin typeface="SimSun" pitchFamily="2" charset="-122"/>
            </a:endParaRPr>
          </a:p>
          <a:p>
            <a:pPr algn="ctr">
              <a:spcBef>
                <a:spcPts val="600"/>
              </a:spcBef>
              <a:defRPr/>
            </a:pPr>
            <a:endParaRPr lang="en-US" altLang="zh-CN" sz="3800" b="1" dirty="0">
              <a:solidFill>
                <a:srgbClr val="002060"/>
              </a:solidFill>
              <a:latin typeface="SimSun" pitchFamily="2" charset="-122"/>
            </a:endParaRPr>
          </a:p>
          <a:p>
            <a:pPr algn="ctr">
              <a:spcBef>
                <a:spcPts val="600"/>
              </a:spcBef>
              <a:defRPr/>
            </a:pPr>
            <a:r>
              <a:rPr lang="zh-CN" altLang="en-US" sz="3800" b="1" dirty="0">
                <a:solidFill>
                  <a:srgbClr val="00B0F0"/>
                </a:solidFill>
                <a:latin typeface="SimSun" pitchFamily="2" charset="-122"/>
              </a:rPr>
              <a:t>圣灵同在</a:t>
            </a:r>
            <a:r>
              <a:rPr lang="en-US" altLang="zh-CN" sz="3800" b="1" dirty="0">
                <a:solidFill>
                  <a:srgbClr val="00B0F0"/>
                </a:solidFill>
                <a:latin typeface="SimSun" pitchFamily="2" charset="-122"/>
              </a:rPr>
              <a:t>,</a:t>
            </a:r>
            <a:r>
              <a:rPr lang="zh-CN" altLang="en-US" sz="3800" b="1" dirty="0">
                <a:solidFill>
                  <a:srgbClr val="00B0F0"/>
                </a:solidFill>
                <a:latin typeface="SimSun" pitchFamily="2" charset="-122"/>
              </a:rPr>
              <a:t>何等甘甜</a:t>
            </a:r>
            <a:endParaRPr lang="en-US" altLang="zh-CN" sz="3800" b="1" dirty="0">
              <a:solidFill>
                <a:srgbClr val="00B0F0"/>
              </a:solidFill>
              <a:latin typeface="SimSun" pitchFamily="2" charset="-122"/>
            </a:endParaRPr>
          </a:p>
          <a:p>
            <a:pPr algn="ctr">
              <a:spcBef>
                <a:spcPts val="600"/>
              </a:spcBef>
              <a:defRPr/>
            </a:pPr>
            <a:endParaRPr lang="en-US" altLang="en-US" sz="3800" b="1" dirty="0">
              <a:solidFill>
                <a:srgbClr val="002060"/>
              </a:solidFill>
              <a:latin typeface="SimSun" pitchFamily="2" charset="-122"/>
            </a:endParaRPr>
          </a:p>
          <a:p>
            <a:pPr algn="ctr">
              <a:defRPr/>
            </a:pPr>
            <a:r>
              <a:rPr lang="en-US" altLang="en-US" sz="2600" dirty="0">
                <a:solidFill>
                  <a:srgbClr val="00B0F0"/>
                </a:solidFill>
                <a:latin typeface="Arial" charset="0"/>
              </a:rPr>
              <a:t>S</a:t>
            </a:r>
            <a:r>
              <a:rPr lang="en-US" altLang="en-US" sz="2600" dirty="0" err="1">
                <a:solidFill>
                  <a:srgbClr val="00B0F0"/>
                </a:solidFill>
                <a:latin typeface="Arial" charset="0"/>
              </a:rPr>
              <a:t>weet</a:t>
            </a:r>
            <a:r>
              <a:rPr lang="en-US" altLang="en-US" sz="2600" dirty="0">
                <a:solidFill>
                  <a:srgbClr val="00B0F0"/>
                </a:solidFill>
                <a:latin typeface="Arial" charset="0"/>
              </a:rPr>
              <a:t>, Sweet Spirit</a:t>
            </a:r>
          </a:p>
          <a:p>
            <a:pPr algn="ctr">
              <a:defRPr/>
            </a:pPr>
            <a:endParaRPr lang="en-US" altLang="en-US" sz="2600" dirty="0">
              <a:solidFill>
                <a:srgbClr val="00B0F0"/>
              </a:solidFill>
              <a:latin typeface="Arial" charset="0"/>
            </a:endParaRPr>
          </a:p>
          <a:p>
            <a:pPr algn="ctr">
              <a:defRPr/>
            </a:pPr>
            <a:endParaRPr lang="en-US" altLang="en-US" sz="2600" dirty="0">
              <a:solidFill>
                <a:srgbClr val="00B0F0"/>
              </a:solidFill>
              <a:latin typeface="Arial" charset="0"/>
            </a:endParaRPr>
          </a:p>
          <a:p>
            <a:pPr algn="ctr">
              <a:defRPr/>
            </a:pPr>
            <a:endParaRPr lang="en-US" altLang="en-US" sz="2600" dirty="0">
              <a:solidFill>
                <a:srgbClr val="00B0F0"/>
              </a:solidFill>
              <a:latin typeface="Arial" charset="0"/>
            </a:endParaRPr>
          </a:p>
          <a:p>
            <a:pPr algn="ctr">
              <a:defRPr/>
            </a:pPr>
            <a:endParaRPr lang="en-US" altLang="en-US" sz="2600" dirty="0">
              <a:solidFill>
                <a:srgbClr val="00B0F0"/>
              </a:solidFill>
              <a:latin typeface="Arial" charset="0"/>
            </a:endParaRPr>
          </a:p>
          <a:p>
            <a:pPr algn="ctr">
              <a:defRPr/>
            </a:pPr>
            <a:endParaRPr lang="en-US" altLang="en-US" sz="2600" dirty="0">
              <a:solidFill>
                <a:srgbClr val="00B0F0"/>
              </a:solidFill>
              <a:latin typeface="Arial" charset="0"/>
            </a:endParaRPr>
          </a:p>
          <a:p>
            <a:pPr algn="ctr">
              <a:defRPr/>
            </a:pPr>
            <a:endParaRPr lang="en-US" altLang="en-US" sz="2600" dirty="0">
              <a:solidFill>
                <a:srgbClr val="002060"/>
              </a:solidFill>
              <a:latin typeface="Arial" charset="0"/>
            </a:endParaRPr>
          </a:p>
          <a:p>
            <a:pPr algn="ctr">
              <a:defRPr/>
            </a:pPr>
            <a:endParaRPr lang="en-US" altLang="en-US" sz="2600" dirty="0">
              <a:solidFill>
                <a:srgbClr val="002060"/>
              </a:solidFill>
              <a:latin typeface="Arial" charset="0"/>
            </a:endParaRPr>
          </a:p>
          <a:p>
            <a:pPr algn="ctr">
              <a:defRPr/>
            </a:pPr>
            <a:endParaRPr lang="en-US" altLang="en-US" sz="2600" dirty="0">
              <a:solidFill>
                <a:srgbClr val="00206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TextBox 3">
            <a:extLst>
              <a:ext uri="{FF2B5EF4-FFF2-40B4-BE49-F238E27FC236}">
                <a16:creationId xmlns:a16="http://schemas.microsoft.com/office/drawing/2014/main" xmlns="" id="{3CDCB730-B260-4EF7-A9C5-408B5238DF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838200"/>
            <a:ext cx="7677150" cy="4493538"/>
          </a:xfrm>
          <a:prstGeom prst="rect">
            <a:avLst/>
          </a:prstGeom>
          <a:solidFill>
            <a:srgbClr val="FFCCFF"/>
          </a:solidFill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317500"/>
          </a:effectLst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>
              <a:spcBef>
                <a:spcPts val="600"/>
              </a:spcBef>
              <a:defRPr/>
            </a:pPr>
            <a:r>
              <a:rPr lang="zh-CN" altLang="en-US" sz="3800" b="1" dirty="0">
                <a:solidFill>
                  <a:srgbClr val="002060"/>
                </a:solidFill>
                <a:latin typeface="SimSun" pitchFamily="2" charset="-122"/>
              </a:rPr>
              <a:t>圣灵同在何等甘甜</a:t>
            </a:r>
            <a:endParaRPr lang="en-US" altLang="en-US" sz="3800" b="1" dirty="0">
              <a:solidFill>
                <a:srgbClr val="002060"/>
              </a:solidFill>
              <a:latin typeface="SimSun" pitchFamily="2" charset="-122"/>
            </a:endParaRPr>
          </a:p>
          <a:p>
            <a:pPr algn="ctr">
              <a:defRPr/>
            </a:pPr>
            <a:r>
              <a:rPr lang="en-US" altLang="en-US" sz="2600" dirty="0">
                <a:solidFill>
                  <a:srgbClr val="002060"/>
                </a:solidFill>
                <a:latin typeface="Arial" charset="0"/>
              </a:rPr>
              <a:t>There’s a sweet, sweet spirit in this place</a:t>
            </a:r>
          </a:p>
          <a:p>
            <a:pPr algn="ctr">
              <a:spcBef>
                <a:spcPts val="600"/>
              </a:spcBef>
              <a:defRPr/>
            </a:pPr>
            <a:r>
              <a:rPr lang="zh-CN" altLang="en-US" sz="3800" b="1" dirty="0">
                <a:solidFill>
                  <a:srgbClr val="002060"/>
                </a:solidFill>
                <a:latin typeface="SimSun" pitchFamily="2" charset="-122"/>
              </a:rPr>
              <a:t>主的灵已降临在我们中间</a:t>
            </a:r>
            <a:endParaRPr lang="en-US" altLang="zh-CN" sz="3800" b="1" dirty="0">
              <a:solidFill>
                <a:srgbClr val="002060"/>
              </a:solidFill>
              <a:latin typeface="SimSun" pitchFamily="2" charset="-122"/>
            </a:endParaRPr>
          </a:p>
          <a:p>
            <a:pPr algn="ctr">
              <a:spcBef>
                <a:spcPts val="600"/>
              </a:spcBef>
              <a:defRPr/>
            </a:pPr>
            <a:r>
              <a:rPr lang="en-US" altLang="en-US" sz="2600" dirty="0">
                <a:solidFill>
                  <a:srgbClr val="002060"/>
                </a:solidFill>
                <a:latin typeface="Arial" charset="0"/>
              </a:rPr>
              <a:t>And I know that it’s the spirit of the Lord</a:t>
            </a:r>
          </a:p>
          <a:p>
            <a:pPr algn="ctr">
              <a:spcBef>
                <a:spcPts val="600"/>
              </a:spcBef>
              <a:defRPr/>
            </a:pPr>
            <a:r>
              <a:rPr lang="zh-CN" altLang="en-US" sz="3800" b="1" dirty="0">
                <a:solidFill>
                  <a:srgbClr val="002060"/>
                </a:solidFill>
                <a:latin typeface="SimSun" pitchFamily="2" charset="-122"/>
              </a:rPr>
              <a:t>每一张脸何等的甜美</a:t>
            </a:r>
            <a:endParaRPr lang="en-US" altLang="zh-CN" sz="3800" b="1" dirty="0">
              <a:solidFill>
                <a:srgbClr val="002060"/>
              </a:solidFill>
              <a:latin typeface="SimSun" pitchFamily="2" charset="-122"/>
            </a:endParaRPr>
          </a:p>
          <a:p>
            <a:pPr algn="ctr">
              <a:spcBef>
                <a:spcPts val="600"/>
              </a:spcBef>
              <a:defRPr/>
            </a:pPr>
            <a:r>
              <a:rPr lang="en-US" altLang="en-US" sz="2600" dirty="0">
                <a:solidFill>
                  <a:srgbClr val="002060"/>
                </a:solidFill>
                <a:latin typeface="Arial" charset="0"/>
              </a:rPr>
              <a:t>There are sweet expressions on each face</a:t>
            </a:r>
          </a:p>
          <a:p>
            <a:pPr algn="ctr">
              <a:spcBef>
                <a:spcPts val="600"/>
              </a:spcBef>
              <a:defRPr/>
            </a:pPr>
            <a:r>
              <a:rPr lang="zh-CN" altLang="en-US" sz="3800" b="1" dirty="0">
                <a:solidFill>
                  <a:srgbClr val="002060"/>
                </a:solidFill>
                <a:latin typeface="SimSun" pitchFamily="2" charset="-122"/>
              </a:rPr>
              <a:t>我深知主亲自在我们中间</a:t>
            </a:r>
            <a:endParaRPr lang="en-US" altLang="zh-CN" sz="3800" b="1" dirty="0">
              <a:solidFill>
                <a:srgbClr val="002060"/>
              </a:solidFill>
              <a:latin typeface="SimSun" pitchFamily="2" charset="-122"/>
            </a:endParaRPr>
          </a:p>
          <a:p>
            <a:pPr algn="ctr">
              <a:spcBef>
                <a:spcPts val="600"/>
              </a:spcBef>
              <a:defRPr/>
            </a:pPr>
            <a:r>
              <a:rPr lang="en-US" altLang="en-US" sz="2600" dirty="0">
                <a:solidFill>
                  <a:srgbClr val="002060"/>
                </a:solidFill>
                <a:latin typeface="Arial" charset="0"/>
              </a:rPr>
              <a:t>And I know they feel the presence of the Lord</a:t>
            </a:r>
          </a:p>
        </p:txBody>
      </p:sp>
      <p:sp>
        <p:nvSpPr>
          <p:cNvPr id="224261" name="TextBox 4">
            <a:extLst>
              <a:ext uri="{FF2B5EF4-FFF2-40B4-BE49-F238E27FC236}">
                <a16:creationId xmlns:a16="http://schemas.microsoft.com/office/drawing/2014/main" xmlns="" id="{74966021-52FA-4999-940B-7EE07C086F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1500" y="5715000"/>
            <a:ext cx="9525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FFFF"/>
                </a:solidFill>
                <a:latin typeface="Arial" panose="020B0604020202020204" pitchFamily="34" charset="0"/>
              </a:rPr>
              <a:t>1-V.1</a:t>
            </a:r>
          </a:p>
        </p:txBody>
      </p:sp>
      <p:sp>
        <p:nvSpPr>
          <p:cNvPr id="224262" name="TextBox 5">
            <a:extLst>
              <a:ext uri="{FF2B5EF4-FFF2-40B4-BE49-F238E27FC236}">
                <a16:creationId xmlns:a16="http://schemas.microsoft.com/office/drawing/2014/main" xmlns="" id="{BE461BEA-6582-4531-BE26-CDD7DE71B3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91250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FFFF"/>
                </a:solidFill>
                <a:latin typeface="SimSun" panose="02010600030101010101" pitchFamily="2" charset="-122"/>
              </a:rPr>
              <a:t> </a:t>
            </a:r>
          </a:p>
        </p:txBody>
      </p:sp>
      <p:sp>
        <p:nvSpPr>
          <p:cNvPr id="224263" name="TextBox 1">
            <a:extLst>
              <a:ext uri="{FF2B5EF4-FFF2-40B4-BE49-F238E27FC236}">
                <a16:creationId xmlns:a16="http://schemas.microsoft.com/office/drawing/2014/main" xmlns="" id="{7013E12D-E19F-4EF9-BFE9-7DD6DDAF84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03188"/>
            <a:ext cx="22860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600" u="sng">
                <a:solidFill>
                  <a:srgbClr val="000000"/>
                </a:solidFill>
                <a:latin typeface="Times New Roman" panose="02020603050405020304" pitchFamily="18" charset="0"/>
              </a:rPr>
              <a:t>S102 </a:t>
            </a:r>
            <a:r>
              <a:rPr lang="zh-CN" altLang="en-US" sz="1600" u="sng">
                <a:solidFill>
                  <a:srgbClr val="000000"/>
                </a:solidFill>
                <a:latin typeface="Times New Roman" panose="02020603050405020304" pitchFamily="18" charset="0"/>
              </a:rPr>
              <a:t>圣灵同在何等甘甜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TextBox 3">
            <a:extLst>
              <a:ext uri="{FF2B5EF4-FFF2-40B4-BE49-F238E27FC236}">
                <a16:creationId xmlns:a16="http://schemas.microsoft.com/office/drawing/2014/main" xmlns="" id="{3CDCB730-B260-4EF7-A9C5-408B5238DF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838200"/>
            <a:ext cx="7234989" cy="4492794"/>
          </a:xfrm>
          <a:prstGeom prst="rect">
            <a:avLst/>
          </a:prstGeom>
          <a:solidFill>
            <a:srgbClr val="FFCCFF"/>
          </a:solidFill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317500"/>
          </a:effectLst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>
              <a:spcBef>
                <a:spcPts val="600"/>
              </a:spcBef>
              <a:defRPr/>
            </a:pPr>
            <a:r>
              <a:rPr lang="zh-CN" altLang="en-US" sz="3800" b="1" dirty="0">
                <a:solidFill>
                  <a:srgbClr val="002060"/>
                </a:solidFill>
                <a:latin typeface="SimSun" pitchFamily="2" charset="-122"/>
              </a:rPr>
              <a:t>你若愿得圣灵的福气</a:t>
            </a:r>
            <a:endParaRPr lang="en-US" altLang="en-US" sz="3800" b="1" dirty="0">
              <a:solidFill>
                <a:srgbClr val="002060"/>
              </a:solidFill>
              <a:latin typeface="SimSun" pitchFamily="2" charset="-122"/>
            </a:endParaRPr>
          </a:p>
          <a:p>
            <a:pPr algn="ctr">
              <a:defRPr/>
            </a:pPr>
            <a:r>
              <a:rPr lang="en-US" altLang="en-US" sz="2600" dirty="0">
                <a:solidFill>
                  <a:srgbClr val="002060"/>
                </a:solidFill>
                <a:latin typeface="Arial" charset="0"/>
              </a:rPr>
              <a:t>There are blessings you can not receive</a:t>
            </a:r>
          </a:p>
          <a:p>
            <a:pPr algn="ctr">
              <a:defRPr/>
            </a:pPr>
            <a:r>
              <a:rPr lang="zh-CN" altLang="en-US" sz="3800" b="1" dirty="0">
                <a:solidFill>
                  <a:srgbClr val="002060"/>
                </a:solidFill>
                <a:latin typeface="SimSun" pitchFamily="2" charset="-122"/>
              </a:rPr>
              <a:t>接受他完全的相信依靠他</a:t>
            </a:r>
            <a:endParaRPr lang="en-US" altLang="zh-CN" sz="3800" b="1" dirty="0">
              <a:solidFill>
                <a:srgbClr val="002060"/>
              </a:solidFill>
              <a:latin typeface="SimSun" pitchFamily="2" charset="-122"/>
            </a:endParaRPr>
          </a:p>
          <a:p>
            <a:pPr algn="ctr">
              <a:spcBef>
                <a:spcPts val="600"/>
              </a:spcBef>
              <a:defRPr/>
            </a:pPr>
            <a:r>
              <a:rPr lang="en-US" altLang="en-US" sz="2600" dirty="0" err="1">
                <a:solidFill>
                  <a:srgbClr val="002060"/>
                </a:solidFill>
                <a:latin typeface="Arial" charset="0"/>
              </a:rPr>
              <a:t>Til</a:t>
            </a:r>
            <a:r>
              <a:rPr lang="en-US" altLang="en-US" sz="2600" dirty="0">
                <a:solidFill>
                  <a:srgbClr val="002060"/>
                </a:solidFill>
                <a:latin typeface="Arial" charset="0"/>
              </a:rPr>
              <a:t> you know him in his fullness and believe</a:t>
            </a:r>
          </a:p>
          <a:p>
            <a:pPr algn="ctr">
              <a:spcBef>
                <a:spcPts val="600"/>
              </a:spcBef>
              <a:defRPr/>
            </a:pPr>
            <a:r>
              <a:rPr lang="zh-CN" altLang="en-US" sz="3800" b="1" dirty="0">
                <a:solidFill>
                  <a:srgbClr val="002060"/>
                </a:solidFill>
                <a:latin typeface="SimSun" pitchFamily="2" charset="-122"/>
              </a:rPr>
              <a:t>你若一路与耶稣同行</a:t>
            </a:r>
            <a:endParaRPr lang="en-US" altLang="zh-CN" sz="3800" b="1" dirty="0">
              <a:solidFill>
                <a:srgbClr val="002060"/>
              </a:solidFill>
              <a:latin typeface="SimSun" pitchFamily="2" charset="-122"/>
            </a:endParaRPr>
          </a:p>
          <a:p>
            <a:pPr algn="ctr">
              <a:spcBef>
                <a:spcPts val="600"/>
              </a:spcBef>
              <a:defRPr/>
            </a:pPr>
            <a:r>
              <a:rPr lang="en-US" altLang="en-US" sz="2600" dirty="0">
                <a:solidFill>
                  <a:srgbClr val="002060"/>
                </a:solidFill>
                <a:latin typeface="Arial" charset="0"/>
              </a:rPr>
              <a:t>You’re the one to prove it when you say</a:t>
            </a:r>
          </a:p>
          <a:p>
            <a:pPr algn="ctr">
              <a:spcBef>
                <a:spcPts val="600"/>
              </a:spcBef>
              <a:defRPr/>
            </a:pPr>
            <a:r>
              <a:rPr lang="zh-CN" altLang="en-US" sz="3800" b="1" dirty="0">
                <a:solidFill>
                  <a:srgbClr val="002060"/>
                </a:solidFill>
                <a:latin typeface="SimSun" pitchFamily="2" charset="-122"/>
              </a:rPr>
              <a:t>你必亲自体会主恩何等大</a:t>
            </a:r>
            <a:endParaRPr lang="en-US" altLang="zh-CN" sz="3800" b="1" dirty="0">
              <a:solidFill>
                <a:srgbClr val="002060"/>
              </a:solidFill>
              <a:latin typeface="SimSun" pitchFamily="2" charset="-122"/>
            </a:endParaRPr>
          </a:p>
          <a:p>
            <a:pPr algn="ctr">
              <a:spcBef>
                <a:spcPts val="600"/>
              </a:spcBef>
              <a:defRPr/>
            </a:pPr>
            <a:r>
              <a:rPr lang="en-US" altLang="en-US" sz="2600" dirty="0">
                <a:solidFill>
                  <a:srgbClr val="002060"/>
                </a:solidFill>
                <a:latin typeface="Arial" charset="0"/>
              </a:rPr>
              <a:t>I am going to walk with Jesus all the way</a:t>
            </a:r>
          </a:p>
        </p:txBody>
      </p:sp>
      <p:sp>
        <p:nvSpPr>
          <p:cNvPr id="225285" name="TextBox 4">
            <a:extLst>
              <a:ext uri="{FF2B5EF4-FFF2-40B4-BE49-F238E27FC236}">
                <a16:creationId xmlns:a16="http://schemas.microsoft.com/office/drawing/2014/main" xmlns="" id="{818B4FD4-3EB1-4C93-87C5-48A45BA10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1500" y="5715000"/>
            <a:ext cx="9525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FFFF"/>
                </a:solidFill>
                <a:latin typeface="Arial" panose="020B0604020202020204" pitchFamily="34" charset="0"/>
              </a:rPr>
              <a:t>1-V.1</a:t>
            </a:r>
          </a:p>
        </p:txBody>
      </p:sp>
      <p:sp>
        <p:nvSpPr>
          <p:cNvPr id="225286" name="TextBox 5">
            <a:extLst>
              <a:ext uri="{FF2B5EF4-FFF2-40B4-BE49-F238E27FC236}">
                <a16:creationId xmlns:a16="http://schemas.microsoft.com/office/drawing/2014/main" xmlns="" id="{83D014A3-B5C0-437A-8A62-6C2316960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91250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FFFF"/>
                </a:solidFill>
                <a:latin typeface="SimSun" panose="02010600030101010101" pitchFamily="2" charset="-122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TextBox 3">
            <a:extLst>
              <a:ext uri="{FF2B5EF4-FFF2-40B4-BE49-F238E27FC236}">
                <a16:creationId xmlns:a16="http://schemas.microsoft.com/office/drawing/2014/main" xmlns="" id="{3CDCB730-B260-4EF7-A9C5-408B5238DF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744409"/>
            <a:ext cx="7772400" cy="4970591"/>
          </a:xfrm>
          <a:prstGeom prst="rect">
            <a:avLst/>
          </a:prstGeom>
          <a:solidFill>
            <a:srgbClr val="FFCCFF"/>
          </a:solidFill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317500"/>
          </a:effectLst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>
              <a:spcBef>
                <a:spcPts val="600"/>
              </a:spcBef>
              <a:defRPr/>
            </a:pPr>
            <a:r>
              <a:rPr lang="zh-CN" altLang="en-US" sz="3800" b="1" dirty="0">
                <a:solidFill>
                  <a:srgbClr val="002060"/>
                </a:solidFill>
                <a:latin typeface="SimSun" pitchFamily="2" charset="-122"/>
              </a:rPr>
              <a:t>你虽蒙恩罪已得赦免</a:t>
            </a:r>
            <a:endParaRPr lang="en-US" altLang="en-US" sz="3800" b="1" dirty="0">
              <a:solidFill>
                <a:srgbClr val="002060"/>
              </a:solidFill>
              <a:latin typeface="SimSun" pitchFamily="2" charset="-122"/>
            </a:endParaRPr>
          </a:p>
          <a:p>
            <a:pPr algn="ctr">
              <a:defRPr/>
            </a:pPr>
            <a:r>
              <a:rPr lang="en-US" altLang="en-US" sz="2600" dirty="0">
                <a:solidFill>
                  <a:srgbClr val="002060"/>
                </a:solidFill>
                <a:latin typeface="Arial" charset="0"/>
              </a:rPr>
              <a:t>If you say he saved you from your sin </a:t>
            </a:r>
          </a:p>
          <a:p>
            <a:pPr algn="ctr">
              <a:spcBef>
                <a:spcPts val="600"/>
              </a:spcBef>
              <a:defRPr/>
            </a:pPr>
            <a:r>
              <a:rPr lang="zh-CN" altLang="en-US" sz="3800" b="1" dirty="0">
                <a:solidFill>
                  <a:srgbClr val="002060"/>
                </a:solidFill>
                <a:latin typeface="SimSun" pitchFamily="2" charset="-122"/>
              </a:rPr>
              <a:t>罪的捆绑使你心灵仍软弱</a:t>
            </a:r>
            <a:endParaRPr lang="en-US" altLang="zh-CN" sz="3800" b="1" dirty="0">
              <a:solidFill>
                <a:srgbClr val="002060"/>
              </a:solidFill>
              <a:latin typeface="SimSun" pitchFamily="2" charset="-122"/>
            </a:endParaRPr>
          </a:p>
          <a:p>
            <a:pPr algn="ctr">
              <a:spcBef>
                <a:spcPts val="600"/>
              </a:spcBef>
              <a:defRPr/>
            </a:pPr>
            <a:r>
              <a:rPr lang="en-US" altLang="en-US" sz="2600" dirty="0">
                <a:solidFill>
                  <a:srgbClr val="002060"/>
                </a:solidFill>
                <a:latin typeface="Arial" charset="0"/>
              </a:rPr>
              <a:t>Now you’re </a:t>
            </a:r>
            <a:r>
              <a:rPr lang="en-US" altLang="en-US" sz="2600" dirty="0" err="1">
                <a:solidFill>
                  <a:srgbClr val="002060"/>
                </a:solidFill>
                <a:latin typeface="Arial" charset="0"/>
              </a:rPr>
              <a:t>weak,you’re</a:t>
            </a:r>
            <a:r>
              <a:rPr lang="en-US" altLang="en-US" sz="2600" dirty="0">
                <a:solidFill>
                  <a:srgbClr val="002060"/>
                </a:solidFill>
                <a:latin typeface="Arial" charset="0"/>
              </a:rPr>
              <a:t> bound </a:t>
            </a:r>
          </a:p>
          <a:p>
            <a:pPr algn="ctr">
              <a:spcBef>
                <a:spcPts val="600"/>
              </a:spcBef>
              <a:defRPr/>
            </a:pPr>
            <a:r>
              <a:rPr lang="en-US" altLang="en-US" sz="2600" dirty="0">
                <a:solidFill>
                  <a:srgbClr val="002060"/>
                </a:solidFill>
                <a:latin typeface="Arial" charset="0"/>
              </a:rPr>
              <a:t>and can not enter in</a:t>
            </a:r>
          </a:p>
          <a:p>
            <a:pPr algn="ctr">
              <a:spcBef>
                <a:spcPts val="600"/>
              </a:spcBef>
              <a:defRPr/>
            </a:pPr>
            <a:r>
              <a:rPr lang="zh-CN" altLang="en-US" sz="3800" b="1" dirty="0">
                <a:solidFill>
                  <a:srgbClr val="002060"/>
                </a:solidFill>
                <a:latin typeface="SimSun" pitchFamily="2" charset="-122"/>
              </a:rPr>
              <a:t>到主面前承认你的罪</a:t>
            </a:r>
            <a:endParaRPr lang="en-US" altLang="zh-CN" sz="3800" b="1" dirty="0">
              <a:solidFill>
                <a:srgbClr val="002060"/>
              </a:solidFill>
              <a:latin typeface="SimSun" pitchFamily="2" charset="-122"/>
            </a:endParaRPr>
          </a:p>
          <a:p>
            <a:pPr algn="ctr">
              <a:spcBef>
                <a:spcPts val="600"/>
              </a:spcBef>
              <a:defRPr/>
            </a:pPr>
            <a:r>
              <a:rPr lang="en-US" altLang="en-US" sz="2600" dirty="0">
                <a:solidFill>
                  <a:srgbClr val="002060"/>
                </a:solidFill>
                <a:latin typeface="Arial" charset="0"/>
              </a:rPr>
              <a:t>You can make it right if you will yield</a:t>
            </a:r>
          </a:p>
          <a:p>
            <a:pPr algn="ctr">
              <a:spcBef>
                <a:spcPts val="600"/>
              </a:spcBef>
              <a:defRPr/>
            </a:pPr>
            <a:r>
              <a:rPr lang="zh-CN" altLang="en-US" sz="3800" b="1" dirty="0">
                <a:solidFill>
                  <a:srgbClr val="002060"/>
                </a:solidFill>
                <a:latin typeface="SimSun" pitchFamily="2" charset="-122"/>
              </a:rPr>
              <a:t>圣灵必充满你使你为他活</a:t>
            </a:r>
            <a:endParaRPr lang="en-US" altLang="zh-CN" sz="3800" b="1" dirty="0">
              <a:solidFill>
                <a:srgbClr val="002060"/>
              </a:solidFill>
              <a:latin typeface="SimSun" pitchFamily="2" charset="-122"/>
            </a:endParaRPr>
          </a:p>
          <a:p>
            <a:pPr algn="ctr">
              <a:spcBef>
                <a:spcPts val="600"/>
              </a:spcBef>
              <a:defRPr/>
            </a:pPr>
            <a:r>
              <a:rPr lang="en-US" altLang="en-US" sz="2600" dirty="0">
                <a:solidFill>
                  <a:srgbClr val="002060"/>
                </a:solidFill>
                <a:latin typeface="Arial" charset="0"/>
              </a:rPr>
              <a:t>You’ll enjoy the Holy </a:t>
            </a:r>
            <a:r>
              <a:rPr lang="en-US" altLang="en-US" sz="2600" dirty="0" err="1">
                <a:solidFill>
                  <a:srgbClr val="002060"/>
                </a:solidFill>
                <a:latin typeface="Arial" charset="0"/>
              </a:rPr>
              <a:t>Spirit</a:t>
            </a:r>
            <a:r>
              <a:rPr lang="en-US" altLang="en-US" sz="2600" dirty="0">
                <a:solidFill>
                  <a:srgbClr val="002060"/>
                </a:solidFill>
                <a:latin typeface="Arial" charset="0"/>
              </a:rPr>
              <a:t> that we feel</a:t>
            </a:r>
          </a:p>
        </p:txBody>
      </p:sp>
      <p:sp>
        <p:nvSpPr>
          <p:cNvPr id="226309" name="TextBox 4">
            <a:extLst>
              <a:ext uri="{FF2B5EF4-FFF2-40B4-BE49-F238E27FC236}">
                <a16:creationId xmlns:a16="http://schemas.microsoft.com/office/drawing/2014/main" xmlns="" id="{3BEE817C-6710-4E0C-A361-DC7DB9EF30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1500" y="5715000"/>
            <a:ext cx="9525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FFFF"/>
                </a:solidFill>
                <a:latin typeface="Arial" panose="020B0604020202020204" pitchFamily="34" charset="0"/>
              </a:rPr>
              <a:t>1-V.1</a:t>
            </a:r>
          </a:p>
        </p:txBody>
      </p:sp>
      <p:sp>
        <p:nvSpPr>
          <p:cNvPr id="226310" name="TextBox 5">
            <a:extLst>
              <a:ext uri="{FF2B5EF4-FFF2-40B4-BE49-F238E27FC236}">
                <a16:creationId xmlns:a16="http://schemas.microsoft.com/office/drawing/2014/main" xmlns="" id="{3444AB3F-73DC-4FCE-B43D-AF1D95A7B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91250"/>
            <a:ext cx="91440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FFFF"/>
                </a:solidFill>
                <a:latin typeface="SimSun" panose="02010600030101010101" pitchFamily="2" charset="-122"/>
              </a:rPr>
              <a:t> 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1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6517</TotalTime>
  <Words>253</Words>
  <Application>Microsoft Office PowerPoint</Application>
  <PresentationFormat>On-screen Show (4:3)</PresentationFormat>
  <Paragraphs>45</Paragraphs>
  <Slides>4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新細明體</vt:lpstr>
      <vt:lpstr>SimSun</vt:lpstr>
      <vt:lpstr>Arial</vt:lpstr>
      <vt:lpstr>Calibri</vt:lpstr>
      <vt:lpstr>Times New Roman</vt:lpstr>
      <vt:lpstr>14_Office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S119 聽啊,天使高聲唱 1/4</dc:title>
  <dc:creator>Lu-Tao Wang</dc:creator>
  <cp:lastModifiedBy>PEI</cp:lastModifiedBy>
  <cp:revision>407</cp:revision>
  <dcterms:created xsi:type="dcterms:W3CDTF">1999-09-19T02:56:02Z</dcterms:created>
  <dcterms:modified xsi:type="dcterms:W3CDTF">2018-05-21T01:10:40Z</dcterms:modified>
</cp:coreProperties>
</file>