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85" r:id="rId4"/>
    <p:sldId id="258" r:id="rId5"/>
    <p:sldId id="257" r:id="rId6"/>
    <p:sldId id="263" r:id="rId7"/>
    <p:sldId id="261" r:id="rId8"/>
    <p:sldId id="268" r:id="rId9"/>
    <p:sldId id="262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7C587-4576-498D-A912-FFF4B666A680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8DDF0-FA3F-4D34-9C0A-094D14D1C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9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2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8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5C9B0-357D-425C-90FF-43C831A741A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0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FFE08-409E-4F1E-89BE-7845502196A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6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7763E-37EB-4101-9B97-541032F51C9D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2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8B86C-A210-4C82-87E7-0F38EDF2ECC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5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1DFC3-76F8-48FE-BA26-CEF634684A6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7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0D0EF-3C3B-4582-AE81-9514A118FF9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4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86E84-6DE5-4D0C-8D29-3D029C264C8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4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822EE-34E8-4E90-B6E7-69A1B8B301E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24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CBA42-CF34-4C0C-9011-909076A4513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3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B8C2B-5C2E-4D7C-B341-9B3925B59CE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59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F06BA-AFEF-45CC-B75E-27CF35BF02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712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9C667A-AE8F-44E3-B9B2-9E8B48A6E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CDEC1D-A419-4F30-80D9-3B695A54C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CDB85C-2D9F-422D-A166-C1E20122C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D3888-D8F8-415A-91CB-F799D08EA3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0609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E1988E-7066-4171-B823-E190603D7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F42EFF-A7E8-4335-8B9F-942770FDBF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DB3B5-AA2F-47BA-89B4-5B912545C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02925-9EE7-4C9D-917C-DE44842F97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0520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FA19FE-2296-4809-BFD0-06D5652BAB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89E058-5CC4-4D87-A593-03CE6F6CA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E3B6A3-C88B-4940-9F4F-3AB8355D3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191B9-1E85-4AEF-A61B-6B1D9E15B1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1244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3712EC-70A3-4F5F-99F7-95B661C2B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07FEF-CD71-4D71-A1FD-997F0C6B79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6863D-B73D-49A0-92E5-527081DBB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93E2D-141E-491C-92AE-BA1A477D299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805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B6F904-A323-4786-AD4A-8636CC7C3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54F976-2025-4A47-B5F1-7D934A7CF8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D50DFD-0059-47A1-A4C0-BE5307B7E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04B84-C3AB-4325-A243-83F54A1C50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6853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1D3A5-C662-46A0-A532-1F5CBB70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AF0618-4C21-48C5-AE9D-A476753C7F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D487F4-9D1C-46C0-9CD2-CAE49ECA6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3D78F-77D7-474B-B450-E86AA6FFCC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4313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27CF3D5-3EDB-4DC2-8387-94ECB822E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5EA086-379C-4774-8606-2774870479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F76981-8952-46BD-AA71-B936F3ED36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7C19A-96A4-46BF-B841-F505BE20E5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723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98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61B333-7DC7-4C39-B894-661465696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6DF37B-42FC-4D62-97D3-0475A13D7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417574-9D69-433A-9869-E05FFF9F5B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A74369-BF60-453F-8631-5DA086B2CAF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513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152067-D2AF-4DEE-AD8A-9A68614AD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54FF9F-99D4-4870-8DB0-169FEB196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8C3F1A-985D-4185-BCDF-49ADE06CD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77DD0-349C-436A-959D-1451168D422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55321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4B47ED-CC6E-48FB-8D95-44276CAF12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0DCB0D-913D-4CEF-9EBB-EFC18C6873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49060E-88CC-4541-9DE8-78C546A4C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D175A-6BDB-454B-8FEF-D261E2711D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8939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C67FA8-6D41-44E6-86C7-52EE59566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806CF2-B917-4526-9AFC-A9F42F14D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A8941D-A945-4DA8-9287-E0BA1DFDE0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7F542-C327-41CC-89CC-385847DAAE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472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5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7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8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6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0E47-68FC-424A-86C1-5BC782AB8CF4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D01E7-3FFF-44C9-8000-5258897F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5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E3DAE7-DBD8-43A6-8397-C0267D9A162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67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3A9079-D1FF-41C6-8763-87D4399CB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076CCA-7C3F-440D-A7E1-680E52248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8F03BD-76F7-4002-B20E-35B8BB32D8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724401-5FC3-4D9A-9C4C-9FE4910464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231A1F-86BD-4EA9-9B13-0D572D66FD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010726-B2FA-45A6-9A42-5DD4750196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4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3228442-7D32-4664-A210-8725548F32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DA6F348-086A-4135-AFD5-94C7ED10F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1748" name="Picture 4" descr="Slide30">
            <a:extLst>
              <a:ext uri="{FF2B5EF4-FFF2-40B4-BE49-F238E27FC236}">
                <a16:creationId xmlns:a16="http://schemas.microsoft.com/office/drawing/2014/main" id="{83B73722-2138-4D1B-A33A-E0B0DE405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80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07691"/>
            <a:ext cx="7620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以馬內利 懇求降臨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救贖釋放以色列民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淪落異邦 寂寞傷心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引頸渴望神子降臨</a:t>
            </a:r>
            <a:endParaRPr lang="en-US" sz="4000" b="1" dirty="0">
              <a:solidFill>
                <a:srgbClr val="FFFFFF">
                  <a:lumMod val="95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4777" y="3776622"/>
            <a:ext cx="645928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3600" dirty="0">
              <a:solidFill>
                <a:srgbClr val="000000">
                  <a:lumMod val="40000"/>
                  <a:lumOff val="60000"/>
                </a:srgb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65760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come, O come, Emmanuel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ransom captive Israel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mourns in lonely exile here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the Son of God appear</a:t>
            </a:r>
          </a:p>
        </p:txBody>
      </p:sp>
      <p:sp>
        <p:nvSpPr>
          <p:cNvPr id="9" name="Rectangle 8"/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b="1" dirty="0">
                <a:ln>
                  <a:solidFill>
                    <a:schemeClr val="accent5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</a:t>
            </a:r>
            <a:r>
              <a:rPr lang="en-US" altLang="zh-CN" sz="2000" b="1" dirty="0">
                <a:ln>
                  <a:solidFill>
                    <a:schemeClr val="accent5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1A</a:t>
            </a:r>
            <a:endParaRPr lang="en-US" sz="2000" b="1" dirty="0">
              <a:ln>
                <a:solidFill>
                  <a:schemeClr val="accent5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99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707689"/>
            <a:ext cx="7772400" cy="2682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耶西</a:t>
            </a:r>
            <a:r>
              <a:rPr lang="zh-CN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枝条 </a:t>
            </a: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懇求降臨</a:t>
            </a:r>
            <a:br>
              <a:rPr lang="en-US" altLang="zh-TW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撒但手</a:t>
            </a:r>
            <a:r>
              <a:rPr lang="zh-CN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里</a:t>
            </a: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釋放子民</a:t>
            </a:r>
          </a:p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地獄深處 拯救</a:t>
            </a:r>
            <a:r>
              <a:rPr lang="zh-CN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带领</a:t>
            </a:r>
            <a:br>
              <a:rPr lang="en-US" altLang="zh-TW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战</a:t>
            </a:r>
            <a:r>
              <a:rPr lang="zh-TW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勝死亡</a:t>
            </a:r>
            <a:r>
              <a:rPr lang="zh-CN" altLang="en-US" sz="4000" b="1" kern="0" dirty="0">
                <a:solidFill>
                  <a:schemeClr val="bg1">
                    <a:lumMod val="9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赐新生命</a:t>
            </a:r>
            <a:r>
              <a:rPr kumimoji="0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657600"/>
            <a:ext cx="80010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come, Thou Rod of Jesse, free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Thine own from Satan’s tyranny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depths of Hell Thy people save</a:t>
            </a:r>
          </a:p>
          <a:p>
            <a:pPr algn="ctr"/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give them victory o’er the grave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86BDFA-787C-47BE-BBCE-3B8FFF16D52E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2</a:t>
            </a:r>
            <a:r>
              <a:rPr lang="en-US" altLang="zh-CN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8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4086761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Rejoice, rejoice, Emmanuel</a:t>
            </a:r>
          </a:p>
          <a:p>
            <a:pPr lvl="0" algn="ctr"/>
            <a:r>
              <a:rPr lang="en-US" sz="400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Shall come to thee, o Israel</a:t>
            </a:r>
            <a:endParaRPr kumimoji="0" lang="en-US" sz="40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524000"/>
            <a:ext cx="7772400" cy="2740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60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r>
              <a:rPr lang="zh-TW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歡欣，歡欣，以马内利</a:t>
            </a:r>
            <a:endParaRPr lang="en-US" altLang="zh-TW" sz="4400" b="1" kern="0" dirty="0">
              <a:solidFill>
                <a:prstClr val="white">
                  <a:lumMod val="95000"/>
                </a:prstClr>
              </a:solidFill>
              <a:latin typeface="SimHei" panose="02010609060101010101" pitchFamily="49" charset="-122"/>
              <a:ea typeface="SimHei" panose="02010609060101010101" pitchFamily="49" charset="-122"/>
              <a:cs typeface="SimSun" panose="02010600030101010101" pitchFamily="2" charset="-122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必</a:t>
            </a:r>
            <a:r>
              <a:rPr lang="zh-CN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要</a:t>
            </a:r>
            <a:r>
              <a:rPr lang="zh-TW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臨</a:t>
            </a:r>
            <a:r>
              <a:rPr lang="zh-CN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到</a:t>
            </a:r>
            <a:r>
              <a:rPr lang="zh-TW" altLang="en-US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以色列民</a:t>
            </a:r>
            <a:br>
              <a:rPr lang="en-US" altLang="zh-TW" sz="4400" b="1" kern="0" dirty="0">
                <a:solidFill>
                  <a:prstClr val="white">
                    <a:lumMod val="95000"/>
                  </a:prst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AA9171-523E-44F9-B037-CD490246CD9A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B</a:t>
            </a:r>
            <a:endParaRPr lang="en-US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977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07691"/>
            <a:ext cx="7620000" cy="2682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永恒之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光 懇求降臨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期待救主 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心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灵欢欣</a:t>
            </a:r>
            <a:endParaRPr lang="zh-TW" altLang="en-US" sz="4000" b="1" dirty="0">
              <a:solidFill>
                <a:srgbClr val="FFFFFF">
                  <a:lumMod val="95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  <a:cs typeface="SimSun" panose="02010600030101010101" pitchFamily="2" charset="-122"/>
            </a:endParaRPr>
          </a:p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衝破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黑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夜幽暗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愁云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驅散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死亡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帶來光明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4777" y="3776622"/>
            <a:ext cx="645928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40000"/>
                  <a:lumOff val="6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729097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come, Thou Day-Spring Come and cheer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spirits by Thine advent here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Disperse the gloomy clouds of night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death’s dark shadows put to flight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srgbClr val="FFFFFF"/>
                </a:solidFill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4D1C69-54E5-4815-BB9F-F91A369B80B3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3</a:t>
            </a:r>
            <a:r>
              <a:rPr lang="en-US" altLang="zh-CN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6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4086761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Rejoice, rejoice, Emmanuel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Shall come to thee, o Israel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1524000"/>
            <a:ext cx="7772400" cy="2740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zh-TW" altLang="en-US" sz="6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歡欣，歡欣，以马内利</a:t>
            </a:r>
            <a:endParaRPr kumimoji="0" lang="en-US" altLang="zh-TW" sz="4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SimSun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必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要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臨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到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以色列民</a:t>
            </a:r>
            <a:br>
              <a:rPr kumimoji="0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AA9171-523E-44F9-B037-CD490246CD9A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B</a:t>
            </a:r>
            <a:endParaRPr kumimoji="0" lang="en-US" sz="20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66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07691"/>
            <a:ext cx="7620000" cy="2682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大衛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钥匙 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懇求降臨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永恒之家今天开启</a:t>
            </a:r>
            <a:endParaRPr lang="zh-TW" altLang="en-US" sz="4000" b="1" dirty="0">
              <a:solidFill>
                <a:srgbClr val="FFFFFF">
                  <a:lumMod val="95000"/>
                </a:srgbClr>
              </a:solidFill>
              <a:latin typeface="SimHei" panose="02010609060101010101" pitchFamily="49" charset="-122"/>
              <a:ea typeface="SimHei" panose="02010609060101010101" pitchFamily="49" charset="-122"/>
              <a:cs typeface="SimSun" panose="02010600030101010101" pitchFamily="2" charset="-122"/>
            </a:endParaRPr>
          </a:p>
          <a:p>
            <a:pPr lvl="0" algn="ctr">
              <a:spcAft>
                <a:spcPts val="10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崎岖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天路</a:t>
            </a: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恳求保守</a:t>
            </a:r>
            <a:br>
              <a:rPr lang="en-US" altLang="zh-TW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r>
              <a:rPr lang="zh-CN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封</a:t>
            </a:r>
            <a:r>
              <a:rPr lang="zh-TW" altLang="en-US" sz="4000" b="1" dirty="0">
                <a:solidFill>
                  <a:srgbClr val="FFFFFF">
                    <a:lumMod val="95000"/>
                  </a:srgb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閉人間痛苦路徑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4777" y="3776622"/>
            <a:ext cx="6459283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40000"/>
                  <a:lumOff val="6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65760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come, Thou Key of David, come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open wide our heavenly home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safe the way that leads on high</a:t>
            </a:r>
          </a:p>
          <a:p>
            <a:pPr lvl="0" algn="ctr"/>
            <a:r>
              <a:rPr lang="en-US" sz="3200" dirty="0">
                <a:ln>
                  <a:solidFill>
                    <a:srgbClr val="FFFFFF"/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close the path to misery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srgbClr val="FFFFFF"/>
                </a:solidFill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859150-3215-4A2E-9168-3B5A21B79518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4</a:t>
            </a:r>
            <a:r>
              <a:rPr lang="en-US" altLang="zh-CN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0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4086761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Rejoice, rejoice, Emmanuel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Shall come to thee, o Israel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1524000"/>
            <a:ext cx="7772400" cy="2740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zh-TW" altLang="en-US" sz="6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歡欣，歡欣，以马内利</a:t>
            </a:r>
            <a:endParaRPr kumimoji="0" lang="en-US" altLang="zh-TW" sz="4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SimSun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必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要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臨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到</a:t>
            </a:r>
            <a:r>
              <a:rPr kumimoji="0" lang="zh-TW" altLang="en-US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  <a:t> 以色列民</a:t>
            </a:r>
            <a:br>
              <a:rPr kumimoji="0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SimSun" panose="02010600030101010101" pitchFamily="2" charset="-122"/>
              </a:rPr>
            </a:b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AA9171-523E-44F9-B037-CD490246CD9A}"/>
              </a:ext>
            </a:extLst>
          </p:cNvPr>
          <p:cNvSpPr/>
          <p:nvPr/>
        </p:nvSpPr>
        <p:spPr>
          <a:xfrm>
            <a:off x="2743200" y="6248400"/>
            <a:ext cx="4114800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 come, O come, Emmanuel  B</a:t>
            </a:r>
            <a:endParaRPr kumimoji="0" lang="en-US" sz="2000" b="0" i="0" u="none" strike="noStrike" kern="1200" cap="none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3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291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新細明體</vt:lpstr>
      <vt:lpstr>SimHei</vt:lpstr>
      <vt:lpstr>SimSun</vt:lpstr>
      <vt:lpstr>Arial</vt:lpstr>
      <vt:lpstr>Calibri</vt:lpstr>
      <vt:lpstr>Times New Roman</vt:lpstr>
      <vt:lpstr>Office Theme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Eva Li</cp:lastModifiedBy>
  <cp:revision>55</cp:revision>
  <dcterms:created xsi:type="dcterms:W3CDTF">2016-11-28T23:15:22Z</dcterms:created>
  <dcterms:modified xsi:type="dcterms:W3CDTF">2018-12-17T19:56:17Z</dcterms:modified>
</cp:coreProperties>
</file>