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2" r:id="rId1"/>
  </p:sldMasterIdLst>
  <p:notesMasterIdLst>
    <p:notesMasterId r:id="rId12"/>
  </p:notesMasterIdLst>
  <p:sldIdLst>
    <p:sldId id="364" r:id="rId2"/>
    <p:sldId id="365" r:id="rId3"/>
    <p:sldId id="366" r:id="rId4"/>
    <p:sldId id="474" r:id="rId5"/>
    <p:sldId id="368" r:id="rId6"/>
    <p:sldId id="369" r:id="rId7"/>
    <p:sldId id="471" r:id="rId8"/>
    <p:sldId id="473" r:id="rId9"/>
    <p:sldId id="472" r:id="rId10"/>
    <p:sldId id="4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56" userDrawn="1">
          <p15:clr>
            <a:srgbClr val="A4A3A4"/>
          </p15:clr>
        </p15:guide>
        <p15:guide id="2" pos="2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7573A"/>
    <a:srgbClr val="325035"/>
    <a:srgbClr val="2F4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2" autoAdjust="0"/>
    <p:restoredTop sz="91370" autoAdjust="0"/>
  </p:normalViewPr>
  <p:slideViewPr>
    <p:cSldViewPr snapToGrid="0">
      <p:cViewPr>
        <p:scale>
          <a:sx n="73" d="100"/>
          <a:sy n="73" d="100"/>
        </p:scale>
        <p:origin x="-756" y="-72"/>
      </p:cViewPr>
      <p:guideLst>
        <p:guide orient="horz" pos="1656"/>
        <p:guide pos="26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17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30B19-302D-4A04-A6B9-E9BB8AE4FCC2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A9F21-7D6D-4A4D-A23E-D7E880285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3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200"/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1312A1-9B94-492B-9632-12816CC820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1047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00D605-A3A5-49F2-AFE4-777597457C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09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35913" y="178594"/>
            <a:ext cx="1839119" cy="5786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16969" y="178594"/>
            <a:ext cx="5442744" cy="57864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AFC7B2-6202-4DAE-A3EB-DB12F7B0F3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52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671C33-AB43-4EEF-B826-F463CEF291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64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8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8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00"/>
            </a:lvl2pPr>
            <a:lvl3pPr marL="457200" indent="0">
              <a:buNone/>
              <a:defRPr sz="900"/>
            </a:lvl3pPr>
            <a:lvl4pPr marL="685800" indent="0">
              <a:buNone/>
              <a:defRPr sz="800"/>
            </a:lvl4pPr>
            <a:lvl5pPr marL="914400" indent="0">
              <a:buNone/>
              <a:defRPr sz="800"/>
            </a:lvl5pPr>
            <a:lvl6pPr marL="1143000" indent="0">
              <a:buNone/>
              <a:defRPr sz="800"/>
            </a:lvl6pPr>
            <a:lvl7pPr marL="1371600" indent="0">
              <a:buNone/>
              <a:defRPr sz="800"/>
            </a:lvl7pPr>
            <a:lvl8pPr marL="1600200" indent="0">
              <a:buNone/>
              <a:defRPr sz="800"/>
            </a:lvl8pPr>
            <a:lvl9pPr marL="18288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6E5904-3250-40B5-BAC1-0A935585CC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08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6969" y="1946275"/>
            <a:ext cx="3640931" cy="40187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4100" y="1946275"/>
            <a:ext cx="3640932" cy="40187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34435A-95B6-4199-814A-02A5FD0EB6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14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57788" cy="82391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2505075"/>
            <a:ext cx="515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3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7D0540-08F9-45B2-9031-B72B33A513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40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26757F-CCC1-49D5-8B55-29AB6D36DD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29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3DA7AD-7C52-4CC5-A888-9AC9909476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78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800"/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A86D4D-7850-4B68-A0B3-32B117B9F7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88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800"/>
            </a:lvl1pPr>
            <a:lvl2pPr marL="228600" indent="0">
              <a:buNone/>
              <a:defRPr sz="700"/>
            </a:lvl2pPr>
            <a:lvl3pPr marL="457200" indent="0">
              <a:buNone/>
              <a:defRPr sz="6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A5DC86-44D6-4972-B489-AF21CBDE8E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55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title"/>
          </p:nvPr>
        </p:nvSpPr>
        <p:spPr bwMode="auto">
          <a:xfrm>
            <a:off x="2416969" y="178594"/>
            <a:ext cx="7358063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1437" tIns="71437" rIns="71437" bIns="714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/>
          </p:cNvSpPr>
          <p:nvPr>
            <p:ph type="body" idx="1"/>
          </p:nvPr>
        </p:nvSpPr>
        <p:spPr bwMode="auto">
          <a:xfrm>
            <a:off x="2416969" y="1946275"/>
            <a:ext cx="7358063" cy="401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1437" tIns="71437" rIns="71437" bIns="714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5976144" y="6509544"/>
            <a:ext cx="23018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71437" tIns="71437" rIns="71437" bIns="714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201495E7-36B5-4796-A1D7-92879AFEB0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58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</p:sldLayoutIdLst>
  <p:txStyles>
    <p:titleStyle>
      <a:lvl1pPr algn="ctr" defTabSz="410369" rtl="0" fontAlgn="base" hangingPunct="0">
        <a:spcBef>
          <a:spcPct val="0"/>
        </a:spcBef>
        <a:spcAft>
          <a:spcPct val="0"/>
        </a:spcAft>
        <a:defRPr sz="5900" kern="1200">
          <a:solidFill>
            <a:srgbClr val="000000"/>
          </a:solidFill>
          <a:latin typeface="+mj-lt"/>
          <a:ea typeface="+mj-ea"/>
          <a:cs typeface="+mj-cs"/>
          <a:sym typeface="Gill Sans" charset="0"/>
        </a:defRPr>
      </a:lvl1pPr>
      <a:lvl2pPr algn="ctr" defTabSz="410369" rtl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2pPr>
      <a:lvl3pPr algn="ctr" defTabSz="410369" rtl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3pPr>
      <a:lvl4pPr algn="ctr" defTabSz="410369" rtl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4pPr>
      <a:lvl5pPr algn="ctr" defTabSz="410369" rtl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5pPr>
      <a:lvl6pPr marL="228600" algn="ctr" defTabSz="410369" rtl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6pPr>
      <a:lvl7pPr marL="457200" algn="ctr" defTabSz="410369" rtl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7pPr>
      <a:lvl8pPr marL="685800" algn="ctr" defTabSz="410369" rtl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8pPr>
      <a:lvl9pPr marL="914400" algn="ctr" defTabSz="410369" rtl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Gill Sans" charset="0"/>
          <a:cs typeface="Gill Sans" charset="0"/>
          <a:sym typeface="Gill Sans" charset="0"/>
        </a:defRPr>
      </a:lvl9pPr>
    </p:titleStyle>
    <p:bodyStyle>
      <a:lvl1pPr marL="553244" indent="-394494" algn="l" defTabSz="410369" rtl="0" fontAlgn="base" hangingPunct="0">
        <a:spcBef>
          <a:spcPts val="1650"/>
        </a:spcBef>
        <a:spcAft>
          <a:spcPct val="0"/>
        </a:spcAft>
        <a:buSzPct val="171000"/>
        <a:buChar char="•"/>
        <a:defRPr sz="2900" kern="1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1pPr>
      <a:lvl2pPr marL="775494" indent="-394494" algn="l" defTabSz="410369" rtl="0" fontAlgn="base" hangingPunct="0">
        <a:spcBef>
          <a:spcPts val="1650"/>
        </a:spcBef>
        <a:spcAft>
          <a:spcPct val="0"/>
        </a:spcAft>
        <a:buSzPct val="171000"/>
        <a:buChar char="•"/>
        <a:defRPr sz="2900" kern="1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2pPr>
      <a:lvl3pPr marL="997744" indent="-394494" algn="l" defTabSz="410369" rtl="0" fontAlgn="base" hangingPunct="0">
        <a:spcBef>
          <a:spcPts val="1650"/>
        </a:spcBef>
        <a:spcAft>
          <a:spcPct val="0"/>
        </a:spcAft>
        <a:buSzPct val="171000"/>
        <a:buChar char="•"/>
        <a:defRPr sz="2900" kern="1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3pPr>
      <a:lvl4pPr marL="1219994" indent="-394494" algn="l" defTabSz="410369" rtl="0" fontAlgn="base" hangingPunct="0">
        <a:spcBef>
          <a:spcPts val="1650"/>
        </a:spcBef>
        <a:spcAft>
          <a:spcPct val="0"/>
        </a:spcAft>
        <a:buSzPct val="171000"/>
        <a:buChar char="•"/>
        <a:defRPr sz="2900" kern="1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4pPr>
      <a:lvl5pPr marL="1442244" indent="-394494" algn="l" defTabSz="410369" rtl="0" fontAlgn="base" hangingPunct="0">
        <a:spcBef>
          <a:spcPts val="1650"/>
        </a:spcBef>
        <a:spcAft>
          <a:spcPct val="0"/>
        </a:spcAft>
        <a:buSzPct val="171000"/>
        <a:buChar char="•"/>
        <a:defRPr sz="2900" kern="1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PW02_editable_16x9.02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3430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PW02_editable_16x9.02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95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12654" y="2356985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CN" altLang="en-US" sz="60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唱</a:t>
            </a:r>
            <a:endParaRPr kumimoji="0" lang="en-US" sz="600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FE7868-5A83-9B86-2860-40AEDE97075E}"/>
              </a:ext>
            </a:extLst>
          </p:cNvPr>
          <p:cNvSpPr txBox="1"/>
          <p:nvPr/>
        </p:nvSpPr>
        <p:spPr>
          <a:xfrm>
            <a:off x="11406909" y="6410036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899628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PW02_editable_16x9.02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5086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PW02_editable_16x9.02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608" y="2873828"/>
            <a:ext cx="728670" cy="67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36557" y="2706522"/>
            <a:ext cx="728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>
                <a:solidFill>
                  <a:schemeClr val="accent6">
                    <a:lumMod val="50000"/>
                  </a:schemeClr>
                </a:solidFill>
              </a:rPr>
              <a:t>就</a:t>
            </a:r>
            <a:endParaRPr lang="en-US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481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PW02_editable_16x9.02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95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12654" y="2356985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CN" altLang="en-US" sz="60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唱</a:t>
            </a:r>
            <a:endParaRPr kumimoji="0" lang="en-US" sz="600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FE7868-5A83-9B86-2860-40AEDE97075E}"/>
              </a:ext>
            </a:extLst>
          </p:cNvPr>
          <p:cNvSpPr txBox="1"/>
          <p:nvPr/>
        </p:nvSpPr>
        <p:spPr>
          <a:xfrm>
            <a:off x="11406909" y="6410036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1218536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PW02_editable_16x9.02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5635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PW02_editable_16x9.02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720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PW02_editable_16x9.02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608" y="2873828"/>
            <a:ext cx="728670" cy="67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36557" y="2706522"/>
            <a:ext cx="728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>
                <a:solidFill>
                  <a:schemeClr val="accent6">
                    <a:lumMod val="50000"/>
                  </a:schemeClr>
                </a:solidFill>
              </a:rPr>
              <a:t>就</a:t>
            </a:r>
            <a:endParaRPr lang="en-US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889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PW02_editable_16x9.02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95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12654" y="2356985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CN" altLang="en-US" sz="60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唱</a:t>
            </a:r>
            <a:endParaRPr kumimoji="0" lang="en-US" sz="600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3FE7868-5A83-9B86-2860-40AEDE97075E}"/>
              </a:ext>
            </a:extLst>
          </p:cNvPr>
          <p:cNvSpPr txBox="1"/>
          <p:nvPr/>
        </p:nvSpPr>
        <p:spPr>
          <a:xfrm>
            <a:off x="11406909" y="6410036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1218536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PW02_editable_16x9.02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608" y="2873828"/>
            <a:ext cx="728670" cy="67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36557" y="2706522"/>
            <a:ext cx="728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>
                <a:solidFill>
                  <a:schemeClr val="accent6">
                    <a:lumMod val="50000"/>
                  </a:schemeClr>
                </a:solidFill>
              </a:rPr>
              <a:t>就</a:t>
            </a:r>
            <a:endParaRPr lang="en-US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889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50800" dist="25400" dir="5400000" algn="ctr" rotWithShape="0">
            <a:srgbClr val="000000">
              <a:alpha val="50000"/>
            </a:srgbClr>
          </a:outerShdw>
        </a:effectLst>
      </a:spPr>
      <a:bodyPr vert="horz" wrap="square" lIns="71437" tIns="71437" rIns="71437" bIns="71437" numCol="1" anchor="ctr" anchorCtr="0" compatLnSpc="1">
        <a:prstTxWarp prst="textNoShape">
          <a:avLst/>
        </a:prstTxWarp>
        <a:spAutoFit/>
      </a:bodyPr>
      <a:lstStyle>
        <a:defPPr marL="0" marR="0" indent="0" algn="ctr" defTabSz="820738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5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Gill Sans" charset="0"/>
            <a:cs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blurRad="50800" dist="25400" dir="5400000" algn="ctr" rotWithShape="0">
            <a:srgbClr val="000000">
              <a:alpha val="50000"/>
            </a:srgbClr>
          </a:outerShdw>
        </a:effectLst>
      </a:spPr>
      <a:bodyPr vert="horz" wrap="square" lIns="71437" tIns="71437" rIns="71437" bIns="71437" numCol="1" anchor="ctr" anchorCtr="0" compatLnSpc="1">
        <a:prstTxWarp prst="textNoShape">
          <a:avLst/>
        </a:prstTxWarp>
        <a:spAutoFit/>
      </a:bodyPr>
      <a:lstStyle>
        <a:defPPr marL="0" marR="0" indent="0" algn="ctr" defTabSz="820738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5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Gill Sans" charset="0"/>
            <a:cs typeface="Gill Sans" charset="0"/>
            <a:sym typeface="Gill Sans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4373</TotalTime>
  <Words>9</Words>
  <Application>Microsoft Office PowerPoint</Application>
  <PresentationFormat>Custom</PresentationFormat>
  <Paragraphs>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Qianqian Chen</dc:creator>
  <cp:lastModifiedBy>wangps</cp:lastModifiedBy>
  <cp:revision>461</cp:revision>
  <dcterms:created xsi:type="dcterms:W3CDTF">2018-06-05T19:05:47Z</dcterms:created>
  <dcterms:modified xsi:type="dcterms:W3CDTF">2026-01-19T03:42:05Z</dcterms:modified>
</cp:coreProperties>
</file>