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151" r:id="rId1"/>
  </p:sldMasterIdLst>
  <p:notesMasterIdLst>
    <p:notesMasterId r:id="rId7"/>
  </p:notesMasterIdLst>
  <p:sldIdLst>
    <p:sldId id="390" r:id="rId2"/>
    <p:sldId id="6153" r:id="rId3"/>
    <p:sldId id="6154" r:id="rId4"/>
    <p:sldId id="6155" r:id="rId5"/>
    <p:sldId id="615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7573A"/>
    <a:srgbClr val="325035"/>
    <a:srgbClr val="2F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6" autoAdjust="0"/>
    <p:restoredTop sz="94660"/>
  </p:normalViewPr>
  <p:slideViewPr>
    <p:cSldViewPr snapToGrid="0">
      <p:cViewPr>
        <p:scale>
          <a:sx n="75" d="100"/>
          <a:sy n="75" d="100"/>
        </p:scale>
        <p:origin x="-648" y="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1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 Li" userId="fae33518c2e5a771" providerId="LiveId" clId="{644889DF-BD58-4365-9C1C-8EDF43E8DAA5}"/>
    <pc:docChg chg="undo custSel addSld delSld modSld delMainMaster modMainMaster">
      <pc:chgData name="Wei Li" userId="fae33518c2e5a771" providerId="LiveId" clId="{644889DF-BD58-4365-9C1C-8EDF43E8DAA5}" dt="2026-10-18T01:46:03.046" v="296" actId="20577"/>
      <pc:docMkLst>
        <pc:docMk/>
      </pc:docMkLst>
      <pc:sldChg chg="add del">
        <pc:chgData name="Wei Li" userId="fae33518c2e5a771" providerId="LiveId" clId="{644889DF-BD58-4365-9C1C-8EDF43E8DAA5}" dt="2026-10-18T01:31:38.405" v="143"/>
        <pc:sldMkLst>
          <pc:docMk/>
          <pc:sldMk cId="0" sldId="256"/>
        </pc:sldMkLst>
      </pc:sldChg>
      <pc:sldChg chg="add del setBg">
        <pc:chgData name="Wei Li" userId="fae33518c2e5a771" providerId="LiveId" clId="{644889DF-BD58-4365-9C1C-8EDF43E8DAA5}" dt="2026-10-18T01:30:44.143" v="141"/>
        <pc:sldMkLst>
          <pc:docMk/>
          <pc:sldMk cId="0" sldId="257"/>
        </pc:sldMkLst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258"/>
        </pc:sldMkLst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259"/>
        </pc:sldMkLst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260"/>
        </pc:sldMkLst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261"/>
        </pc:sldMkLst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262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2037673514" sldId="272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2831086896" sldId="274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396088808" sldId="279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2883359358" sldId="280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2931759941" sldId="281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1548002482" sldId="282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1369735941" sldId="283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196728782" sldId="293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2268572093" sldId="298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2437664517" sldId="299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947456637" sldId="300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835007112" sldId="302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2093939231" sldId="303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571845758" sldId="304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036635273" sldId="305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181394094" sldId="306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952398208" sldId="308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2287867229" sldId="310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167502267" sldId="311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058330787" sldId="312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972926272" sldId="314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4183788092" sldId="315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759349704" sldId="316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3855913338" sldId="317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2614912748" sldId="318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320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323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325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326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902129019" sldId="327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972015905" sldId="363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009972321" sldId="364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222643869" sldId="365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914331705" sldId="366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356665241" sldId="367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756440359" sldId="368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425409558" sldId="369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536553530" sldId="370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487054668" sldId="371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4160195139" sldId="372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553290946" sldId="373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140616732" sldId="374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762853741" sldId="375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771153581" sldId="376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628703032" sldId="377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376274731" sldId="378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389329483" sldId="379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217134969" sldId="380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426349509" sldId="381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817573495" sldId="382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4217408443" sldId="383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253005200" sldId="384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3657652740" sldId="385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09105203" sldId="386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2924627448" sldId="387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2502597861" sldId="388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681004677" sldId="389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01211110" sldId="390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540637861" sldId="390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2294441434" sldId="391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1478216136" sldId="392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3276126159" sldId="393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604214121" sldId="394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2528108496" sldId="395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558228365" sldId="395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772856134" sldId="396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394968715" sldId="409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2984678376" sldId="410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718497790" sldId="411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097800816" sldId="412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515262436" sldId="413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2628695064" sldId="414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747230278" sldId="415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3365426846" sldId="416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039289653" sldId="417"/>
        </pc:sldMkLst>
      </pc:sldChg>
      <pc:sldChg chg="add">
        <pc:chgData name="Wei Li" userId="fae33518c2e5a771" providerId="LiveId" clId="{644889DF-BD58-4365-9C1C-8EDF43E8DAA5}" dt="2026-10-18T01:32:07.496" v="145"/>
        <pc:sldMkLst>
          <pc:docMk/>
          <pc:sldMk cId="133350520" sldId="418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971421558" sldId="426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1460367143" sldId="427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891840249" sldId="428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787673798" sldId="429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1100525801" sldId="430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754808024" sldId="431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487218011" sldId="432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756469011" sldId="433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721673428" sldId="434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1671528063" sldId="435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082335802" sldId="436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722034503" sldId="437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259540029" sldId="438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283888706" sldId="439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1034343008" sldId="440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229347680" sldId="441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3051496393" sldId="482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888"/>
        </pc:sldMkLst>
      </pc:sldChg>
      <pc:sldChg chg="modSp mod">
        <pc:chgData name="Wei Li" userId="fae33518c2e5a771" providerId="LiveId" clId="{644889DF-BD58-4365-9C1C-8EDF43E8DAA5}" dt="2026-10-18T01:43:31.450" v="244" actId="20577"/>
        <pc:sldMkLst>
          <pc:docMk/>
          <pc:sldMk cId="252876147" sldId="960"/>
        </pc:sldMkLst>
        <pc:spChg chg="mod">
          <ac:chgData name="Wei Li" userId="fae33518c2e5a771" providerId="LiveId" clId="{644889DF-BD58-4365-9C1C-8EDF43E8DAA5}" dt="2026-10-18T01:38:49.199" v="167" actId="20577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644889DF-BD58-4365-9C1C-8EDF43E8DAA5}" dt="2026-10-18T01:38:36.494" v="163"/>
          <ac:spMkLst>
            <pc:docMk/>
            <pc:sldMk cId="252876147" sldId="960"/>
            <ac:spMk id="4" creationId="{70AFC8D4-F998-6E7E-4EDD-18BDFC7B6874}"/>
          </ac:spMkLst>
        </pc:spChg>
        <pc:spChg chg="mod">
          <ac:chgData name="Wei Li" userId="fae33518c2e5a771" providerId="LiveId" clId="{644889DF-BD58-4365-9C1C-8EDF43E8DAA5}" dt="2026-10-18T01:43:31.450" v="244" actId="20577"/>
          <ac:spMkLst>
            <pc:docMk/>
            <pc:sldMk cId="252876147" sldId="960"/>
            <ac:spMk id="5" creationId="{E23D4381-A533-F6C8-5C0B-8F7EEBABA221}"/>
          </ac:spMkLst>
        </pc:spChg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009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012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16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17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18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19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1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2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4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5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6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7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29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0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1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2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3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4"/>
        </pc:sldMkLst>
      </pc:sldChg>
      <pc:sldChg chg="add">
        <pc:chgData name="Wei Li" userId="fae33518c2e5a771" providerId="LiveId" clId="{644889DF-BD58-4365-9C1C-8EDF43E8DAA5}" dt="2026-10-18T01:26:21.209" v="125"/>
        <pc:sldMkLst>
          <pc:docMk/>
          <pc:sldMk cId="0" sldId="1135"/>
        </pc:sldMkLst>
      </pc:sldChg>
      <pc:sldChg chg="addSp delSp modSp mod">
        <pc:chgData name="Wei Li" userId="fae33518c2e5a771" providerId="LiveId" clId="{644889DF-BD58-4365-9C1C-8EDF43E8DAA5}" dt="2026-10-18T01:29:33.481" v="139"/>
        <pc:sldMkLst>
          <pc:docMk/>
          <pc:sldMk cId="1187257088" sldId="3973"/>
        </pc:sldMkLst>
        <pc:spChg chg="add del mod">
          <ac:chgData name="Wei Li" userId="fae33518c2e5a771" providerId="LiveId" clId="{644889DF-BD58-4365-9C1C-8EDF43E8DAA5}" dt="2026-10-18T01:29:33.481" v="139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644889DF-BD58-4365-9C1C-8EDF43E8DAA5}" dt="2026-10-18T01:26:43.089" v="128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644889DF-BD58-4365-9C1C-8EDF43E8DAA5}" dt="2026-10-18T01:36:01.366" v="162" actId="255"/>
        <pc:sldMkLst>
          <pc:docMk/>
          <pc:sldMk cId="358965501" sldId="3976"/>
        </pc:sldMkLst>
        <pc:spChg chg="mod">
          <ac:chgData name="Wei Li" userId="fae33518c2e5a771" providerId="LiveId" clId="{644889DF-BD58-4365-9C1C-8EDF43E8DAA5}" dt="2026-10-18T01:36:01.366" v="162" actId="255"/>
          <ac:spMkLst>
            <pc:docMk/>
            <pc:sldMk cId="358965501" sldId="3976"/>
            <ac:spMk id="3" creationId="{89253642-C0DE-7C83-A7A1-3E35788E3CB5}"/>
          </ac:spMkLst>
        </pc:spChg>
      </pc:sldChg>
      <pc:sldChg chg="del">
        <pc:chgData name="Wei Li" userId="fae33518c2e5a771" providerId="LiveId" clId="{644889DF-BD58-4365-9C1C-8EDF43E8DAA5}" dt="2026-10-18T01:30:40.996" v="140" actId="47"/>
        <pc:sldMkLst>
          <pc:docMk/>
          <pc:sldMk cId="3080194665" sldId="5360"/>
        </pc:sldMkLst>
      </pc:sldChg>
      <pc:sldChg chg="del">
        <pc:chgData name="Wei Li" userId="fae33518c2e5a771" providerId="LiveId" clId="{644889DF-BD58-4365-9C1C-8EDF43E8DAA5}" dt="2026-10-18T01:30:40.996" v="140" actId="47"/>
        <pc:sldMkLst>
          <pc:docMk/>
          <pc:sldMk cId="3796628883" sldId="5368"/>
        </pc:sldMkLst>
      </pc:sldChg>
      <pc:sldChg chg="del">
        <pc:chgData name="Wei Li" userId="fae33518c2e5a771" providerId="LiveId" clId="{644889DF-BD58-4365-9C1C-8EDF43E8DAA5}" dt="2026-10-18T01:30:40.996" v="140" actId="47"/>
        <pc:sldMkLst>
          <pc:docMk/>
          <pc:sldMk cId="568084554" sldId="5374"/>
        </pc:sldMkLst>
      </pc:sldChg>
      <pc:sldChg chg="modSp add del mod setBg">
        <pc:chgData name="Wei Li" userId="fae33518c2e5a771" providerId="LiveId" clId="{644889DF-BD58-4365-9C1C-8EDF43E8DAA5}" dt="2026-10-18T01:26:06.581" v="123" actId="2696"/>
        <pc:sldMkLst>
          <pc:docMk/>
          <pc:sldMk cId="0" sldId="6131"/>
        </pc:sldMkLst>
      </pc:sldChg>
      <pc:sldChg chg="add del setBg">
        <pc:chgData name="Wei Li" userId="fae33518c2e5a771" providerId="LiveId" clId="{644889DF-BD58-4365-9C1C-8EDF43E8DAA5}" dt="2026-10-18T01:26:06.581" v="123" actId="2696"/>
        <pc:sldMkLst>
          <pc:docMk/>
          <pc:sldMk cId="1736794562" sldId="6132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1068102809" sldId="6133"/>
        </pc:sldMkLst>
      </pc:sldChg>
      <pc:sldChg chg="add del">
        <pc:chgData name="Wei Li" userId="fae33518c2e5a771" providerId="LiveId" clId="{644889DF-BD58-4365-9C1C-8EDF43E8DAA5}" dt="2026-10-18T01:26:18.435" v="124" actId="47"/>
        <pc:sldMkLst>
          <pc:docMk/>
          <pc:sldMk cId="4003289605" sldId="6134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843120363" sldId="6135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893336521" sldId="6136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913624568" sldId="6137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3531863126" sldId="6138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177587892" sldId="6139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2994849599" sldId="6140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6141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6142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6143"/>
        </pc:sldMkLst>
      </pc:sldChg>
      <pc:sldChg chg="del">
        <pc:chgData name="Wei Li" userId="fae33518c2e5a771" providerId="LiveId" clId="{644889DF-BD58-4365-9C1C-8EDF43E8DAA5}" dt="2026-10-18T01:31:34.566" v="142" actId="47"/>
        <pc:sldMkLst>
          <pc:docMk/>
          <pc:sldMk cId="0" sldId="6144"/>
        </pc:sldMkLst>
      </pc:sldChg>
      <pc:sldChg chg="del">
        <pc:chgData name="Wei Li" userId="fae33518c2e5a771" providerId="LiveId" clId="{644889DF-BD58-4365-9C1C-8EDF43E8DAA5}" dt="2026-10-18T01:32:04.505" v="144" actId="47"/>
        <pc:sldMkLst>
          <pc:docMk/>
          <pc:sldMk cId="3547369698" sldId="6145"/>
        </pc:sldMkLst>
      </pc:sldChg>
      <pc:sldChg chg="modSp mod">
        <pc:chgData name="Wei Li" userId="fae33518c2e5a771" providerId="LiveId" clId="{644889DF-BD58-4365-9C1C-8EDF43E8DAA5}" dt="2026-10-18T01:43:52.619" v="251" actId="20577"/>
        <pc:sldMkLst>
          <pc:docMk/>
          <pc:sldMk cId="4278650851" sldId="6146"/>
        </pc:sldMkLst>
        <pc:spChg chg="mod">
          <ac:chgData name="Wei Li" userId="fae33518c2e5a771" providerId="LiveId" clId="{644889DF-BD58-4365-9C1C-8EDF43E8DAA5}" dt="2026-10-18T01:39:33.655" v="183" actId="20577"/>
          <ac:spMkLst>
            <pc:docMk/>
            <pc:sldMk cId="4278650851" sldId="6146"/>
            <ac:spMk id="3" creationId="{658C75E7-BD88-C05A-A4F7-1C2EB3DAC4DE}"/>
          </ac:spMkLst>
        </pc:spChg>
        <pc:spChg chg="mod">
          <ac:chgData name="Wei Li" userId="fae33518c2e5a771" providerId="LiveId" clId="{644889DF-BD58-4365-9C1C-8EDF43E8DAA5}" dt="2026-10-18T01:39:12.357" v="169" actId="255"/>
          <ac:spMkLst>
            <pc:docMk/>
            <pc:sldMk cId="4278650851" sldId="6146"/>
            <ac:spMk id="4" creationId="{FF5EE505-ACA9-CAB0-63C7-D9B06EF1D5BB}"/>
          </ac:spMkLst>
        </pc:spChg>
        <pc:spChg chg="mod">
          <ac:chgData name="Wei Li" userId="fae33518c2e5a771" providerId="LiveId" clId="{644889DF-BD58-4365-9C1C-8EDF43E8DAA5}" dt="2026-10-18T01:43:52.619" v="251" actId="20577"/>
          <ac:spMkLst>
            <pc:docMk/>
            <pc:sldMk cId="4278650851" sldId="6146"/>
            <ac:spMk id="5" creationId="{2FE0FCBE-390A-2F2C-3F4C-37291D0A2C7B}"/>
          </ac:spMkLst>
        </pc:spChg>
      </pc:sldChg>
      <pc:sldChg chg="modSp mod">
        <pc:chgData name="Wei Li" userId="fae33518c2e5a771" providerId="LiveId" clId="{644889DF-BD58-4365-9C1C-8EDF43E8DAA5}" dt="2026-10-18T01:44:23.627" v="265" actId="20577"/>
        <pc:sldMkLst>
          <pc:docMk/>
          <pc:sldMk cId="3565814444" sldId="6147"/>
        </pc:sldMkLst>
        <pc:spChg chg="mod">
          <ac:chgData name="Wei Li" userId="fae33518c2e5a771" providerId="LiveId" clId="{644889DF-BD58-4365-9C1C-8EDF43E8DAA5}" dt="2026-10-18T01:40:47.373" v="199" actId="20577"/>
          <ac:spMkLst>
            <pc:docMk/>
            <pc:sldMk cId="3565814444" sldId="6147"/>
            <ac:spMk id="3" creationId="{FD7BEA27-EEFF-CE77-92B4-0BB9C45AFAD9}"/>
          </ac:spMkLst>
        </pc:spChg>
        <pc:spChg chg="mod">
          <ac:chgData name="Wei Li" userId="fae33518c2e5a771" providerId="LiveId" clId="{644889DF-BD58-4365-9C1C-8EDF43E8DAA5}" dt="2026-10-18T01:39:50.902" v="184"/>
          <ac:spMkLst>
            <pc:docMk/>
            <pc:sldMk cId="3565814444" sldId="6147"/>
            <ac:spMk id="4" creationId="{B9926E3C-E351-40FE-8D09-C140F8DEF829}"/>
          </ac:spMkLst>
        </pc:spChg>
        <pc:spChg chg="mod">
          <ac:chgData name="Wei Li" userId="fae33518c2e5a771" providerId="LiveId" clId="{644889DF-BD58-4365-9C1C-8EDF43E8DAA5}" dt="2026-10-18T01:44:23.627" v="265" actId="20577"/>
          <ac:spMkLst>
            <pc:docMk/>
            <pc:sldMk cId="3565814444" sldId="6147"/>
            <ac:spMk id="5" creationId="{4BDB07F5-CD06-030D-3D52-C4B2187468A6}"/>
          </ac:spMkLst>
        </pc:spChg>
      </pc:sldChg>
      <pc:sldChg chg="modSp mod">
        <pc:chgData name="Wei Li" userId="fae33518c2e5a771" providerId="LiveId" clId="{644889DF-BD58-4365-9C1C-8EDF43E8DAA5}" dt="2026-10-18T01:44:38.812" v="269" actId="20577"/>
        <pc:sldMkLst>
          <pc:docMk/>
          <pc:sldMk cId="1815703141" sldId="6148"/>
        </pc:sldMkLst>
        <pc:spChg chg="mod">
          <ac:chgData name="Wei Li" userId="fae33518c2e5a771" providerId="LiveId" clId="{644889DF-BD58-4365-9C1C-8EDF43E8DAA5}" dt="2026-10-18T01:42:52.502" v="238" actId="20577"/>
          <ac:spMkLst>
            <pc:docMk/>
            <pc:sldMk cId="1815703141" sldId="6148"/>
            <ac:spMk id="3" creationId="{0A12678A-8CC4-42D8-F407-FBCB856B0F29}"/>
          </ac:spMkLst>
        </pc:spChg>
        <pc:spChg chg="mod">
          <ac:chgData name="Wei Li" userId="fae33518c2e5a771" providerId="LiveId" clId="{644889DF-BD58-4365-9C1C-8EDF43E8DAA5}" dt="2026-10-18T01:40:11.692" v="188" actId="20577"/>
          <ac:spMkLst>
            <pc:docMk/>
            <pc:sldMk cId="1815703141" sldId="6148"/>
            <ac:spMk id="4" creationId="{73F0D7DA-87BA-891C-127C-8D8E7CB3D9FA}"/>
          </ac:spMkLst>
        </pc:spChg>
        <pc:spChg chg="mod">
          <ac:chgData name="Wei Li" userId="fae33518c2e5a771" providerId="LiveId" clId="{644889DF-BD58-4365-9C1C-8EDF43E8DAA5}" dt="2026-10-18T01:44:38.812" v="269" actId="20577"/>
          <ac:spMkLst>
            <pc:docMk/>
            <pc:sldMk cId="1815703141" sldId="6148"/>
            <ac:spMk id="5" creationId="{09F0A386-6403-B231-9AD2-D25EBFF5B737}"/>
          </ac:spMkLst>
        </pc:spChg>
      </pc:sldChg>
      <pc:sldChg chg="add">
        <pc:chgData name="Wei Li" userId="fae33518c2e5a771" providerId="LiveId" clId="{644889DF-BD58-4365-9C1C-8EDF43E8DAA5}" dt="2026-10-18T01:30:44.143" v="141"/>
        <pc:sldMkLst>
          <pc:docMk/>
          <pc:sldMk cId="0" sldId="6149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22598320" sldId="6150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565226828" sldId="6151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2320070222" sldId="6152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1483804727" sldId="6153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680102312" sldId="6154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765530685" sldId="6155"/>
        </pc:sldMkLst>
      </pc:sldChg>
      <pc:sldChg chg="add">
        <pc:chgData name="Wei Li" userId="fae33518c2e5a771" providerId="LiveId" clId="{644889DF-BD58-4365-9C1C-8EDF43E8DAA5}" dt="2026-10-18T01:31:38.405" v="143"/>
        <pc:sldMkLst>
          <pc:docMk/>
          <pc:sldMk cId="781481528" sldId="6156"/>
        </pc:sldMkLst>
      </pc:sldChg>
      <pc:sldChg chg="add">
        <pc:chgData name="Wei Li" userId="fae33518c2e5a771" providerId="LiveId" clId="{644889DF-BD58-4365-9C1C-8EDF43E8DAA5}" dt="2026-10-18T01:32:53.939" v="146"/>
        <pc:sldMkLst>
          <pc:docMk/>
          <pc:sldMk cId="800986584" sldId="6157"/>
        </pc:sldMkLst>
      </pc:sldChg>
      <pc:sldChg chg="add">
        <pc:chgData name="Wei Li" userId="fae33518c2e5a771" providerId="LiveId" clId="{644889DF-BD58-4365-9C1C-8EDF43E8DAA5}" dt="2026-10-18T01:32:53.939" v="146"/>
        <pc:sldMkLst>
          <pc:docMk/>
          <pc:sldMk cId="2475650756" sldId="6158"/>
        </pc:sldMkLst>
      </pc:sldChg>
      <pc:sldChg chg="modSp add mod">
        <pc:chgData name="Wei Li" userId="fae33518c2e5a771" providerId="LiveId" clId="{644889DF-BD58-4365-9C1C-8EDF43E8DAA5}" dt="2026-10-18T01:45:07.360" v="277" actId="20577"/>
        <pc:sldMkLst>
          <pc:docMk/>
          <pc:sldMk cId="1762048895" sldId="6159"/>
        </pc:sldMkLst>
        <pc:spChg chg="mod">
          <ac:chgData name="Wei Li" userId="fae33518c2e5a771" providerId="LiveId" clId="{644889DF-BD58-4365-9C1C-8EDF43E8DAA5}" dt="2026-10-18T01:41:22.504" v="218" actId="20577"/>
          <ac:spMkLst>
            <pc:docMk/>
            <pc:sldMk cId="1762048895" sldId="6159"/>
            <ac:spMk id="3" creationId="{A8D83147-3C9F-6231-AC7A-A88640AEDE15}"/>
          </ac:spMkLst>
        </pc:spChg>
        <pc:spChg chg="mod">
          <ac:chgData name="Wei Li" userId="fae33518c2e5a771" providerId="LiveId" clId="{644889DF-BD58-4365-9C1C-8EDF43E8DAA5}" dt="2026-10-18T01:41:27.989" v="219" actId="255"/>
          <ac:spMkLst>
            <pc:docMk/>
            <pc:sldMk cId="1762048895" sldId="6159"/>
            <ac:spMk id="4" creationId="{5E22993C-51B5-BE57-3CB4-EB3CADDCE3CF}"/>
          </ac:spMkLst>
        </pc:spChg>
        <pc:spChg chg="mod">
          <ac:chgData name="Wei Li" userId="fae33518c2e5a771" providerId="LiveId" clId="{644889DF-BD58-4365-9C1C-8EDF43E8DAA5}" dt="2026-10-18T01:45:07.360" v="277" actId="20577"/>
          <ac:spMkLst>
            <pc:docMk/>
            <pc:sldMk cId="1762048895" sldId="6159"/>
            <ac:spMk id="5" creationId="{3FF7FF36-BB87-75CF-CEC9-38BB99F171C1}"/>
          </ac:spMkLst>
        </pc:spChg>
      </pc:sldChg>
      <pc:sldChg chg="modSp add mod">
        <pc:chgData name="Wei Li" userId="fae33518c2e5a771" providerId="LiveId" clId="{644889DF-BD58-4365-9C1C-8EDF43E8DAA5}" dt="2026-10-18T01:46:03.046" v="296" actId="20577"/>
        <pc:sldMkLst>
          <pc:docMk/>
          <pc:sldMk cId="146180551" sldId="6160"/>
        </pc:sldMkLst>
        <pc:spChg chg="mod">
          <ac:chgData name="Wei Li" userId="fae33518c2e5a771" providerId="LiveId" clId="{644889DF-BD58-4365-9C1C-8EDF43E8DAA5}" dt="2026-10-18T01:41:54.199" v="226" actId="20577"/>
          <ac:spMkLst>
            <pc:docMk/>
            <pc:sldMk cId="146180551" sldId="6160"/>
            <ac:spMk id="3" creationId="{FEBDC0D7-E41C-4BF4-4F76-38D915CCB0EA}"/>
          </ac:spMkLst>
        </pc:spChg>
        <pc:spChg chg="mod">
          <ac:chgData name="Wei Li" userId="fae33518c2e5a771" providerId="LiveId" clId="{644889DF-BD58-4365-9C1C-8EDF43E8DAA5}" dt="2026-10-18T01:41:45.853" v="220"/>
          <ac:spMkLst>
            <pc:docMk/>
            <pc:sldMk cId="146180551" sldId="6160"/>
            <ac:spMk id="4" creationId="{66F96F30-3722-1835-551D-BED7BD54DA51}"/>
          </ac:spMkLst>
        </pc:spChg>
        <pc:spChg chg="mod">
          <ac:chgData name="Wei Li" userId="fae33518c2e5a771" providerId="LiveId" clId="{644889DF-BD58-4365-9C1C-8EDF43E8DAA5}" dt="2026-10-18T01:46:03.046" v="296" actId="20577"/>
          <ac:spMkLst>
            <pc:docMk/>
            <pc:sldMk cId="146180551" sldId="6160"/>
            <ac:spMk id="5" creationId="{1611357A-139F-6000-C453-4B732C34D9CE}"/>
          </ac:spMkLst>
        </pc:spChg>
      </pc:sldChg>
      <pc:sldChg chg="modSp add mod">
        <pc:chgData name="Wei Li" userId="fae33518c2e5a771" providerId="LiveId" clId="{644889DF-BD58-4365-9C1C-8EDF43E8DAA5}" dt="2026-10-18T01:44:52.916" v="273" actId="20577"/>
        <pc:sldMkLst>
          <pc:docMk/>
          <pc:sldMk cId="3805896388" sldId="6161"/>
        </pc:sldMkLst>
        <pc:spChg chg="mod">
          <ac:chgData name="Wei Li" userId="fae33518c2e5a771" providerId="LiveId" clId="{644889DF-BD58-4365-9C1C-8EDF43E8DAA5}" dt="2026-10-18T01:43:03.210" v="240" actId="20577"/>
          <ac:spMkLst>
            <pc:docMk/>
            <pc:sldMk cId="3805896388" sldId="6161"/>
            <ac:spMk id="3" creationId="{DEF65BEF-9C35-7391-88E0-D56A477F205E}"/>
          </ac:spMkLst>
        </pc:spChg>
        <pc:spChg chg="mod">
          <ac:chgData name="Wei Li" userId="fae33518c2e5a771" providerId="LiveId" clId="{644889DF-BD58-4365-9C1C-8EDF43E8DAA5}" dt="2026-10-18T01:42:36.964" v="236" actId="255"/>
          <ac:spMkLst>
            <pc:docMk/>
            <pc:sldMk cId="3805896388" sldId="6161"/>
            <ac:spMk id="4" creationId="{11073597-F1C6-8D30-E093-BB90809E4CAF}"/>
          </ac:spMkLst>
        </pc:spChg>
        <pc:spChg chg="mod">
          <ac:chgData name="Wei Li" userId="fae33518c2e5a771" providerId="LiveId" clId="{644889DF-BD58-4365-9C1C-8EDF43E8DAA5}" dt="2026-10-18T01:44:52.916" v="273" actId="20577"/>
          <ac:spMkLst>
            <pc:docMk/>
            <pc:sldMk cId="3805896388" sldId="6161"/>
            <ac:spMk id="5" creationId="{3159D860-DBE7-6F8B-369F-E1D38EA0DECB}"/>
          </ac:spMkLst>
        </pc:spChg>
      </pc:sldChg>
      <pc:sldChg chg="add del">
        <pc:chgData name="Wei Li" userId="fae33518c2e5a771" providerId="LiveId" clId="{644889DF-BD58-4365-9C1C-8EDF43E8DAA5}" dt="2026-10-18T01:41:58.840" v="227" actId="2696"/>
        <pc:sldMkLst>
          <pc:docMk/>
          <pc:sldMk cId="3943405102" sldId="6161"/>
        </pc:sldMkLst>
      </pc:sldChg>
      <pc:sldMasterChg chg="del delSldLayout modSldLayout sldLayoutOrd">
        <pc:chgData name="Wei Li" userId="fae33518c2e5a771" providerId="LiveId" clId="{644889DF-BD58-4365-9C1C-8EDF43E8DAA5}" dt="2026-10-18T01:32:04.505" v="144" actId="47"/>
        <pc:sldMasterMkLst>
          <pc:docMk/>
          <pc:sldMasterMk cId="3029566627" sldId="2147485054"/>
        </pc:sldMasterMkLst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4288321871" sldId="2147485058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2678112649" sldId="2147485059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4000574842" sldId="2147485060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2807180769" sldId="2147485061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3202229482" sldId="2147485089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165862585" sldId="2147485090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3952378723" sldId="2147485091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2014844716" sldId="2147485092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1935670798" sldId="2147485093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1276484068" sldId="2147485094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4200502121" sldId="2147485225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3588480721" sldId="2147485226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2823374353" sldId="2147485227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1558567144" sldId="2147485228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1936456571" sldId="214748522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296299930" sldId="214748529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494688537" sldId="214748529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291845250" sldId="214748529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317354169" sldId="2147485293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573460644" sldId="2147485294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033168534" sldId="214748536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317117100" sldId="214748537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689484887" sldId="214748537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055453060" sldId="214748537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041892" sldId="2147485373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738606334" sldId="2147485446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211046643" sldId="2147485447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617741669" sldId="2147485448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4248772935" sldId="214748544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907332314" sldId="214748545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360372301" sldId="214748545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964182362" sldId="214748545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855191088" sldId="2147485453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241971594" sldId="2147485454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4170884069" sldId="2147485455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640857768" sldId="2147485456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543745095" sldId="2147485458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01051364" sldId="214748545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088456535" sldId="214748546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086503658" sldId="214748546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669455614" sldId="214748546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5635998" sldId="2147485463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580233347" sldId="2147485464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816911158" sldId="2147485465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032945369" sldId="2147485466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234209264" sldId="2147485467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705190707" sldId="214748546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410595976" sldId="214748547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352035802" sldId="214748547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560608554" sldId="214748547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137624921" sldId="2147485473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3029566627" sldId="2147485054"/>
            <pc:sldLayoutMk cId="568901808" sldId="214748566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539284060" sldId="2147485670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115206502" sldId="2147485671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816986330" sldId="2147485672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803854887" sldId="2147485673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301761210" sldId="2147485674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3029566627" sldId="2147485054"/>
            <pc:sldLayoutMk cId="3281256696" sldId="2147485675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963331181" sldId="2147485704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786683792" sldId="2147485706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23838892" sldId="2147485707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492635292" sldId="2147485708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996688676" sldId="2147485709"/>
          </pc:sldLayoutMkLst>
        </pc:sldLayoutChg>
        <pc:sldLayoutChg chg="del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963075799" sldId="2147485710"/>
          </pc:sldLayoutMkLst>
        </pc:sldLayoutChg>
        <pc:sldLayoutChg chg="modSp del mod ord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730014053" sldId="2147486031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30014053" sldId="2147486031"/>
              <ac:spMk id="54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30014053" sldId="2147486031"/>
              <ac:spMk id="55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30014053" sldId="2147486031"/>
              <ac:spMk id="56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30014053" sldId="2147486031"/>
              <ac:spMk id="57" creationId="{00000000-0000-0000-0000-000000000000}"/>
            </ac:spMkLst>
          </pc:spChg>
        </pc:sldLayoutChg>
        <pc:sldLayoutChg chg="modSp del mod ord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750049965" sldId="2147486032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59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60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61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62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63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750049965" sldId="2147486032"/>
              <ac:spMk id="64" creationId="{00000000-0000-0000-0000-000000000000}"/>
            </ac:spMkLst>
          </pc:spChg>
        </pc:sldLayoutChg>
        <pc:sldLayoutChg chg="modSp del mod ord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3366992316" sldId="2147486033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66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67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68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69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70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3366992316" sldId="2147486033"/>
              <ac:spMk id="71" creationId="{00000000-0000-0000-0000-000000000000}"/>
            </ac:spMkLst>
          </pc:spChg>
        </pc:sldLayoutChg>
        <pc:sldLayoutChg chg="modSp del mod ord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2615078479" sldId="2147486034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615078479" sldId="2147486034"/>
              <ac:spMk id="73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615078479" sldId="2147486034"/>
              <ac:spMk id="74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615078479" sldId="2147486034"/>
              <ac:spMk id="75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615078479" sldId="2147486034"/>
              <ac:spMk id="76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615078479" sldId="2147486034"/>
              <ac:spMk id="77" creationId="{00000000-0000-0000-0000-000000000000}"/>
            </ac:spMkLst>
          </pc:spChg>
        </pc:sldLayoutChg>
        <pc:sldLayoutChg chg="modSp del mod ord">
          <pc:chgData name="Wei Li" userId="fae33518c2e5a771" providerId="LiveId" clId="{644889DF-BD58-4365-9C1C-8EDF43E8DAA5}" dt="2026-10-18T01:26:43.942" v="130"/>
          <pc:sldLayoutMkLst>
            <pc:docMk/>
            <pc:sldMasterMk cId="3029566627" sldId="2147485054"/>
            <pc:sldLayoutMk cId="155438476" sldId="2147486035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155438476" sldId="2147486035"/>
              <ac:spMk id="79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155438476" sldId="2147486035"/>
              <ac:spMk id="80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155438476" sldId="2147486035"/>
              <ac:spMk id="81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155438476" sldId="2147486035"/>
              <ac:spMk id="82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155438476" sldId="2147486035"/>
              <ac:spMk id="83" creationId="{00000000-0000-0000-0000-000000000000}"/>
            </ac:spMkLst>
          </pc:spChg>
        </pc:sldLayoutChg>
        <pc:sldLayoutChg chg="modSp del mod ord">
          <pc:chgData name="Wei Li" userId="fae33518c2e5a771" providerId="LiveId" clId="{644889DF-BD58-4365-9C1C-8EDF43E8DAA5}" dt="2026-10-18T01:31:34.566" v="142" actId="47"/>
          <pc:sldLayoutMkLst>
            <pc:docMk/>
            <pc:sldMasterMk cId="3029566627" sldId="2147485054"/>
            <pc:sldLayoutMk cId="2296431625" sldId="2147486036"/>
          </pc:sldLayoutMkLst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296431625" sldId="2147486036"/>
              <ac:spMk id="2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296431625" sldId="2147486036"/>
              <ac:spMk id="3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296431625" sldId="2147486036"/>
              <ac:spMk id="4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296431625" sldId="2147486036"/>
              <ac:spMk id="5" creationId="{00000000-0000-0000-0000-000000000000}"/>
            </ac:spMkLst>
          </pc:spChg>
          <pc:spChg chg="mod">
            <ac:chgData name="Wei Li" userId="fae33518c2e5a771" providerId="LiveId" clId="{644889DF-BD58-4365-9C1C-8EDF43E8DAA5}" dt="2026-10-18T01:26:43.916" v="129"/>
            <ac:spMkLst>
              <pc:docMk/>
              <pc:sldMasterMk cId="3029566627" sldId="2147485054"/>
              <pc:sldLayoutMk cId="2296431625" sldId="2147486036"/>
              <ac:spMk id="6" creationId="{00000000-0000-0000-0000-000000000000}"/>
            </ac:spMkLst>
          </pc:spChg>
        </pc:sldLayoutChg>
      </pc:sldMasterChg>
      <pc:sldMasterChg chg="del delSldLayout">
        <pc:chgData name="Wei Li" userId="fae33518c2e5a771" providerId="LiveId" clId="{644889DF-BD58-4365-9C1C-8EDF43E8DAA5}" dt="2026-10-18T01:26:06.581" v="123" actId="2696"/>
        <pc:sldMasterMkLst>
          <pc:docMk/>
          <pc:sldMasterMk cId="1546089766" sldId="2147485972"/>
        </pc:sldMasterMkLst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540262310" sldId="2147485973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267198430" sldId="2147485974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494446873" sldId="2147485975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290401819" sldId="2147485976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997880643" sldId="2147485977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228960018" sldId="2147485978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3693766294" sldId="2147485979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4100363380" sldId="2147485980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824333731" sldId="2147485981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379409091" sldId="2147485982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1481179417" sldId="2147485983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3480927233" sldId="2147485984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2456516363" sldId="2147485985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2084449404" sldId="2147485986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456450503" sldId="2147485987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2935337111" sldId="2147485988"/>
          </pc:sldLayoutMkLst>
        </pc:sldLayoutChg>
        <pc:sldLayoutChg chg="del">
          <pc:chgData name="Wei Li" userId="fae33518c2e5a771" providerId="LiveId" clId="{644889DF-BD58-4365-9C1C-8EDF43E8DAA5}" dt="2026-10-18T01:26:06.581" v="123" actId="2696"/>
          <pc:sldLayoutMkLst>
            <pc:docMk/>
            <pc:sldMasterMk cId="1546089766" sldId="2147485972"/>
            <pc:sldLayoutMk cId="3163722240" sldId="2147485989"/>
          </pc:sldLayoutMkLst>
        </pc:sldLayoutChg>
      </pc:sldMasterChg>
      <pc:sldMasterChg chg="del delSldLayout">
        <pc:chgData name="Wei Li" userId="fae33518c2e5a771" providerId="LiveId" clId="{644889DF-BD58-4365-9C1C-8EDF43E8DAA5}" dt="2026-10-18T01:26:18.435" v="124" actId="47"/>
        <pc:sldMasterMkLst>
          <pc:docMk/>
          <pc:sldMasterMk cId="1519532368" sldId="2147486002"/>
        </pc:sldMasterMkLst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975496664" sldId="2147486003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1273499500" sldId="2147486004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1016812054" sldId="2147486005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070988839" sldId="2147486006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4049137909" sldId="2147486007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4257278919" sldId="2147486008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1926383806" sldId="2147486009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062503071" sldId="2147486010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209591372" sldId="2147486011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878514717" sldId="2147486012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742613814" sldId="2147486013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010364650" sldId="2147486014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728814749" sldId="2147486015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642114309" sldId="2147486016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15997363" sldId="2147486017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1389605349" sldId="2147486018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867082908" sldId="2147486019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466636387" sldId="2147486020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728264097" sldId="2147486021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529137766" sldId="2147486022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333098022" sldId="2147486023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641516125" sldId="2147486024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40696509" sldId="2147486025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1687559788" sldId="2147486026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177073896" sldId="2147486027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732160123" sldId="2147486028"/>
          </pc:sldLayoutMkLst>
        </pc:sldLayoutChg>
        <pc:sldLayoutChg chg="del">
          <pc:chgData name="Wei Li" userId="fae33518c2e5a771" providerId="LiveId" clId="{644889DF-BD58-4365-9C1C-8EDF43E8DAA5}" dt="2026-10-18T01:26:18.435" v="124" actId="47"/>
          <pc:sldLayoutMkLst>
            <pc:docMk/>
            <pc:sldMasterMk cId="1519532368" sldId="2147486002"/>
            <pc:sldLayoutMk cId="251860657" sldId="2147486029"/>
          </pc:sldLayoutMkLst>
        </pc:sldLayoutChg>
      </pc:sldMasterChg>
      <pc:sldMasterChg chg="del sldLayoutOrd">
        <pc:chgData name="Wei Li" userId="fae33518c2e5a771" providerId="LiveId" clId="{644889DF-BD58-4365-9C1C-8EDF43E8DAA5}" dt="2026-10-18T01:26:43.942" v="130"/>
        <pc:sldMasterMkLst>
          <pc:docMk/>
          <pc:sldMasterMk cId="446232258" sldId="2147486030"/>
        </pc:sldMasterMkLst>
      </pc:sldMasterChg>
      <pc:sldMasterChg chg="del delSldLayout">
        <pc:chgData name="Wei Li" userId="fae33518c2e5a771" providerId="LiveId" clId="{644889DF-BD58-4365-9C1C-8EDF43E8DAA5}" dt="2026-10-18T01:31:34.566" v="142" actId="47"/>
        <pc:sldMasterMkLst>
          <pc:docMk/>
          <pc:sldMasterMk cId="2037767893" sldId="2147486037"/>
        </pc:sldMasterMkLst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3466388463" sldId="2147486038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3735227344" sldId="2147486039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2632202073" sldId="2147486040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764926498" sldId="2147486041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1587020256" sldId="2147486042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3196429014" sldId="2147486043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2267222911" sldId="2147486044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2511465863" sldId="2147486045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731487307" sldId="2147486046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4182198962" sldId="2147486047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037767893" sldId="2147486037"/>
            <pc:sldLayoutMk cId="1753662847" sldId="2147486048"/>
          </pc:sldLayoutMkLst>
        </pc:sldLayoutChg>
      </pc:sldMasterChg>
      <pc:sldMasterChg chg="del delSldLayout">
        <pc:chgData name="Wei Li" userId="fae33518c2e5a771" providerId="LiveId" clId="{644889DF-BD58-4365-9C1C-8EDF43E8DAA5}" dt="2026-10-18T01:31:34.566" v="142" actId="47"/>
        <pc:sldMasterMkLst>
          <pc:docMk/>
          <pc:sldMasterMk cId="2432620331" sldId="2147486049"/>
        </pc:sldMasterMkLst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1837135583" sldId="2147486050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640019357" sldId="2147486051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2038185387" sldId="2147486052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3913716615" sldId="2147486053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2625037875" sldId="2147486054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4248537238" sldId="2147486055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2799150422" sldId="2147486056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3888862045" sldId="2147486057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1901306217" sldId="2147486058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2695300023" sldId="2147486059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2432620331" sldId="2147486049"/>
            <pc:sldLayoutMk cId="2507286104" sldId="2147486060"/>
          </pc:sldLayoutMkLst>
        </pc:sldLayoutChg>
      </pc:sldMasterChg>
      <pc:sldMasterChg chg="del delSldLayout">
        <pc:chgData name="Wei Li" userId="fae33518c2e5a771" providerId="LiveId" clId="{644889DF-BD58-4365-9C1C-8EDF43E8DAA5}" dt="2026-10-18T01:31:34.566" v="142" actId="47"/>
        <pc:sldMasterMkLst>
          <pc:docMk/>
          <pc:sldMasterMk cId="1931641814" sldId="2147486061"/>
        </pc:sldMasterMkLst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3211331630" sldId="2147486062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3780231740" sldId="2147486063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1013918783" sldId="2147486064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3760007294" sldId="2147486065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3946319578" sldId="2147486066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2257064596" sldId="2147486067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1332838240" sldId="2147486068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529856925" sldId="2147486069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3486630908" sldId="2147486070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4112816244" sldId="2147486071"/>
          </pc:sldLayoutMkLst>
        </pc:sldLayoutChg>
        <pc:sldLayoutChg chg="del">
          <pc:chgData name="Wei Li" userId="fae33518c2e5a771" providerId="LiveId" clId="{644889DF-BD58-4365-9C1C-8EDF43E8DAA5}" dt="2026-10-18T01:31:34.566" v="142" actId="47"/>
          <pc:sldLayoutMkLst>
            <pc:docMk/>
            <pc:sldMasterMk cId="1931641814" sldId="2147486061"/>
            <pc:sldLayoutMk cId="996837968" sldId="2147486072"/>
          </pc:sldLayoutMkLst>
        </pc:sldLayoutChg>
      </pc:sldMasterChg>
      <pc:sldMasterChg chg="del delSldLayout">
        <pc:chgData name="Wei Li" userId="fae33518c2e5a771" providerId="LiveId" clId="{644889DF-BD58-4365-9C1C-8EDF43E8DAA5}" dt="2026-10-18T01:32:04.505" v="144" actId="47"/>
        <pc:sldMasterMkLst>
          <pc:docMk/>
          <pc:sldMasterMk cId="1110061120" sldId="2147486073"/>
        </pc:sldMasterMkLst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1303857746" sldId="2147486074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3302308221" sldId="2147486075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3486494779" sldId="2147486076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2002291300" sldId="2147486077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765032300" sldId="2147486078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1988784519" sldId="2147486079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2996601863" sldId="2147486080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743139831" sldId="2147486081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3671118703" sldId="2147486082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1954685988" sldId="2147486083"/>
          </pc:sldLayoutMkLst>
        </pc:sldLayoutChg>
        <pc:sldLayoutChg chg="del">
          <pc:chgData name="Wei Li" userId="fae33518c2e5a771" providerId="LiveId" clId="{644889DF-BD58-4365-9C1C-8EDF43E8DAA5}" dt="2026-10-18T01:32:04.505" v="144" actId="47"/>
          <pc:sldLayoutMkLst>
            <pc:docMk/>
            <pc:sldMasterMk cId="1110061120" sldId="2147486073"/>
            <pc:sldLayoutMk cId="460691544" sldId="2147486084"/>
          </pc:sldLayoutMkLst>
        </pc:sldLayoutChg>
      </pc:sldMasterChg>
      <pc:sldMasterChg chg="del delSldLayout">
        <pc:chgData name="Wei Li" userId="fae33518c2e5a771" providerId="LiveId" clId="{644889DF-BD58-4365-9C1C-8EDF43E8DAA5}" dt="2026-10-18T01:30:40.996" v="140" actId="47"/>
        <pc:sldMasterMkLst>
          <pc:docMk/>
          <pc:sldMasterMk cId="1738812008" sldId="2147486085"/>
        </pc:sldMasterMkLst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3019391579" sldId="2147486086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1726975567" sldId="2147486087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2586547073" sldId="2147486088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3678759038" sldId="2147486089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3923436503" sldId="2147486090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3556074478" sldId="2147486091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3222868103" sldId="2147486092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167097245" sldId="2147486093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2752596531" sldId="2147486094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2324840192" sldId="2147486095"/>
          </pc:sldLayoutMkLst>
        </pc:sldLayoutChg>
        <pc:sldLayoutChg chg="del">
          <pc:chgData name="Wei Li" userId="fae33518c2e5a771" providerId="LiveId" clId="{644889DF-BD58-4365-9C1C-8EDF43E8DAA5}" dt="2026-10-18T01:30:40.996" v="140" actId="47"/>
          <pc:sldLayoutMkLst>
            <pc:docMk/>
            <pc:sldMasterMk cId="1738812008" sldId="2147486085"/>
            <pc:sldLayoutMk cId="470354983" sldId="214748609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0B19-302D-4A04-A6B9-E9BB8AE4FCC2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9F21-7D6D-4A4D-A23E-D7E880285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C6847-CC91-4163-A288-E572EA01C9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22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487FA-09A6-4358-A8CB-D1239735DB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7012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06F4F-B6AF-4AA6-8B03-15E6F59898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6360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75128-52A7-4C30-9CAA-5DA2541CAB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1711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1CDFCE-BE47-4463-BBE6-68185DB6B5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268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A5B70-0046-4A76-8E48-5D976B03F3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00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72C02-C869-4D08-B4D2-24C966C8C4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957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86DF7C-D510-4E48-BAE4-1447591C4C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047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C9FA3C-2416-4CD8-9C6C-8D7BDBC985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639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5B56A-DE9B-4849-9687-745129675A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042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14085-8013-413C-BF0D-3CACD2588C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087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324F83A-1E8F-48CA-ABCF-6F1E224EDE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129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52" r:id="rId1"/>
    <p:sldLayoutId id="2147486153" r:id="rId2"/>
    <p:sldLayoutId id="2147486154" r:id="rId3"/>
    <p:sldLayoutId id="2147486155" r:id="rId4"/>
    <p:sldLayoutId id="2147486156" r:id="rId5"/>
    <p:sldLayoutId id="2147486157" r:id="rId6"/>
    <p:sldLayoutId id="2147486158" r:id="rId7"/>
    <p:sldLayoutId id="2147486159" r:id="rId8"/>
    <p:sldLayoutId id="2147486160" r:id="rId9"/>
    <p:sldLayoutId id="2147486161" r:id="rId10"/>
    <p:sldLayoutId id="21474861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052" name="Picture 2" descr="C:\Users\Violet\Desktop\bear's stuff\church ppt\2012\1028\我的神我敬拜你\Slid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211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076" name="Picture 2" descr="C:\Users\Violet\Desktop\bear's stuff\church ppt\2012\1028\我的神我敬拜你\Slide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024" y="2968121"/>
            <a:ext cx="5756638" cy="46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04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052" name="Picture 2" descr="C:\Users\Violet\Desktop\bear's stuff\church ppt\2012\1028\我的神我敬拜你\Slid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102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076" name="Picture 2" descr="C:\Users\Violet\Desktop\bear's stuff\church ppt\2012\1028\我的神我敬拜你\Slide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024" y="2968121"/>
            <a:ext cx="5756638" cy="46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530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076" name="Picture 2" descr="C:\Users\Violet\Desktop\bear's stuff\church ppt\2012\1028\我的神我敬拜你\Slide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Heart 4">
            <a:extLst>
              <a:ext uri="{FF2B5EF4-FFF2-40B4-BE49-F238E27FC236}">
                <a16:creationId xmlns:a16="http://schemas.microsoft.com/office/drawing/2014/main" xmlns="" id="{12E4CCFF-838C-41A2-CBCE-55A6E014544C}"/>
              </a:ext>
            </a:extLst>
          </p:cNvPr>
          <p:cNvSpPr/>
          <p:nvPr/>
        </p:nvSpPr>
        <p:spPr>
          <a:xfrm>
            <a:off x="11564983" y="6008914"/>
            <a:ext cx="481781" cy="481043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024" y="2968121"/>
            <a:ext cx="5756638" cy="46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81528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29944</TotalTime>
  <Words>0</Words>
  <Application>Microsoft Office PowerPoint</Application>
  <PresentationFormat>Custom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Qianqian Chen</dc:creator>
  <cp:lastModifiedBy>wangps</cp:lastModifiedBy>
  <cp:revision>324</cp:revision>
  <dcterms:created xsi:type="dcterms:W3CDTF">2018-06-05T19:05:47Z</dcterms:created>
  <dcterms:modified xsi:type="dcterms:W3CDTF">2026-10-25T01:25:26Z</dcterms:modified>
</cp:coreProperties>
</file>