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AEA5E-8DFA-4A29-AD48-BB0EFE4A2AC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D96AD9-3BFC-4A1A-AD10-0C5478956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20FCF93-FCFE-4F55-956E-67A34496B983}" type="slidenum">
              <a:t>1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014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B739E49-D1B2-48B6-9B98-3E09E3E330F6}" type="slidenum">
              <a:t>2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57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AD71546-EA7C-4BD8-A6A6-FD91BE354EC8}" type="slidenum">
              <a:t>3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51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B739E49-D1B2-48B6-9B98-3E09E3E330F6}" type="slidenum">
              <a:t>4</a:t>
            </a:fld>
            <a:endParaRPr lang="en-US"/>
          </a:p>
        </p:txBody>
      </p:sp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533400" y="763588"/>
            <a:ext cx="6705600" cy="37719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60"/>
            <a:ext cx="6217560" cy="452628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884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5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7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3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8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40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84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98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79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5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5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32347-F1A9-4C1C-BCD8-95F197CA6E07}" type="datetimeFigureOut">
              <a:rPr lang="en-US" smtClean="0"/>
              <a:t>5/1/2017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11738-8D50-4ECB-A63F-17B810D25F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48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512480" y="360"/>
            <a:ext cx="915552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rtlCol="0" anchor="t" anchorCtr="0">
            <a:noAutofit/>
          </a:bodyPr>
          <a:lstStyle/>
          <a:p>
            <a:pPr lvl="0"/>
            <a:fld id="{6EC510AC-B73D-4B34-A978-2EC0D6408B2D}" type="slidenum">
              <a:t>1</a:t>
            </a:fld>
            <a:endParaRPr lang="en-US">
              <a:solidFill>
                <a:srgbClr val="000000"/>
              </a:solidFill>
              <a:latin typeface="Calibri" pitchFamily="18"/>
              <a:cs typeface="Tahoma" pitchFamily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322166"/>
            <a:ext cx="8992379" cy="603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202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512480" y="360"/>
            <a:ext cx="915552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rtlCol="0" anchor="t" anchorCtr="0">
            <a:noAutofit/>
          </a:bodyPr>
          <a:lstStyle/>
          <a:p>
            <a:pPr lvl="0"/>
            <a:fld id="{918A9DD6-DDD6-4E80-A5F1-6BE601250E9A}" type="slidenum">
              <a:t>2</a:t>
            </a:fld>
            <a:endParaRPr lang="en-US">
              <a:solidFill>
                <a:srgbClr val="000000"/>
              </a:solidFill>
              <a:latin typeface="Calibri" pitchFamily="18"/>
              <a:cs typeface="Tahoma" pitchFamily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46792"/>
            <a:ext cx="9175275" cy="63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57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512480" y="360"/>
            <a:ext cx="915552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rtlCol="0" anchor="t" anchorCtr="0">
            <a:noAutofit/>
          </a:bodyPr>
          <a:lstStyle/>
          <a:p>
            <a:pPr lvl="0"/>
            <a:fld id="{B1BD3110-FA22-4E56-88FD-9EB5C9B32844}" type="slidenum">
              <a:t>3</a:t>
            </a:fld>
            <a:endParaRPr lang="en-US">
              <a:solidFill>
                <a:srgbClr val="000000"/>
              </a:solidFill>
              <a:latin typeface="Calibri" pitchFamily="18"/>
              <a:cs typeface="Tahoma" pitchFamily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4051" y="361960"/>
            <a:ext cx="8992379" cy="638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988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alphaModFix/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1512480" y="360"/>
            <a:ext cx="9155520" cy="68576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Slide Number Placeholder 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vert="horz" wrap="square" lIns="90000" tIns="45000" rIns="90000" bIns="45000" rtlCol="0" anchor="t" anchorCtr="0">
            <a:noAutofit/>
          </a:bodyPr>
          <a:lstStyle/>
          <a:p>
            <a:pPr lvl="0"/>
            <a:fld id="{918A9DD6-DDD6-4E80-A5F1-6BE601250E9A}" type="slidenum">
              <a:t>4</a:t>
            </a:fld>
            <a:endParaRPr lang="en-US">
              <a:solidFill>
                <a:srgbClr val="000000"/>
              </a:solidFill>
              <a:latin typeface="Calibri" pitchFamily="18"/>
              <a:cs typeface="Tahoma" pitchFamily="2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1" y="246792"/>
            <a:ext cx="9175275" cy="6364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325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TIBCO Software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Eunice Wong</dc:creator>
  <cp:lastModifiedBy>Eunice Wong</cp:lastModifiedBy>
  <cp:revision>1</cp:revision>
  <dcterms:created xsi:type="dcterms:W3CDTF">2017-05-02T06:26:26Z</dcterms:created>
  <dcterms:modified xsi:type="dcterms:W3CDTF">2017-05-02T06:26:53Z</dcterms:modified>
</cp:coreProperties>
</file>