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7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95" d="100"/>
          <a:sy n="95" d="100"/>
        </p:scale>
        <p:origin x="67" y="3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BAEA5E-8DFA-4A29-AD48-BB0EFE4A2AC7}" type="datetimeFigureOut">
              <a:rPr lang="en-US" smtClean="0"/>
              <a:t>5/1/2017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D96AD9-3BFC-4A1A-AD10-0C54789563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06461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520FCF93-FCFE-4F55-956E-67A34496B983}" type="slidenum">
              <a:t>1</a:t>
            </a:fld>
            <a:endParaRPr lang="en-US"/>
          </a:p>
        </p:txBody>
      </p:sp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533400" y="763588"/>
            <a:ext cx="6705600" cy="377190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777239" y="4777560"/>
            <a:ext cx="6217560" cy="452628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30142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0B739E49-D1B2-48B6-9B98-3E09E3E330F6}" type="slidenum">
              <a:t>2</a:t>
            </a:fld>
            <a:endParaRPr lang="en-US"/>
          </a:p>
        </p:txBody>
      </p:sp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533400" y="763588"/>
            <a:ext cx="6705600" cy="377190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777239" y="4777560"/>
            <a:ext cx="6217560" cy="452628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58577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DAD71546-EA7C-4BD8-A6A6-FD91BE354EC8}" type="slidenum">
              <a:t>3</a:t>
            </a:fld>
            <a:endParaRPr lang="en-US"/>
          </a:p>
        </p:txBody>
      </p:sp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533400" y="763588"/>
            <a:ext cx="6705600" cy="377190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777239" y="4777560"/>
            <a:ext cx="6217560" cy="452628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16513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0B739E49-D1B2-48B6-9B98-3E09E3E330F6}" type="slidenum">
              <a:t>4</a:t>
            </a:fld>
            <a:endParaRPr lang="en-US"/>
          </a:p>
        </p:txBody>
      </p:sp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533400" y="763588"/>
            <a:ext cx="6705600" cy="377190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777239" y="4777560"/>
            <a:ext cx="6217560" cy="452628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8847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32347-F1A9-4C1C-BCD8-95F197CA6E07}" type="datetimeFigureOut">
              <a:rPr lang="en-US" smtClean="0"/>
              <a:t>5/1/2017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11738-8D50-4ECB-A63F-17B810D25F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42547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32347-F1A9-4C1C-BCD8-95F197CA6E07}" type="datetimeFigureOut">
              <a:rPr lang="en-US" smtClean="0"/>
              <a:t>5/1/2017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11738-8D50-4ECB-A63F-17B810D25F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9978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32347-F1A9-4C1C-BCD8-95F197CA6E07}" type="datetimeFigureOut">
              <a:rPr lang="en-US" smtClean="0"/>
              <a:t>5/1/2017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11738-8D50-4ECB-A63F-17B810D25F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32308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32347-F1A9-4C1C-BCD8-95F197CA6E07}" type="datetimeFigureOut">
              <a:rPr lang="en-US" smtClean="0"/>
              <a:t>5/1/2017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11738-8D50-4ECB-A63F-17B810D25F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7847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32347-F1A9-4C1C-BCD8-95F197CA6E07}" type="datetimeFigureOut">
              <a:rPr lang="en-US" smtClean="0"/>
              <a:t>5/1/2017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11738-8D50-4ECB-A63F-17B810D25F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34057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32347-F1A9-4C1C-BCD8-95F197CA6E07}" type="datetimeFigureOut">
              <a:rPr lang="en-US" smtClean="0"/>
              <a:t>5/1/2017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11738-8D50-4ECB-A63F-17B810D25F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2844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32347-F1A9-4C1C-BCD8-95F197CA6E07}" type="datetimeFigureOut">
              <a:rPr lang="en-US" smtClean="0"/>
              <a:t>5/1/2017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11738-8D50-4ECB-A63F-17B810D25F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15867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32347-F1A9-4C1C-BCD8-95F197CA6E07}" type="datetimeFigureOut">
              <a:rPr lang="en-US" smtClean="0"/>
              <a:t>5/1/2017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11738-8D50-4ECB-A63F-17B810D25F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59808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32347-F1A9-4C1C-BCD8-95F197CA6E07}" type="datetimeFigureOut">
              <a:rPr lang="en-US" smtClean="0"/>
              <a:t>5/1/2017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11738-8D50-4ECB-A63F-17B810D25F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4797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32347-F1A9-4C1C-BCD8-95F197CA6E07}" type="datetimeFigureOut">
              <a:rPr lang="en-US" smtClean="0"/>
              <a:t>5/1/2017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11738-8D50-4ECB-A63F-17B810D25F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46571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32347-F1A9-4C1C-BCD8-95F197CA6E07}" type="datetimeFigureOut">
              <a:rPr lang="en-US" smtClean="0"/>
              <a:t>5/1/2017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11738-8D50-4ECB-A63F-17B810D25F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650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832347-F1A9-4C1C-BCD8-95F197CA6E07}" type="datetimeFigureOut">
              <a:rPr lang="en-US" smtClean="0"/>
              <a:t>5/1/2017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011738-8D50-4ECB-A63F-17B810D25F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40481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4"/>
          <p:cNvPicPr>
            <a:picLocks noChangeAspect="1"/>
          </p:cNvPicPr>
          <p:nvPr/>
        </p:nvPicPr>
        <p:blipFill>
          <a:blip r:embed="rId3">
            <a:alphaModFix/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>
          <a:xfrm>
            <a:off x="1512480" y="360"/>
            <a:ext cx="9155520" cy="685764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Slide Number Placeholder 3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vert="horz" wrap="square" lIns="90000" tIns="45000" rIns="90000" bIns="45000" rtlCol="0" anchor="t" anchorCtr="0">
            <a:noAutofit/>
          </a:bodyPr>
          <a:lstStyle/>
          <a:p>
            <a:pPr lvl="0"/>
            <a:fld id="{6EC510AC-B73D-4B34-A978-2EC0D6408B2D}" type="slidenum">
              <a:t>1</a:t>
            </a:fld>
            <a:endParaRPr lang="en-US">
              <a:solidFill>
                <a:srgbClr val="000000"/>
              </a:solidFill>
              <a:latin typeface="Calibri" pitchFamily="18"/>
              <a:cs typeface="Tahoma" pitchFamily="2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24001" y="322166"/>
            <a:ext cx="8992379" cy="6035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02023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4"/>
          <p:cNvPicPr>
            <a:picLocks noChangeAspect="1"/>
          </p:cNvPicPr>
          <p:nvPr/>
        </p:nvPicPr>
        <p:blipFill>
          <a:blip r:embed="rId3">
            <a:alphaModFix/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>
          <a:xfrm>
            <a:off x="1512480" y="360"/>
            <a:ext cx="9155520" cy="685764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Slide Number Placeholder 3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vert="horz" wrap="square" lIns="90000" tIns="45000" rIns="90000" bIns="45000" rtlCol="0" anchor="t" anchorCtr="0">
            <a:noAutofit/>
          </a:bodyPr>
          <a:lstStyle/>
          <a:p>
            <a:pPr lvl="0"/>
            <a:fld id="{918A9DD6-DDD6-4E80-A5F1-6BE601250E9A}" type="slidenum">
              <a:t>2</a:t>
            </a:fld>
            <a:endParaRPr lang="en-US">
              <a:solidFill>
                <a:srgbClr val="000000"/>
              </a:solidFill>
              <a:latin typeface="Calibri" pitchFamily="18"/>
              <a:cs typeface="Tahoma" pitchFamily="2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24001" y="246792"/>
            <a:ext cx="9175275" cy="6364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5057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4"/>
          <p:cNvPicPr>
            <a:picLocks noChangeAspect="1"/>
          </p:cNvPicPr>
          <p:nvPr/>
        </p:nvPicPr>
        <p:blipFill>
          <a:blip r:embed="rId3">
            <a:alphaModFix/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>
          <a:xfrm>
            <a:off x="1512480" y="360"/>
            <a:ext cx="9155520" cy="685764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Slide Number Placeholder 3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vert="horz" wrap="square" lIns="90000" tIns="45000" rIns="90000" bIns="45000" rtlCol="0" anchor="t" anchorCtr="0">
            <a:noAutofit/>
          </a:bodyPr>
          <a:lstStyle/>
          <a:p>
            <a:pPr lvl="0"/>
            <a:fld id="{B1BD3110-FA22-4E56-88FD-9EB5C9B32844}" type="slidenum">
              <a:t>3</a:t>
            </a:fld>
            <a:endParaRPr lang="en-US">
              <a:solidFill>
                <a:srgbClr val="000000"/>
              </a:solidFill>
              <a:latin typeface="Calibri" pitchFamily="18"/>
              <a:cs typeface="Tahoma" pitchFamily="2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94051" y="361960"/>
            <a:ext cx="8992379" cy="63830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79880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4"/>
          <p:cNvPicPr>
            <a:picLocks noChangeAspect="1"/>
          </p:cNvPicPr>
          <p:nvPr/>
        </p:nvPicPr>
        <p:blipFill>
          <a:blip r:embed="rId3">
            <a:alphaModFix/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>
          <a:xfrm>
            <a:off x="1512480" y="360"/>
            <a:ext cx="9155520" cy="685764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Slide Number Placeholder 3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vert="horz" wrap="square" lIns="90000" tIns="45000" rIns="90000" bIns="45000" rtlCol="0" anchor="t" anchorCtr="0">
            <a:noAutofit/>
          </a:bodyPr>
          <a:lstStyle/>
          <a:p>
            <a:pPr lvl="0"/>
            <a:fld id="{918A9DD6-DDD6-4E80-A5F1-6BE601250E9A}" type="slidenum">
              <a:t>4</a:t>
            </a:fld>
            <a:endParaRPr lang="en-US">
              <a:solidFill>
                <a:srgbClr val="000000"/>
              </a:solidFill>
              <a:latin typeface="Calibri" pitchFamily="18"/>
              <a:cs typeface="Tahoma" pitchFamily="2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24001" y="246792"/>
            <a:ext cx="9175275" cy="6364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63250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</Words>
  <Application>Microsoft Office PowerPoint</Application>
  <PresentationFormat>Widescreen</PresentationFormat>
  <Paragraphs>8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Tahoma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TIBCO Software Inc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Eunice Wong</dc:creator>
  <cp:lastModifiedBy>Eunice Wong</cp:lastModifiedBy>
  <cp:revision>1</cp:revision>
  <dcterms:created xsi:type="dcterms:W3CDTF">2017-05-02T06:26:26Z</dcterms:created>
  <dcterms:modified xsi:type="dcterms:W3CDTF">2017-05-02T06:26:53Z</dcterms:modified>
</cp:coreProperties>
</file>