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  <p:sldMasterId id="2147483759" r:id="rId2"/>
  </p:sldMasterIdLst>
  <p:notesMasterIdLst>
    <p:notesMasterId r:id="rId11"/>
  </p:notesMasterIdLst>
  <p:sldIdLst>
    <p:sldId id="390" r:id="rId3"/>
    <p:sldId id="403" r:id="rId4"/>
    <p:sldId id="404" r:id="rId5"/>
    <p:sldId id="391" r:id="rId6"/>
    <p:sldId id="405" r:id="rId7"/>
    <p:sldId id="392" r:id="rId8"/>
    <p:sldId id="406" r:id="rId9"/>
    <p:sldId id="393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2" roundtripDataSignature="AMtx7miq266gEMAq7pIoRZKTZEGN9RUu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2828F8"/>
    <a:srgbClr val="AA0AB6"/>
    <a:srgbClr val="A617A9"/>
    <a:srgbClr val="BC149C"/>
    <a:srgbClr val="3333CC"/>
    <a:srgbClr val="973942"/>
    <a:srgbClr val="A50021"/>
    <a:srgbClr val="FFCC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5907" autoAdjust="0"/>
  </p:normalViewPr>
  <p:slideViewPr>
    <p:cSldViewPr snapToGrid="0">
      <p:cViewPr>
        <p:scale>
          <a:sx n="81" d="100"/>
          <a:sy n="81" d="100"/>
        </p:scale>
        <p:origin x="-252" y="-2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3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3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136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3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43053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1734EC-9210-4BDB-87CF-DABC9EC6B617}" type="slidenum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976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1734EC-9210-4BDB-87CF-DABC9EC6B617}" type="slidenum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36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E6AE4-C96F-4D03-BD9E-B612E6661305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3349F-14B8-42A4-B3CA-23CDDE0AAEB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974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A0D39-3033-4B9A-B96A-66B8DABF3E6C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48D22-E415-4859-9008-F78B4CC536B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329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AAF2-BA08-485C-A435-409DAF45C23F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BDE09-9028-44CF-866C-6FB59F220EA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0232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-16933" y="1681164"/>
            <a:ext cx="12192000" cy="1766887"/>
            <a:chOff x="-8" y="1059"/>
            <a:chExt cx="5760" cy="1113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ltGray">
            <a:xfrm>
              <a:off x="0" y="2016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ltGray">
            <a:xfrm>
              <a:off x="0" y="2148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-8" y="1059"/>
              <a:ext cx="833" cy="990"/>
              <a:chOff x="-8" y="1059"/>
              <a:chExt cx="833" cy="990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ltGray">
              <a:xfrm>
                <a:off x="-8" y="1059"/>
                <a:ext cx="833" cy="990"/>
              </a:xfrm>
              <a:custGeom>
                <a:avLst/>
                <a:gdLst/>
                <a:ahLst/>
                <a:cxnLst>
                  <a:cxn ang="0">
                    <a:pos x="284" y="448"/>
                  </a:cxn>
                  <a:cxn ang="0">
                    <a:pos x="115" y="0"/>
                  </a:cxn>
                  <a:cxn ang="0">
                    <a:pos x="353" y="398"/>
                  </a:cxn>
                  <a:cxn ang="0">
                    <a:pos x="591" y="0"/>
                  </a:cxn>
                  <a:cxn ang="0">
                    <a:pos x="419" y="448"/>
                  </a:cxn>
                  <a:cxn ang="0">
                    <a:pos x="832" y="495"/>
                  </a:cxn>
                  <a:cxn ang="0">
                    <a:pos x="417" y="540"/>
                  </a:cxn>
                  <a:cxn ang="0">
                    <a:pos x="591" y="989"/>
                  </a:cxn>
                  <a:cxn ang="0">
                    <a:pos x="353" y="590"/>
                  </a:cxn>
                  <a:cxn ang="0">
                    <a:pos x="115" y="989"/>
                  </a:cxn>
                  <a:cxn ang="0">
                    <a:pos x="282" y="543"/>
                  </a:cxn>
                  <a:cxn ang="0">
                    <a:pos x="0" y="509"/>
                  </a:cxn>
                  <a:cxn ang="0">
                    <a:pos x="0" y="479"/>
                  </a:cxn>
                  <a:cxn ang="0">
                    <a:pos x="284" y="448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ltGray">
              <a:xfrm>
                <a:off x="-4" y="1194"/>
                <a:ext cx="698" cy="720"/>
              </a:xfrm>
              <a:custGeom>
                <a:avLst/>
                <a:gdLst/>
                <a:ahLst/>
                <a:cxnLst>
                  <a:cxn ang="0">
                    <a:pos x="279" y="315"/>
                  </a:cxn>
                  <a:cxn ang="0">
                    <a:pos x="173" y="0"/>
                  </a:cxn>
                  <a:cxn ang="0">
                    <a:pos x="349" y="263"/>
                  </a:cxn>
                  <a:cxn ang="0">
                    <a:pos x="519" y="0"/>
                  </a:cxn>
                  <a:cxn ang="0">
                    <a:pos x="415" y="315"/>
                  </a:cxn>
                  <a:cxn ang="0">
                    <a:pos x="697" y="360"/>
                  </a:cxn>
                  <a:cxn ang="0">
                    <a:pos x="413" y="403"/>
                  </a:cxn>
                  <a:cxn ang="0">
                    <a:pos x="519" y="719"/>
                  </a:cxn>
                  <a:cxn ang="0">
                    <a:pos x="349" y="455"/>
                  </a:cxn>
                  <a:cxn ang="0">
                    <a:pos x="173" y="719"/>
                  </a:cxn>
                  <a:cxn ang="0">
                    <a:pos x="278" y="407"/>
                  </a:cxn>
                  <a:cxn ang="0">
                    <a:pos x="0" y="360"/>
                  </a:cxn>
                  <a:cxn ang="0">
                    <a:pos x="279" y="31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ltGray">
              <a:xfrm>
                <a:off x="99" y="1212"/>
                <a:ext cx="493" cy="685"/>
              </a:xfrm>
              <a:custGeom>
                <a:avLst/>
                <a:gdLst/>
                <a:ahLst/>
                <a:cxnLst>
                  <a:cxn ang="0">
                    <a:pos x="0" y="173"/>
                  </a:cxn>
                  <a:cxn ang="0">
                    <a:pos x="223" y="295"/>
                  </a:cxn>
                  <a:cxn ang="0">
                    <a:pos x="246" y="0"/>
                  </a:cxn>
                  <a:cxn ang="0">
                    <a:pos x="268" y="295"/>
                  </a:cxn>
                  <a:cxn ang="0">
                    <a:pos x="490" y="169"/>
                  </a:cxn>
                  <a:cxn ang="0">
                    <a:pos x="290" y="343"/>
                  </a:cxn>
                  <a:cxn ang="0">
                    <a:pos x="492" y="514"/>
                  </a:cxn>
                  <a:cxn ang="0">
                    <a:pos x="268" y="390"/>
                  </a:cxn>
                  <a:cxn ang="0">
                    <a:pos x="246" y="684"/>
                  </a:cxn>
                  <a:cxn ang="0">
                    <a:pos x="223" y="390"/>
                  </a:cxn>
                  <a:cxn ang="0">
                    <a:pos x="0" y="514"/>
                  </a:cxn>
                  <a:cxn ang="0">
                    <a:pos x="201" y="343"/>
                  </a:cxn>
                  <a:cxn ang="0">
                    <a:pos x="0" y="173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ltGray">
              <a:xfrm>
                <a:off x="283" y="1467"/>
                <a:ext cx="124" cy="173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1" y="63"/>
                  </a:cxn>
                  <a:cxn ang="0">
                    <a:pos x="61" y="0"/>
                  </a:cxn>
                  <a:cxn ang="0">
                    <a:pos x="71" y="63"/>
                  </a:cxn>
                  <a:cxn ang="0">
                    <a:pos x="123" y="42"/>
                  </a:cxn>
                  <a:cxn ang="0">
                    <a:pos x="83" y="86"/>
                  </a:cxn>
                  <a:cxn ang="0">
                    <a:pos x="123" y="128"/>
                  </a:cxn>
                  <a:cxn ang="0">
                    <a:pos x="71" y="108"/>
                  </a:cxn>
                  <a:cxn ang="0">
                    <a:pos x="61" y="172"/>
                  </a:cxn>
                  <a:cxn ang="0">
                    <a:pos x="51" y="108"/>
                  </a:cxn>
                  <a:cxn ang="0">
                    <a:pos x="0" y="128"/>
                  </a:cxn>
                  <a:cxn ang="0">
                    <a:pos x="39" y="86"/>
                  </a:cxn>
                  <a:cxn ang="0">
                    <a:pos x="0" y="42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082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625600" y="1905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53217" y="3886200"/>
            <a:ext cx="8534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zh-TW" altLang="en-US"/>
              <a:t>按一下以編輯母片次標題樣式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>
          <a:xfrm>
            <a:off x="1617133" y="623252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868333" y="6232525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40333" y="6232525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35184-8AD5-44DD-A3DA-3D7B2B79F6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46551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BDB25-C72A-428D-809A-71EB35AADF2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77829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44BAA-2264-4426-ADFE-A5C5FB7E95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9966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595D-5A5E-4ACD-848A-D297701834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295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E492A-8B78-458C-9531-6AAADA4307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7333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A076F-2EC9-4745-85E5-9FF2A81332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8246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7815B-C832-437D-B49E-497E07635D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0942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21161-86AC-4D20-B557-FC3F916A52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6435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DB6EF-86B4-43E0-9F59-710684D98616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B8926-C8E7-4B22-818D-B4738F71F3E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5666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F2032-633B-4F1E-A3BF-052A6668A5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5854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A6715-DE72-4450-8FC3-6E5BD9A7EB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09337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342900"/>
            <a:ext cx="27432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42900"/>
            <a:ext cx="80264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9CA21-EB4D-4036-A80A-DE5898C440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649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6E1FD-5D30-4A10-B5BF-C4F2A310626C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A620F-A3F5-4BC4-8125-C4B0A9480B2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373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E71E0-AC0E-4308-96A0-17CAE941919D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D757F-C26E-4BD5-90B2-3F7B48B795E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509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734F2-47C7-4AA3-B63C-57C971204EDE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41EAB-19FB-43B9-A873-CF4D113C802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21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D21EE-44A8-4BAE-A297-4B464CA282A1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FAB4A-46CF-498A-A8B0-E913CEA7EA1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60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E8CE1-7A6A-492E-B63D-73AB60AA9890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78F69-51BC-4D84-AB81-9E60694492D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547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9DCA-455A-4279-9E72-44CB96975256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B525D-3712-45A1-B08B-D689FE5B0B8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70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7A767-2194-4A89-9D82-3CB1E2DE1992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20119-4A19-4E7B-9650-617A17BF483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30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6737E056-DC14-4AC6-BC21-BA72017DE62A}" type="datetimeFigureOut">
              <a:rPr lang="zh-TW" altLang="en-US"/>
              <a:pPr>
                <a:defRPr/>
              </a:pPr>
              <a:t>2026/7/21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6001462-59D6-4D2A-9B09-0733096DAD6D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4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1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9"/>
          <p:cNvGrpSpPr>
            <a:grpSpLocks/>
          </p:cNvGrpSpPr>
          <p:nvPr/>
        </p:nvGrpSpPr>
        <p:grpSpPr bwMode="auto">
          <a:xfrm>
            <a:off x="-16933" y="93664"/>
            <a:ext cx="12192000" cy="1677987"/>
            <a:chOff x="-8" y="59"/>
            <a:chExt cx="5760" cy="1057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ltGray">
            <a:xfrm>
              <a:off x="0" y="960"/>
              <a:ext cx="5752" cy="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ltGray">
            <a:xfrm>
              <a:off x="0" y="1092"/>
              <a:ext cx="5752" cy="2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-8" y="59"/>
              <a:ext cx="833" cy="990"/>
              <a:chOff x="-8" y="59"/>
              <a:chExt cx="833" cy="990"/>
            </a:xfrm>
          </p:grpSpPr>
          <p:sp>
            <p:nvSpPr>
              <p:cNvPr id="1028" name="Freeform 4"/>
              <p:cNvSpPr>
                <a:spLocks/>
              </p:cNvSpPr>
              <p:nvPr/>
            </p:nvSpPr>
            <p:spPr bwMode="ltGray">
              <a:xfrm>
                <a:off x="-8" y="59"/>
                <a:ext cx="833" cy="990"/>
              </a:xfrm>
              <a:custGeom>
                <a:avLst/>
                <a:gdLst/>
                <a:ahLst/>
                <a:cxnLst>
                  <a:cxn ang="0">
                    <a:pos x="284" y="448"/>
                  </a:cxn>
                  <a:cxn ang="0">
                    <a:pos x="115" y="0"/>
                  </a:cxn>
                  <a:cxn ang="0">
                    <a:pos x="353" y="398"/>
                  </a:cxn>
                  <a:cxn ang="0">
                    <a:pos x="591" y="0"/>
                  </a:cxn>
                  <a:cxn ang="0">
                    <a:pos x="419" y="448"/>
                  </a:cxn>
                  <a:cxn ang="0">
                    <a:pos x="832" y="495"/>
                  </a:cxn>
                  <a:cxn ang="0">
                    <a:pos x="417" y="540"/>
                  </a:cxn>
                  <a:cxn ang="0">
                    <a:pos x="591" y="989"/>
                  </a:cxn>
                  <a:cxn ang="0">
                    <a:pos x="353" y="590"/>
                  </a:cxn>
                  <a:cxn ang="0">
                    <a:pos x="115" y="989"/>
                  </a:cxn>
                  <a:cxn ang="0">
                    <a:pos x="282" y="543"/>
                  </a:cxn>
                  <a:cxn ang="0">
                    <a:pos x="0" y="509"/>
                  </a:cxn>
                  <a:cxn ang="0">
                    <a:pos x="0" y="479"/>
                  </a:cxn>
                  <a:cxn ang="0">
                    <a:pos x="284" y="448"/>
                  </a:cxn>
                </a:cxnLst>
                <a:rect l="0" t="0" r="r" b="b"/>
                <a:pathLst>
                  <a:path w="833" h="990">
                    <a:moveTo>
                      <a:pt x="284" y="448"/>
                    </a:moveTo>
                    <a:lnTo>
                      <a:pt x="115" y="0"/>
                    </a:lnTo>
                    <a:lnTo>
                      <a:pt x="353" y="398"/>
                    </a:lnTo>
                    <a:lnTo>
                      <a:pt x="591" y="0"/>
                    </a:lnTo>
                    <a:lnTo>
                      <a:pt x="419" y="448"/>
                    </a:lnTo>
                    <a:lnTo>
                      <a:pt x="832" y="495"/>
                    </a:lnTo>
                    <a:lnTo>
                      <a:pt x="417" y="540"/>
                    </a:lnTo>
                    <a:lnTo>
                      <a:pt x="591" y="989"/>
                    </a:lnTo>
                    <a:lnTo>
                      <a:pt x="353" y="590"/>
                    </a:lnTo>
                    <a:lnTo>
                      <a:pt x="115" y="989"/>
                    </a:lnTo>
                    <a:lnTo>
                      <a:pt x="282" y="543"/>
                    </a:lnTo>
                    <a:lnTo>
                      <a:pt x="0" y="509"/>
                    </a:lnTo>
                    <a:lnTo>
                      <a:pt x="0" y="479"/>
                    </a:lnTo>
                    <a:lnTo>
                      <a:pt x="284" y="448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ltGray">
              <a:xfrm>
                <a:off x="-4" y="194"/>
                <a:ext cx="698" cy="720"/>
              </a:xfrm>
              <a:custGeom>
                <a:avLst/>
                <a:gdLst/>
                <a:ahLst/>
                <a:cxnLst>
                  <a:cxn ang="0">
                    <a:pos x="279" y="315"/>
                  </a:cxn>
                  <a:cxn ang="0">
                    <a:pos x="173" y="0"/>
                  </a:cxn>
                  <a:cxn ang="0">
                    <a:pos x="349" y="263"/>
                  </a:cxn>
                  <a:cxn ang="0">
                    <a:pos x="519" y="0"/>
                  </a:cxn>
                  <a:cxn ang="0">
                    <a:pos x="415" y="315"/>
                  </a:cxn>
                  <a:cxn ang="0">
                    <a:pos x="697" y="360"/>
                  </a:cxn>
                  <a:cxn ang="0">
                    <a:pos x="413" y="403"/>
                  </a:cxn>
                  <a:cxn ang="0">
                    <a:pos x="519" y="719"/>
                  </a:cxn>
                  <a:cxn ang="0">
                    <a:pos x="349" y="455"/>
                  </a:cxn>
                  <a:cxn ang="0">
                    <a:pos x="173" y="719"/>
                  </a:cxn>
                  <a:cxn ang="0">
                    <a:pos x="278" y="407"/>
                  </a:cxn>
                  <a:cxn ang="0">
                    <a:pos x="0" y="360"/>
                  </a:cxn>
                  <a:cxn ang="0">
                    <a:pos x="279" y="315"/>
                  </a:cxn>
                </a:cxnLst>
                <a:rect l="0" t="0" r="r" b="b"/>
                <a:pathLst>
                  <a:path w="698" h="720">
                    <a:moveTo>
                      <a:pt x="279" y="315"/>
                    </a:moveTo>
                    <a:lnTo>
                      <a:pt x="173" y="0"/>
                    </a:lnTo>
                    <a:lnTo>
                      <a:pt x="349" y="263"/>
                    </a:lnTo>
                    <a:lnTo>
                      <a:pt x="519" y="0"/>
                    </a:lnTo>
                    <a:lnTo>
                      <a:pt x="415" y="315"/>
                    </a:lnTo>
                    <a:lnTo>
                      <a:pt x="697" y="360"/>
                    </a:lnTo>
                    <a:lnTo>
                      <a:pt x="413" y="403"/>
                    </a:lnTo>
                    <a:lnTo>
                      <a:pt x="519" y="719"/>
                    </a:lnTo>
                    <a:lnTo>
                      <a:pt x="349" y="455"/>
                    </a:lnTo>
                    <a:lnTo>
                      <a:pt x="173" y="719"/>
                    </a:lnTo>
                    <a:lnTo>
                      <a:pt x="278" y="407"/>
                    </a:lnTo>
                    <a:lnTo>
                      <a:pt x="0" y="360"/>
                    </a:lnTo>
                    <a:lnTo>
                      <a:pt x="279" y="315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ltGray">
              <a:xfrm>
                <a:off x="99" y="212"/>
                <a:ext cx="493" cy="685"/>
              </a:xfrm>
              <a:custGeom>
                <a:avLst/>
                <a:gdLst/>
                <a:ahLst/>
                <a:cxnLst>
                  <a:cxn ang="0">
                    <a:pos x="0" y="173"/>
                  </a:cxn>
                  <a:cxn ang="0">
                    <a:pos x="223" y="295"/>
                  </a:cxn>
                  <a:cxn ang="0">
                    <a:pos x="246" y="0"/>
                  </a:cxn>
                  <a:cxn ang="0">
                    <a:pos x="268" y="295"/>
                  </a:cxn>
                  <a:cxn ang="0">
                    <a:pos x="490" y="169"/>
                  </a:cxn>
                  <a:cxn ang="0">
                    <a:pos x="290" y="343"/>
                  </a:cxn>
                  <a:cxn ang="0">
                    <a:pos x="492" y="514"/>
                  </a:cxn>
                  <a:cxn ang="0">
                    <a:pos x="268" y="390"/>
                  </a:cxn>
                  <a:cxn ang="0">
                    <a:pos x="246" y="684"/>
                  </a:cxn>
                  <a:cxn ang="0">
                    <a:pos x="223" y="390"/>
                  </a:cxn>
                  <a:cxn ang="0">
                    <a:pos x="0" y="514"/>
                  </a:cxn>
                  <a:cxn ang="0">
                    <a:pos x="201" y="343"/>
                  </a:cxn>
                  <a:cxn ang="0">
                    <a:pos x="0" y="173"/>
                  </a:cxn>
                </a:cxnLst>
                <a:rect l="0" t="0" r="r" b="b"/>
                <a:pathLst>
                  <a:path w="493" h="685">
                    <a:moveTo>
                      <a:pt x="0" y="173"/>
                    </a:moveTo>
                    <a:lnTo>
                      <a:pt x="223" y="295"/>
                    </a:lnTo>
                    <a:lnTo>
                      <a:pt x="246" y="0"/>
                    </a:lnTo>
                    <a:lnTo>
                      <a:pt x="268" y="295"/>
                    </a:lnTo>
                    <a:lnTo>
                      <a:pt x="490" y="169"/>
                    </a:lnTo>
                    <a:lnTo>
                      <a:pt x="290" y="343"/>
                    </a:lnTo>
                    <a:lnTo>
                      <a:pt x="492" y="514"/>
                    </a:lnTo>
                    <a:lnTo>
                      <a:pt x="268" y="390"/>
                    </a:lnTo>
                    <a:lnTo>
                      <a:pt x="246" y="684"/>
                    </a:lnTo>
                    <a:lnTo>
                      <a:pt x="223" y="390"/>
                    </a:lnTo>
                    <a:lnTo>
                      <a:pt x="0" y="514"/>
                    </a:lnTo>
                    <a:lnTo>
                      <a:pt x="201" y="343"/>
                    </a:lnTo>
                    <a:lnTo>
                      <a:pt x="0" y="17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ltGray">
              <a:xfrm>
                <a:off x="283" y="467"/>
                <a:ext cx="124" cy="173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1" y="63"/>
                  </a:cxn>
                  <a:cxn ang="0">
                    <a:pos x="61" y="0"/>
                  </a:cxn>
                  <a:cxn ang="0">
                    <a:pos x="71" y="63"/>
                  </a:cxn>
                  <a:cxn ang="0">
                    <a:pos x="123" y="42"/>
                  </a:cxn>
                  <a:cxn ang="0">
                    <a:pos x="83" y="86"/>
                  </a:cxn>
                  <a:cxn ang="0">
                    <a:pos x="123" y="128"/>
                  </a:cxn>
                  <a:cxn ang="0">
                    <a:pos x="71" y="108"/>
                  </a:cxn>
                  <a:cxn ang="0">
                    <a:pos x="61" y="172"/>
                  </a:cxn>
                  <a:cxn ang="0">
                    <a:pos x="51" y="108"/>
                  </a:cxn>
                  <a:cxn ang="0">
                    <a:pos x="0" y="128"/>
                  </a:cxn>
                  <a:cxn ang="0">
                    <a:pos x="39" y="86"/>
                  </a:cxn>
                  <a:cxn ang="0">
                    <a:pos x="0" y="42"/>
                  </a:cxn>
                </a:cxnLst>
                <a:rect l="0" t="0" r="r" b="b"/>
                <a:pathLst>
                  <a:path w="124" h="173">
                    <a:moveTo>
                      <a:pt x="0" y="42"/>
                    </a:moveTo>
                    <a:lnTo>
                      <a:pt x="51" y="63"/>
                    </a:lnTo>
                    <a:lnTo>
                      <a:pt x="61" y="0"/>
                    </a:lnTo>
                    <a:lnTo>
                      <a:pt x="71" y="63"/>
                    </a:lnTo>
                    <a:lnTo>
                      <a:pt x="123" y="42"/>
                    </a:lnTo>
                    <a:lnTo>
                      <a:pt x="83" y="86"/>
                    </a:lnTo>
                    <a:lnTo>
                      <a:pt x="123" y="128"/>
                    </a:lnTo>
                    <a:lnTo>
                      <a:pt x="71" y="108"/>
                    </a:lnTo>
                    <a:lnTo>
                      <a:pt x="61" y="172"/>
                    </a:lnTo>
                    <a:lnTo>
                      <a:pt x="51" y="108"/>
                    </a:lnTo>
                    <a:lnTo>
                      <a:pt x="0" y="128"/>
                    </a:lnTo>
                    <a:lnTo>
                      <a:pt x="39" y="86"/>
                    </a:lnTo>
                    <a:lnTo>
                      <a:pt x="0" y="42"/>
                    </a:lnTo>
                  </a:path>
                </a:pathLst>
              </a:custGeom>
              <a:solidFill>
                <a:srgbClr val="F9F9F9"/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3429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D8BC8FAA-7B41-47E0-A9DB-362621FF25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65400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Monotype Sorts" pitchFamily="2" charset="2"/>
        <a:buChar char="ä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 dirty="0"/>
              <a:t>S58    </a:t>
            </a:r>
            <a:r>
              <a:rPr lang="zh-TW" altLang="en-US" sz="6000" dirty="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 dirty="0"/>
              <a:t>  </a:t>
            </a:r>
            <a:r>
              <a:rPr lang="en-US" altLang="zh-TW" sz="2400" dirty="0"/>
              <a:t>1/4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2743" y="2294708"/>
            <a:ext cx="9666514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我以信心仰望，你在十字架上，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我的耶穌！求你聽我禱告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！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My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faith looks up to thee, thou Lamb of Calvary, Savior divine! Now hear me while I </a:t>
            </a: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pray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36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 dirty="0"/>
              <a:t>S58    </a:t>
            </a:r>
            <a:r>
              <a:rPr lang="zh-TW" altLang="en-US" sz="6000" dirty="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 dirty="0"/>
              <a:t>  </a:t>
            </a:r>
            <a:r>
              <a:rPr lang="en-US" altLang="zh-TW" sz="2400" dirty="0"/>
              <a:t>1/4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93669" y="2259875"/>
            <a:ext cx="9144000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將我罪過寬饒，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使我從今到老永屬救主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！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en-US" altLang="zh-TW" sz="48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</a:t>
            </a: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ake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all my guilt away, O let me from this day be wholly thine! 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846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2/4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5624" y="2308453"/>
            <a:ext cx="9602016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主賜能力恩惠，在我軟弱心內，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熱情鼓舞；你既為我流血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May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thy rich grace impart strength to my fainting heart, my zeal inspire! As thou hast died for </a:t>
            </a: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me</a:t>
            </a:r>
            <a:endParaRPr lang="en-US" altLang="zh-TW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480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2/4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4629" y="2351995"/>
            <a:ext cx="9029700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我</a:t>
            </a: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要愛你深切，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真摯長久，純潔如火如荼</a:t>
            </a:r>
            <a:r>
              <a:rPr lang="en-US" altLang="zh-TW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!</a:t>
            </a:r>
          </a:p>
          <a:p>
            <a:pPr algn="ctr" eaLnBrk="1" hangingPunct="1">
              <a:buFont typeface="Monotype Sorts" pitchFamily="2" charset="2"/>
              <a:buNone/>
            </a:pPr>
            <a:endParaRPr lang="en-US" sz="36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may my love to thee pure, warm, and changeless be, a living fire! </a:t>
            </a:r>
            <a:endParaRPr lang="en-US" altLang="zh-TW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07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3/4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0076" y="2343287"/>
            <a:ext cx="9101137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我今行走世路，四圍痛苦密佈，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求你引領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；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en-US" altLang="zh-TW" sz="36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While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life's dark maze I tread, and griefs around me spread, be thou my guide; bid darkness turn to day, 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56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3/4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047196"/>
            <a:ext cx="9101137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擦</a:t>
            </a: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乾我的眼淚，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保守我不懊悔，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拯救我不犯罪貽羞你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名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en-US" altLang="zh-TW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</a:t>
            </a: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ipe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sorrow's tears away, nor let me ever stray from thee aside. 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17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4/4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149929"/>
            <a:ext cx="9101138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人生短夢一過，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死河要起寒波，將我淹沒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，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When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ends life's transient dream, when death's cold, sullen stream shall o'er me roll; 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80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2400"/>
              <a:t>S58    </a:t>
            </a:r>
            <a:r>
              <a:rPr lang="zh-TW" altLang="en-US" sz="6000">
                <a:latin typeface="全真中隸書" pitchFamily="49" charset="-120"/>
                <a:ea typeface="全真中隸書" pitchFamily="49" charset="-120"/>
              </a:rPr>
              <a:t>我以信心仰望你</a:t>
            </a:r>
            <a:r>
              <a:rPr lang="zh-TW" altLang="en-US"/>
              <a:t>  </a:t>
            </a:r>
            <a:r>
              <a:rPr lang="en-US" altLang="zh-TW" sz="2400"/>
              <a:t>4/4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4663" y="2341517"/>
            <a:ext cx="9605554" cy="4114800"/>
          </a:xfrm>
        </p:spPr>
        <p:txBody>
          <a:bodyPr/>
          <a:lstStyle/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那</a:t>
            </a: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時求主恩惠，除我疑惑驚畏，</a:t>
            </a:r>
          </a:p>
          <a:p>
            <a:pPr algn="ctr" eaLnBrk="1" hangingPunct="1">
              <a:buFont typeface="Monotype Sorts" pitchFamily="2" charset="2"/>
              <a:buNone/>
            </a:pPr>
            <a:r>
              <a:rPr lang="zh-TW" altLang="en-US" sz="4800" dirty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帶我平安而歸永遠快樂！阿</a:t>
            </a:r>
            <a:r>
              <a:rPr lang="zh-TW" altLang="en-US" sz="48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DFKai-SB" pitchFamily="65" charset="-120"/>
                <a:ea typeface="DFKai-SB" pitchFamily="65" charset="-120"/>
              </a:rPr>
              <a:t>門</a:t>
            </a:r>
            <a:endParaRPr lang="en-US" altLang="zh-TW" sz="4800" dirty="0" smtClean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endParaRPr lang="en-US" altLang="zh-TW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  <a:p>
            <a:pPr algn="ctr" eaLnBrk="1" hangingPunct="1">
              <a:buFont typeface="Monotype Sorts" pitchFamily="2" charset="2"/>
              <a:buNone/>
            </a:pP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</a:t>
            </a:r>
            <a:r>
              <a:rPr lang="en-US" sz="3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lest </a:t>
            </a:r>
            <a:r>
              <a:rPr lang="en-US" sz="36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Savior, then in love, fear and distrust remove; O bear me safe above, a ransomed soul! </a:t>
            </a:r>
            <a:endParaRPr lang="zh-TW" altLang="en-US" sz="3600" dirty="0">
              <a:effectLst>
                <a:outerShdw blurRad="38100" dist="38100" dir="2700000" algn="tl">
                  <a:srgbClr val="FFFFFF"/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77600" y="5809986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CC00CC"/>
                </a:solidFill>
              </a:rPr>
              <a:t>♥</a:t>
            </a:r>
            <a:endParaRPr lang="en-US" sz="36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parkle">
  <a:themeElements>
    <a:clrScheme name="Sparkle.pot 1">
      <a:dk1>
        <a:srgbClr val="000000"/>
      </a:dk1>
      <a:lt1>
        <a:srgbClr val="DDDDDD"/>
      </a:lt1>
      <a:dk2>
        <a:srgbClr val="0000FF"/>
      </a:dk2>
      <a:lt2>
        <a:srgbClr val="00CCCC"/>
      </a:lt2>
      <a:accent1>
        <a:srgbClr val="B2B2B2"/>
      </a:accent1>
      <a:accent2>
        <a:srgbClr val="FF9933"/>
      </a:accent2>
      <a:accent3>
        <a:srgbClr val="AAAAFF"/>
      </a:accent3>
      <a:accent4>
        <a:srgbClr val="BDBDBD"/>
      </a:accent4>
      <a:accent5>
        <a:srgbClr val="D5D5D5"/>
      </a:accent5>
      <a:accent6>
        <a:srgbClr val="E78A2D"/>
      </a:accent6>
      <a:hlink>
        <a:srgbClr val="CC00CC"/>
      </a:hlink>
      <a:folHlink>
        <a:srgbClr val="9999FF"/>
      </a:folHlink>
    </a:clrScheme>
    <a:fontScheme name="Sparkle.pot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Sparkle.pot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.pot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.pot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18108</TotalTime>
  <Words>406</Words>
  <Application>Microsoft Office PowerPoint</Application>
  <PresentationFormat>Custom</PresentationFormat>
  <Paragraphs>44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自訂設計</vt:lpstr>
      <vt:lpstr>Sparkle</vt:lpstr>
      <vt:lpstr>S58    我以信心仰望你  1/4</vt:lpstr>
      <vt:lpstr>S58    我以信心仰望你  1/4</vt:lpstr>
      <vt:lpstr>S58    我以信心仰望你  2/4</vt:lpstr>
      <vt:lpstr>S58    我以信心仰望你  2/4</vt:lpstr>
      <vt:lpstr>S58    我以信心仰望你  3/4</vt:lpstr>
      <vt:lpstr>S58    我以信心仰望你  3/4</vt:lpstr>
      <vt:lpstr>S58    我以信心仰望你  4/4</vt:lpstr>
      <vt:lpstr>S58    我以信心仰望你  4/4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Lu-Tao Wang</dc:creator>
  <cp:lastModifiedBy>wangps</cp:lastModifiedBy>
  <cp:revision>873</cp:revision>
  <dcterms:created xsi:type="dcterms:W3CDTF">1999-09-19T02:56:02Z</dcterms:created>
  <dcterms:modified xsi:type="dcterms:W3CDTF">2026-07-22T02:46:03Z</dcterms:modified>
</cp:coreProperties>
</file>