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26" r:id="rId2"/>
    <p:sldMasterId id="2147483730" r:id="rId3"/>
  </p:sldMasterIdLst>
  <p:notesMasterIdLst>
    <p:notesMasterId r:id="rId35"/>
  </p:notesMasterIdLst>
  <p:sldIdLst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942"/>
    <a:srgbClr val="3333CC"/>
    <a:srgbClr val="A50021"/>
    <a:srgbClr val="FFCC00"/>
    <a:srgbClr val="AA0AB6"/>
    <a:srgbClr val="A617A9"/>
    <a:srgbClr val="BC149C"/>
    <a:srgbClr val="CC00CC"/>
    <a:srgbClr val="00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0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13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133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13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13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61C2F-D921-417A-A4BF-781535DC3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959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B95EB-A8E2-42BB-8038-BB7D1EBD9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9907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B19A3-EF40-41B6-BF0C-4DDBF20BE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1553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9146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/>
          <p:cNvSpPr txBox="1">
            <a:spLocks noGrp="1"/>
          </p:cNvSpPr>
          <p:nvPr>
            <p:ph type="title"/>
          </p:nvPr>
        </p:nvSpPr>
        <p:spPr bwMode="auto">
          <a:xfrm>
            <a:off x="609600" y="92076"/>
            <a:ext cx="10972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Title Text</a:t>
            </a:r>
          </a:p>
        </p:txBody>
      </p:sp>
      <p:sp>
        <p:nvSpPr>
          <p:cNvPr id="1027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Body Level One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Body Level Two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Body Level Three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Body Level Four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22367" y="6413699"/>
            <a:ext cx="360033" cy="307777"/>
          </a:xfrm>
          <a:prstGeom prst="rect">
            <a:avLst/>
          </a:prstGeom>
          <a:ln w="12700">
            <a:miter lim="400000"/>
          </a:ln>
        </p:spPr>
        <p:txBody>
          <a:bodyPr vert="horz" wrap="none" lIns="45719" tIns="45720" rIns="45719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3319D01-3AEE-45CF-8213-CE8935C8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485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120000"/>
        <a:buChar char="❖"/>
        <a:defRPr sz="32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100000"/>
        <a:buChar char="–"/>
        <a:defRPr sz="32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120000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100000"/>
        <a:buChar char="–"/>
        <a:defRPr sz="32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80000"/>
        <a:buChar char="❖"/>
        <a:defRPr sz="3200">
          <a:solidFill>
            <a:srgbClr val="FFFFFF"/>
          </a:solidFill>
          <a:latin typeface="Tahoma"/>
          <a:ea typeface="Tahoma"/>
          <a:cs typeface="Tahoma"/>
          <a:sym typeface="Tahoma" panose="020B0604030504040204" pitchFamily="34" charset="0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8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8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8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8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416969" y="178593"/>
            <a:ext cx="7358063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144" y="6509544"/>
            <a:ext cx="331819" cy="328933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23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med"/>
  <p:txStyles>
    <p:title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2286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4572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6858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9144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553244" marR="0" indent="-394494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65214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8743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09664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3188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5474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760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0046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2332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7" name="你的愛不離不棄   You’ll Never Leave Me, Nor Forsake me"/>
          <p:cNvSpPr txBox="1">
            <a:spLocks noGrp="1"/>
          </p:cNvSpPr>
          <p:nvPr>
            <p:ph type="title" idx="4294967295"/>
          </p:nvPr>
        </p:nvSpPr>
        <p:spPr>
          <a:xfrm>
            <a:off x="1154545" y="1293092"/>
            <a:ext cx="9213272" cy="4424218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800" b="1" dirty="0">
                <a:solidFill>
                  <a:schemeClr val="tx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Wide Latin" panose="020A0A07050505020404" pitchFamily="18" charset="0"/>
                <a:ea typeface="華康黑體 Std W9"/>
                <a:cs typeface="華康黑體 Std W9"/>
                <a:sym typeface="華康黑體 Std W9"/>
              </a:rPr>
              <a:t>你的愛不離不棄</a:t>
            </a:r>
            <a:r>
              <a:rPr sz="6000" b="1" dirty="0">
                <a:solidFill>
                  <a:schemeClr val="tx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Wide Latin" panose="020A0A07050505020404" pitchFamily="18" charset="0"/>
                <a:ea typeface="華康黑體 Std W9"/>
                <a:cs typeface="華康黑體 Std W9"/>
                <a:sym typeface="華康黑體 Std W9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Wide Latin" panose="020A0A07050505020404" pitchFamily="18" charset="0"/>
                <a:ea typeface="華康黑體 Std W9"/>
                <a:cs typeface="華康黑體 Std W9"/>
                <a:sym typeface="華康黑體 Std W9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Wide Latin" panose="020A0A07050505020404" pitchFamily="18" charset="0"/>
                <a:ea typeface="華康黑體 Std W9"/>
                <a:cs typeface="華康黑體 Std W9"/>
                <a:sym typeface="華康黑體 Std W9"/>
              </a:rPr>
            </a:br>
            <a:r>
              <a:rPr sz="7200" b="1" u="sng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</a:t>
            </a:r>
            <a:r>
              <a:rPr sz="7200" b="1" u="sng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7200" b="1" u="sng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sz="6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You’ll Never Leave Me, Nor Forsake me</a:t>
            </a:r>
          </a:p>
        </p:txBody>
      </p:sp>
    </p:spTree>
    <p:extLst>
      <p:ext uri="{BB962C8B-B14F-4D97-AF65-F5344CB8AC3E}">
        <p14:creationId xmlns:p14="http://schemas.microsoft.com/office/powerpoint/2010/main" val="3239369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8" name="沒有一個憂患  Not a single trouble…"/>
          <p:cNvSpPr txBox="1">
            <a:spLocks noGrp="1"/>
          </p:cNvSpPr>
          <p:nvPr>
            <p:ph type="body" idx="4294967295"/>
          </p:nvPr>
        </p:nvSpPr>
        <p:spPr>
          <a:xfrm>
            <a:off x="1339648" y="1408107"/>
            <a:ext cx="9144000" cy="404178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沒有一個憂患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</a:t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耶穌不能擔當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Not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 single trouble 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too big for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Jesus</a:t>
            </a:r>
            <a:endParaRPr sz="4800" b="1" dirty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807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8" name="沒有一個憂患  Not a single trouble…"/>
          <p:cNvSpPr txBox="1">
            <a:spLocks noGrp="1"/>
          </p:cNvSpPr>
          <p:nvPr>
            <p:ph type="body" idx="4294967295"/>
          </p:nvPr>
        </p:nvSpPr>
        <p:spPr>
          <a:xfrm>
            <a:off x="1524000" y="1385354"/>
            <a:ext cx="9144000" cy="4087292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沒有一個痛苦</a:t>
            </a:r>
            <a:r>
              <a:rPr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耶穌不能背負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Nor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any pain we know 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too great for Him to bear</a:t>
            </a:r>
          </a:p>
        </p:txBody>
      </p:sp>
    </p:spTree>
    <p:extLst>
      <p:ext uri="{BB962C8B-B14F-4D97-AF65-F5344CB8AC3E}">
        <p14:creationId xmlns:p14="http://schemas.microsoft.com/office/powerpoint/2010/main" val="2328804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3" name="我要向高山舉目 I will lift up my eyes to You…"/>
          <p:cNvSpPr txBox="1">
            <a:spLocks noGrp="1"/>
          </p:cNvSpPr>
          <p:nvPr>
            <p:ph type="body" idx="4294967295"/>
          </p:nvPr>
        </p:nvSpPr>
        <p:spPr>
          <a:xfrm>
            <a:off x="888195" y="1452418"/>
            <a:ext cx="10581861" cy="411710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我要向高山舉目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我的幫助從你而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來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will lift up my eyes to You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whom comes my help, my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strength</a:t>
            </a:r>
            <a:endParaRPr sz="4800" b="1" dirty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4764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3" name="我要向高山舉目 I will lift up my eyes to You…"/>
          <p:cNvSpPr txBox="1">
            <a:spLocks noGrp="1"/>
          </p:cNvSpPr>
          <p:nvPr>
            <p:ph type="body" idx="4294967295"/>
          </p:nvPr>
        </p:nvSpPr>
        <p:spPr>
          <a:xfrm>
            <a:off x="482298" y="1461321"/>
            <a:ext cx="10899913" cy="422827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滿有豐盛的慈愛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賜給凡求告你名的人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When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 call out to Your name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abundant love and mercy flow</a:t>
            </a:r>
          </a:p>
        </p:txBody>
      </p:sp>
    </p:spTree>
    <p:extLst>
      <p:ext uri="{BB962C8B-B14F-4D97-AF65-F5344CB8AC3E}">
        <p14:creationId xmlns:p14="http://schemas.microsoft.com/office/powerpoint/2010/main" val="342454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8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585506" y="1414739"/>
            <a:ext cx="11270974" cy="4293334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你的愛總是不離不棄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憐憫如江河湧流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You’ll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never leave me nor forsake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mercy flows and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flows</a:t>
            </a:r>
            <a:endParaRPr sz="4800" b="1" dirty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8670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8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482098" y="1312648"/>
            <a:ext cx="10886661" cy="423329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在我敵人面前擺設筵席</a:t>
            </a:r>
            <a:endParaRPr lang="en-US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使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我的福杯滿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溢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You’ve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set a feast before my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enemy</a:t>
            </a:r>
            <a:endParaRPr lang="en-US" sz="4800" b="1" dirty="0" smtClean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My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cup’s filled and overrun</a:t>
            </a:r>
          </a:p>
        </p:txBody>
      </p:sp>
    </p:spTree>
    <p:extLst>
      <p:ext uri="{BB962C8B-B14F-4D97-AF65-F5344CB8AC3E}">
        <p14:creationId xmlns:p14="http://schemas.microsoft.com/office/powerpoint/2010/main" val="1184428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3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1089991" y="1352896"/>
            <a:ext cx="10012018" cy="4327468"/>
          </a:xfrm>
        </p:spPr>
        <p:txBody>
          <a:bodyPr>
            <a:normAutofit/>
          </a:bodyPr>
          <a:lstStyle/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你的愛總是不離不棄</a:t>
            </a:r>
            <a:endParaRPr lang="en-US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時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刻將我環繞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You’ll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never leave me nor forsake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Forever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 stand by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sz="4800" b="1" dirty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300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3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901675" y="1397270"/>
            <a:ext cx="10389705" cy="4837275"/>
          </a:xfrm>
        </p:spPr>
        <p:txBody>
          <a:bodyPr>
            <a:normAutofit/>
          </a:bodyPr>
          <a:lstStyle/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你必永遠記念與我所立的約</a:t>
            </a:r>
            <a:r>
              <a:rPr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使我領受豐盛的恩典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will always be there </a:t>
            </a:r>
            <a:b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keep your promise with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Lead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 to the fullness of your grace</a:t>
            </a:r>
          </a:p>
        </p:txBody>
      </p:sp>
    </p:spTree>
    <p:extLst>
      <p:ext uri="{BB962C8B-B14F-4D97-AF65-F5344CB8AC3E}">
        <p14:creationId xmlns:p14="http://schemas.microsoft.com/office/powerpoint/2010/main" val="2913093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8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585506" y="1414739"/>
            <a:ext cx="11270974" cy="4293334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你的愛總是不離不棄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憐憫如江河湧流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You’ll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never leave me nor forsake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mercy flows and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flows</a:t>
            </a:r>
            <a:endParaRPr sz="4800" b="1" dirty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983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8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482098" y="1312648"/>
            <a:ext cx="10886661" cy="423329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在我敵人面前擺設筵席</a:t>
            </a:r>
            <a:endParaRPr lang="en-US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使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我的福杯滿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溢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You’ve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set a feast before my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enemy</a:t>
            </a:r>
            <a:endParaRPr lang="en-US" sz="4800" b="1" dirty="0" smtClean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My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cup’s filled and overrun</a:t>
            </a:r>
          </a:p>
        </p:txBody>
      </p:sp>
    </p:spTree>
    <p:extLst>
      <p:ext uri="{BB962C8B-B14F-4D97-AF65-F5344CB8AC3E}">
        <p14:creationId xmlns:p14="http://schemas.microsoft.com/office/powerpoint/2010/main" val="1786323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8" name="沒有一個憂患  Not a single trouble…"/>
          <p:cNvSpPr txBox="1">
            <a:spLocks noGrp="1"/>
          </p:cNvSpPr>
          <p:nvPr>
            <p:ph type="body" idx="4294967295"/>
          </p:nvPr>
        </p:nvSpPr>
        <p:spPr>
          <a:xfrm>
            <a:off x="1339648" y="1408107"/>
            <a:ext cx="9144000" cy="404178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沒有一個憂患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</a:t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耶穌不能擔當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Not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 single trouble 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too big for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Jesus</a:t>
            </a:r>
            <a:endParaRPr sz="4800" b="1" dirty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0848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3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1089991" y="1352896"/>
            <a:ext cx="10012018" cy="4327468"/>
          </a:xfrm>
        </p:spPr>
        <p:txBody>
          <a:bodyPr>
            <a:normAutofit/>
          </a:bodyPr>
          <a:lstStyle/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你的愛總是不離不棄</a:t>
            </a:r>
            <a:endParaRPr lang="en-US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時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刻將我環繞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You’ll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never leave me nor forsake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Forever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 stand by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sz="4800" b="1" dirty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741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3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901675" y="1397270"/>
            <a:ext cx="10389705" cy="4837275"/>
          </a:xfrm>
        </p:spPr>
        <p:txBody>
          <a:bodyPr>
            <a:normAutofit/>
          </a:bodyPr>
          <a:lstStyle/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你必永遠記念與我所立的約</a:t>
            </a:r>
            <a:r>
              <a:rPr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使我領受豐盛的恩典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will always be there </a:t>
            </a:r>
            <a:b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keep your promise with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Lead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 to the fullness of your grace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4510" y="5785624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</a:t>
            </a: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X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511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8387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656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885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2173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1805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6618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0850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2280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8" name="沒有一個憂患  Not a single trouble…"/>
          <p:cNvSpPr txBox="1">
            <a:spLocks noGrp="1"/>
          </p:cNvSpPr>
          <p:nvPr>
            <p:ph type="body" idx="4294967295"/>
          </p:nvPr>
        </p:nvSpPr>
        <p:spPr>
          <a:xfrm>
            <a:off x="1524000" y="1385354"/>
            <a:ext cx="9144000" cy="4087292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沒有一個痛苦</a:t>
            </a:r>
            <a:r>
              <a:rPr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耶穌不能背負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Nor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any pain we know 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too great for Him to bear</a:t>
            </a:r>
          </a:p>
        </p:txBody>
      </p:sp>
    </p:spTree>
    <p:extLst>
      <p:ext uri="{BB962C8B-B14F-4D97-AF65-F5344CB8AC3E}">
        <p14:creationId xmlns:p14="http://schemas.microsoft.com/office/powerpoint/2010/main" val="3472583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535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tar"/>
          <p:cNvSpPr/>
          <p:nvPr/>
        </p:nvSpPr>
        <p:spPr>
          <a:xfrm>
            <a:off x="11683297" y="6120087"/>
            <a:ext cx="429758" cy="41504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C0F02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369" hangingPunct="0">
              <a:buClrTx/>
            </a:pPr>
            <a:endParaRPr sz="2900">
              <a:latin typeface="Gill Sans"/>
              <a:sym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4219" y="4223480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(2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X)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2820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3" name="我要向高山舉目 I will lift up my eyes to You…"/>
          <p:cNvSpPr txBox="1">
            <a:spLocks noGrp="1"/>
          </p:cNvSpPr>
          <p:nvPr>
            <p:ph type="body" idx="4294967295"/>
          </p:nvPr>
        </p:nvSpPr>
        <p:spPr>
          <a:xfrm>
            <a:off x="888195" y="1452418"/>
            <a:ext cx="10581861" cy="411710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我要向高山舉目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我的幫助從你而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來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will lift up my eyes to You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whom comes my help, my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strength</a:t>
            </a:r>
            <a:endParaRPr sz="4800" b="1" dirty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6950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3" name="我要向高山舉目 I will lift up my eyes to You…"/>
          <p:cNvSpPr txBox="1">
            <a:spLocks noGrp="1"/>
          </p:cNvSpPr>
          <p:nvPr>
            <p:ph type="body" idx="4294967295"/>
          </p:nvPr>
        </p:nvSpPr>
        <p:spPr>
          <a:xfrm>
            <a:off x="482298" y="1461321"/>
            <a:ext cx="10899913" cy="422827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滿有豐盛的慈愛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賜給凡求告你名的人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When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 call out to Your name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abundant love and mercy flow</a:t>
            </a:r>
          </a:p>
        </p:txBody>
      </p:sp>
    </p:spTree>
    <p:extLst>
      <p:ext uri="{BB962C8B-B14F-4D97-AF65-F5344CB8AC3E}">
        <p14:creationId xmlns:p14="http://schemas.microsoft.com/office/powerpoint/2010/main" val="1409101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8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585506" y="1414739"/>
            <a:ext cx="11270974" cy="4293334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你的愛總是不離不棄</a:t>
            </a:r>
            <a: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憐憫如江河湧流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You’ll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never leave me nor forsake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mercy flows and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flows</a:t>
            </a:r>
            <a:endParaRPr sz="4800" b="1" dirty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183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8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482098" y="1312648"/>
            <a:ext cx="10886661" cy="423329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在我敵人面前擺設筵席</a:t>
            </a:r>
            <a:endParaRPr lang="en-US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使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我的福杯滿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溢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You’ve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set a feast before my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enemy</a:t>
            </a:r>
            <a:endParaRPr lang="en-US" sz="4800" b="1" dirty="0" smtClean="0">
              <a:solidFill>
                <a:srgbClr val="C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My </a:t>
            </a:r>
            <a:r>
              <a:rPr sz="4800" b="1" dirty="0">
                <a:solidFill>
                  <a:srgbClr val="C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cup’s filled and overrun</a:t>
            </a:r>
          </a:p>
        </p:txBody>
      </p:sp>
    </p:spTree>
    <p:extLst>
      <p:ext uri="{BB962C8B-B14F-4D97-AF65-F5344CB8AC3E}">
        <p14:creationId xmlns:p14="http://schemas.microsoft.com/office/powerpoint/2010/main" val="3124601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3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1089991" y="1352896"/>
            <a:ext cx="10012018" cy="4327468"/>
          </a:xfrm>
        </p:spPr>
        <p:txBody>
          <a:bodyPr>
            <a:normAutofit/>
          </a:bodyPr>
          <a:lstStyle/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你的愛總是不離不棄</a:t>
            </a:r>
            <a:endParaRPr lang="en-US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時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刻將我環繞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You’ll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never leave me nor forsake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Forever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 stand by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sz="4800" b="1" dirty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020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3" name="你的愛總是不離不棄 You’ll never leave me nor forsake me…"/>
          <p:cNvSpPr txBox="1">
            <a:spLocks noGrp="1"/>
          </p:cNvSpPr>
          <p:nvPr>
            <p:ph type="body" idx="4294967295"/>
          </p:nvPr>
        </p:nvSpPr>
        <p:spPr>
          <a:xfrm>
            <a:off x="901675" y="1397270"/>
            <a:ext cx="10389705" cy="4837275"/>
          </a:xfrm>
        </p:spPr>
        <p:txBody>
          <a:bodyPr>
            <a:normAutofit/>
          </a:bodyPr>
          <a:lstStyle/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600" b="1" dirty="0" err="1" smtClean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你必永遠記念與我所立的約</a:t>
            </a:r>
            <a:r>
              <a:rPr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/>
            </a:r>
            <a:br>
              <a:rPr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華康黑體 Std W9"/>
                <a:ea typeface="華康黑體 Std W9"/>
                <a:cs typeface="華康黑體 Std W9"/>
                <a:sym typeface="華康黑體 Std W9"/>
              </a:rPr>
              <a:t>使我領受豐盛的恩典 </a:t>
            </a:r>
            <a:endParaRPr lang="en-US" altLang="zh-TW" sz="6600" b="1" dirty="0" smtClean="0">
              <a:solidFill>
                <a:srgbClr val="00206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華康黑體 Std W9"/>
              <a:ea typeface="華康黑體 Std W9"/>
              <a:cs typeface="華康黑體 Std W9"/>
              <a:sym typeface="華康黑體 Std W9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will always be there </a:t>
            </a:r>
            <a:b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keep your promise with </a:t>
            </a: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endParaRPr lang="en-US" sz="4800" b="1" dirty="0" smtClean="0">
              <a:solidFill>
                <a:srgbClr val="C00000"/>
              </a:solidFill>
              <a:effectLst>
                <a:outerShdw blurRad="12319" dist="24638" dir="2700000" rotWithShape="0">
                  <a:srgbClr val="FFFFFF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2613" indent="-332613" algn="ctr" defTabSz="886968" eaLnBrk="1" fontAlgn="auto" hangingPunct="1">
              <a:spcBef>
                <a:spcPts val="900"/>
              </a:spcBef>
              <a:spcAft>
                <a:spcPts val="0"/>
              </a:spcAft>
              <a:buSzTx/>
              <a:buNone/>
              <a:defRPr sz="3880">
                <a:solidFill>
                  <a:srgbClr val="0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 smtClean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Lead </a:t>
            </a:r>
            <a:r>
              <a:rPr sz="4800" b="1" dirty="0">
                <a:solidFill>
                  <a:srgbClr val="C00000"/>
                </a:solidFill>
                <a:effectLst>
                  <a:outerShdw blurRad="12319" dist="24638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 to the fullness of your grace</a:t>
            </a:r>
          </a:p>
        </p:txBody>
      </p:sp>
    </p:spTree>
    <p:extLst>
      <p:ext uri="{BB962C8B-B14F-4D97-AF65-F5344CB8AC3E}">
        <p14:creationId xmlns:p14="http://schemas.microsoft.com/office/powerpoint/2010/main" val="135486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ean">
  <a:themeElements>
    <a:clrScheme name="1_Ocean">
      <a:dk1>
        <a:srgbClr val="999999"/>
      </a:dk1>
      <a:lt1>
        <a:srgbClr val="000099"/>
      </a:lt1>
      <a:dk2>
        <a:srgbClr val="A7A7A7"/>
      </a:dk2>
      <a:lt2>
        <a:srgbClr val="535353"/>
      </a:lt2>
      <a:accent1>
        <a:srgbClr val="33CCCC"/>
      </a:accent1>
      <a:accent2>
        <a:srgbClr val="00C6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cea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ce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99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99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14498</TotalTime>
  <Words>136</Words>
  <Application>Microsoft Office PowerPoint</Application>
  <PresentationFormat>Custom</PresentationFormat>
  <Paragraphs>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自訂設計</vt:lpstr>
      <vt:lpstr>1_Ocean</vt:lpstr>
      <vt:lpstr>White</vt:lpstr>
      <vt:lpstr>你的愛不離不棄    You’ll Never Leave Me, Nor Forsake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743</cp:revision>
  <dcterms:created xsi:type="dcterms:W3CDTF">1999-09-19T02:56:02Z</dcterms:created>
  <dcterms:modified xsi:type="dcterms:W3CDTF">2025-06-28T02:05:02Z</dcterms:modified>
</cp:coreProperties>
</file>