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media/image1.jpeg" ContentType="image/jpeg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theme/theme2.xml" ContentType="application/vnd.openxmlformats-officedocument.theme+xml"/>
  <Override PartName="/ppt/media/image7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647700" rtl="0" fontAlgn="auto" latinLnBrk="0" hangingPunct="0">
      <a:lnSpc>
        <a:spcPct val="100000"/>
      </a:lnSpc>
      <a:spcBef>
        <a:spcPts val="4800"/>
      </a:spcBef>
      <a:spcAft>
        <a:spcPts val="0"/>
      </a:spcAft>
      <a:buClrTx/>
      <a:buSzTx/>
      <a:buFontTx/>
      <a:buNone/>
      <a:tabLst/>
      <a:defRPr b="0" baseline="0" cap="none" i="0" spc="84" strike="noStrike" sz="4200" u="none" kumimoji="0" normalizeH="0">
        <a:ln>
          <a:noFill/>
        </a:ln>
        <a:solidFill>
          <a:srgbClr val="5B5854"/>
        </a:solidFill>
        <a:effectLst/>
        <a:uFillTx/>
        <a:latin typeface="Futura"/>
        <a:ea typeface="Futura"/>
        <a:cs typeface="Futura"/>
        <a:sym typeface="Futura"/>
      </a:defRPr>
    </a:lvl1pPr>
    <a:lvl2pPr marL="0" marR="0" indent="0" algn="l" defTabSz="647700" rtl="0" fontAlgn="auto" latinLnBrk="0" hangingPunct="0">
      <a:lnSpc>
        <a:spcPct val="100000"/>
      </a:lnSpc>
      <a:spcBef>
        <a:spcPts val="4800"/>
      </a:spcBef>
      <a:spcAft>
        <a:spcPts val="0"/>
      </a:spcAft>
      <a:buClrTx/>
      <a:buSzTx/>
      <a:buFontTx/>
      <a:buNone/>
      <a:tabLst/>
      <a:defRPr b="0" baseline="0" cap="none" i="0" spc="84" strike="noStrike" sz="4200" u="none" kumimoji="0" normalizeH="0">
        <a:ln>
          <a:noFill/>
        </a:ln>
        <a:solidFill>
          <a:srgbClr val="5B5854"/>
        </a:solidFill>
        <a:effectLst/>
        <a:uFillTx/>
        <a:latin typeface="Futura"/>
        <a:ea typeface="Futura"/>
        <a:cs typeface="Futura"/>
        <a:sym typeface="Futura"/>
      </a:defRPr>
    </a:lvl2pPr>
    <a:lvl3pPr marL="0" marR="0" indent="0" algn="l" defTabSz="647700" rtl="0" fontAlgn="auto" latinLnBrk="0" hangingPunct="0">
      <a:lnSpc>
        <a:spcPct val="100000"/>
      </a:lnSpc>
      <a:spcBef>
        <a:spcPts val="4800"/>
      </a:spcBef>
      <a:spcAft>
        <a:spcPts val="0"/>
      </a:spcAft>
      <a:buClrTx/>
      <a:buSzTx/>
      <a:buFontTx/>
      <a:buNone/>
      <a:tabLst/>
      <a:defRPr b="0" baseline="0" cap="none" i="0" spc="84" strike="noStrike" sz="4200" u="none" kumimoji="0" normalizeH="0">
        <a:ln>
          <a:noFill/>
        </a:ln>
        <a:solidFill>
          <a:srgbClr val="5B5854"/>
        </a:solidFill>
        <a:effectLst/>
        <a:uFillTx/>
        <a:latin typeface="Futura"/>
        <a:ea typeface="Futura"/>
        <a:cs typeface="Futura"/>
        <a:sym typeface="Futura"/>
      </a:defRPr>
    </a:lvl3pPr>
    <a:lvl4pPr marL="0" marR="0" indent="0" algn="l" defTabSz="647700" rtl="0" fontAlgn="auto" latinLnBrk="0" hangingPunct="0">
      <a:lnSpc>
        <a:spcPct val="100000"/>
      </a:lnSpc>
      <a:spcBef>
        <a:spcPts val="4800"/>
      </a:spcBef>
      <a:spcAft>
        <a:spcPts val="0"/>
      </a:spcAft>
      <a:buClrTx/>
      <a:buSzTx/>
      <a:buFontTx/>
      <a:buNone/>
      <a:tabLst/>
      <a:defRPr b="0" baseline="0" cap="none" i="0" spc="84" strike="noStrike" sz="4200" u="none" kumimoji="0" normalizeH="0">
        <a:ln>
          <a:noFill/>
        </a:ln>
        <a:solidFill>
          <a:srgbClr val="5B5854"/>
        </a:solidFill>
        <a:effectLst/>
        <a:uFillTx/>
        <a:latin typeface="Futura"/>
        <a:ea typeface="Futura"/>
        <a:cs typeface="Futura"/>
        <a:sym typeface="Futura"/>
      </a:defRPr>
    </a:lvl4pPr>
    <a:lvl5pPr marL="0" marR="0" indent="0" algn="l" defTabSz="647700" rtl="0" fontAlgn="auto" latinLnBrk="0" hangingPunct="0">
      <a:lnSpc>
        <a:spcPct val="100000"/>
      </a:lnSpc>
      <a:spcBef>
        <a:spcPts val="4800"/>
      </a:spcBef>
      <a:spcAft>
        <a:spcPts val="0"/>
      </a:spcAft>
      <a:buClrTx/>
      <a:buSzTx/>
      <a:buFontTx/>
      <a:buNone/>
      <a:tabLst/>
      <a:defRPr b="0" baseline="0" cap="none" i="0" spc="84" strike="noStrike" sz="4200" u="none" kumimoji="0" normalizeH="0">
        <a:ln>
          <a:noFill/>
        </a:ln>
        <a:solidFill>
          <a:srgbClr val="5B5854"/>
        </a:solidFill>
        <a:effectLst/>
        <a:uFillTx/>
        <a:latin typeface="Futura"/>
        <a:ea typeface="Futura"/>
        <a:cs typeface="Futura"/>
        <a:sym typeface="Futura"/>
      </a:defRPr>
    </a:lvl5pPr>
    <a:lvl6pPr marL="0" marR="0" indent="0" algn="l" defTabSz="647700" rtl="0" fontAlgn="auto" latinLnBrk="0" hangingPunct="0">
      <a:lnSpc>
        <a:spcPct val="100000"/>
      </a:lnSpc>
      <a:spcBef>
        <a:spcPts val="4800"/>
      </a:spcBef>
      <a:spcAft>
        <a:spcPts val="0"/>
      </a:spcAft>
      <a:buClrTx/>
      <a:buSzTx/>
      <a:buFontTx/>
      <a:buNone/>
      <a:tabLst/>
      <a:defRPr b="0" baseline="0" cap="none" i="0" spc="84" strike="noStrike" sz="4200" u="none" kumimoji="0" normalizeH="0">
        <a:ln>
          <a:noFill/>
        </a:ln>
        <a:solidFill>
          <a:srgbClr val="5B5854"/>
        </a:solidFill>
        <a:effectLst/>
        <a:uFillTx/>
        <a:latin typeface="Futura"/>
        <a:ea typeface="Futura"/>
        <a:cs typeface="Futura"/>
        <a:sym typeface="Futura"/>
      </a:defRPr>
    </a:lvl6pPr>
    <a:lvl7pPr marL="0" marR="0" indent="0" algn="l" defTabSz="647700" rtl="0" fontAlgn="auto" latinLnBrk="0" hangingPunct="0">
      <a:lnSpc>
        <a:spcPct val="100000"/>
      </a:lnSpc>
      <a:spcBef>
        <a:spcPts val="4800"/>
      </a:spcBef>
      <a:spcAft>
        <a:spcPts val="0"/>
      </a:spcAft>
      <a:buClrTx/>
      <a:buSzTx/>
      <a:buFontTx/>
      <a:buNone/>
      <a:tabLst/>
      <a:defRPr b="0" baseline="0" cap="none" i="0" spc="84" strike="noStrike" sz="4200" u="none" kumimoji="0" normalizeH="0">
        <a:ln>
          <a:noFill/>
        </a:ln>
        <a:solidFill>
          <a:srgbClr val="5B5854"/>
        </a:solidFill>
        <a:effectLst/>
        <a:uFillTx/>
        <a:latin typeface="Futura"/>
        <a:ea typeface="Futura"/>
        <a:cs typeface="Futura"/>
        <a:sym typeface="Futura"/>
      </a:defRPr>
    </a:lvl7pPr>
    <a:lvl8pPr marL="0" marR="0" indent="0" algn="l" defTabSz="647700" rtl="0" fontAlgn="auto" latinLnBrk="0" hangingPunct="0">
      <a:lnSpc>
        <a:spcPct val="100000"/>
      </a:lnSpc>
      <a:spcBef>
        <a:spcPts val="4800"/>
      </a:spcBef>
      <a:spcAft>
        <a:spcPts val="0"/>
      </a:spcAft>
      <a:buClrTx/>
      <a:buSzTx/>
      <a:buFontTx/>
      <a:buNone/>
      <a:tabLst/>
      <a:defRPr b="0" baseline="0" cap="none" i="0" spc="84" strike="noStrike" sz="4200" u="none" kumimoji="0" normalizeH="0">
        <a:ln>
          <a:noFill/>
        </a:ln>
        <a:solidFill>
          <a:srgbClr val="5B5854"/>
        </a:solidFill>
        <a:effectLst/>
        <a:uFillTx/>
        <a:latin typeface="Futura"/>
        <a:ea typeface="Futura"/>
        <a:cs typeface="Futura"/>
        <a:sym typeface="Futura"/>
      </a:defRPr>
    </a:lvl8pPr>
    <a:lvl9pPr marL="0" marR="0" indent="0" algn="l" defTabSz="647700" rtl="0" fontAlgn="auto" latinLnBrk="0" hangingPunct="0">
      <a:lnSpc>
        <a:spcPct val="100000"/>
      </a:lnSpc>
      <a:spcBef>
        <a:spcPts val="4800"/>
      </a:spcBef>
      <a:spcAft>
        <a:spcPts val="0"/>
      </a:spcAft>
      <a:buClrTx/>
      <a:buSzTx/>
      <a:buFontTx/>
      <a:buNone/>
      <a:tabLst/>
      <a:defRPr b="0" baseline="0" cap="none" i="0" spc="84" strike="noStrike" sz="4200" u="none" kumimoji="0" normalizeH="0">
        <a:ln>
          <a:noFill/>
        </a:ln>
        <a:solidFill>
          <a:srgbClr val="5B5854"/>
        </a:solidFill>
        <a:effectLst/>
        <a:uFillTx/>
        <a:latin typeface="Futura"/>
        <a:ea typeface="Futura"/>
        <a:cs typeface="Futura"/>
        <a:sym typeface="Futura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Futura"/>
          <a:ea typeface="Futura"/>
          <a:cs typeface="Futura"/>
        </a:font>
        <a:srgbClr val="5B5854"/>
      </a:tcTxStyle>
      <a:tcStyle>
        <a:tcBdr>
          <a:left>
            <a:ln w="12700" cap="flat">
              <a:solidFill>
                <a:srgbClr val="072B5B"/>
              </a:solidFill>
              <a:prstDash val="solid"/>
              <a:round/>
            </a:ln>
          </a:left>
          <a:right>
            <a:ln w="12700" cap="flat">
              <a:solidFill>
                <a:srgbClr val="072B5B"/>
              </a:solidFill>
              <a:prstDash val="solid"/>
              <a:round/>
            </a:ln>
          </a:right>
          <a:top>
            <a:ln w="12700" cap="flat">
              <a:solidFill>
                <a:srgbClr val="072B5B"/>
              </a:solidFill>
              <a:prstDash val="solid"/>
              <a:round/>
            </a:ln>
          </a:top>
          <a:bottom>
            <a:ln w="12700" cap="flat">
              <a:solidFill>
                <a:srgbClr val="072B5B"/>
              </a:solidFill>
              <a:prstDash val="solid"/>
              <a:round/>
            </a:ln>
          </a:bottom>
          <a:insideH>
            <a:ln w="12700" cap="flat">
              <a:solidFill>
                <a:srgbClr val="072B5B"/>
              </a:solidFill>
              <a:prstDash val="solid"/>
              <a:round/>
            </a:ln>
          </a:insideH>
          <a:insideV>
            <a:ln w="12700" cap="flat">
              <a:solidFill>
                <a:srgbClr val="072B5B"/>
              </a:solidFill>
              <a:prstDash val="solid"/>
              <a:round/>
            </a:ln>
          </a:insideV>
        </a:tcBdr>
        <a:fill>
          <a:solidFill>
            <a:srgbClr val="D4DAE0"/>
          </a:solidFill>
        </a:fill>
      </a:tcStyle>
    </a:wholeTbl>
    <a:band2H>
      <a:tcTxStyle b="def" i="def"/>
      <a:tcStyle>
        <a:tcBdr/>
        <a:fill>
          <a:solidFill>
            <a:srgbClr val="EBEDF0"/>
          </a:solidFill>
        </a:fill>
      </a:tcStyle>
    </a:band2H>
    <a:firstCol>
      <a:tcTxStyle b="on" i="off">
        <a:font>
          <a:latin typeface="Futura Bold"/>
          <a:ea typeface="Futura Bold"/>
          <a:cs typeface="Futura Bold"/>
        </a:font>
        <a:srgbClr val="072B5B"/>
      </a:tcTxStyle>
      <a:tcStyle>
        <a:tcBdr>
          <a:left>
            <a:ln w="12700" cap="flat">
              <a:solidFill>
                <a:srgbClr val="072B5B"/>
              </a:solidFill>
              <a:prstDash val="solid"/>
              <a:round/>
            </a:ln>
          </a:left>
          <a:right>
            <a:ln w="12700" cap="flat">
              <a:solidFill>
                <a:srgbClr val="072B5B"/>
              </a:solidFill>
              <a:prstDash val="solid"/>
              <a:round/>
            </a:ln>
          </a:right>
          <a:top>
            <a:ln w="12700" cap="flat">
              <a:solidFill>
                <a:srgbClr val="072B5B"/>
              </a:solidFill>
              <a:prstDash val="solid"/>
              <a:round/>
            </a:ln>
          </a:top>
          <a:bottom>
            <a:ln w="12700" cap="flat">
              <a:solidFill>
                <a:srgbClr val="072B5B"/>
              </a:solidFill>
              <a:prstDash val="solid"/>
              <a:round/>
            </a:ln>
          </a:bottom>
          <a:insideH>
            <a:ln w="12700" cap="flat">
              <a:solidFill>
                <a:srgbClr val="072B5B"/>
              </a:solidFill>
              <a:prstDash val="solid"/>
              <a:round/>
            </a:ln>
          </a:insideH>
          <a:insideV>
            <a:ln w="12700" cap="flat">
              <a:solidFill>
                <a:srgbClr val="072B5B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Futura Bold"/>
          <a:ea typeface="Futura Bold"/>
          <a:cs typeface="Futura Bold"/>
        </a:font>
        <a:srgbClr val="072B5B"/>
      </a:tcTxStyle>
      <a:tcStyle>
        <a:tcBdr>
          <a:left>
            <a:ln w="12700" cap="flat">
              <a:solidFill>
                <a:srgbClr val="072B5B"/>
              </a:solidFill>
              <a:prstDash val="solid"/>
              <a:round/>
            </a:ln>
          </a:left>
          <a:right>
            <a:ln w="12700" cap="flat">
              <a:solidFill>
                <a:srgbClr val="072B5B"/>
              </a:solidFill>
              <a:prstDash val="solid"/>
              <a:round/>
            </a:ln>
          </a:right>
          <a:top>
            <a:ln w="38100" cap="flat">
              <a:solidFill>
                <a:srgbClr val="072B5B"/>
              </a:solidFill>
              <a:prstDash val="solid"/>
              <a:round/>
            </a:ln>
          </a:top>
          <a:bottom>
            <a:ln w="12700" cap="flat">
              <a:solidFill>
                <a:srgbClr val="072B5B"/>
              </a:solidFill>
              <a:prstDash val="solid"/>
              <a:round/>
            </a:ln>
          </a:bottom>
          <a:insideH>
            <a:ln w="12700" cap="flat">
              <a:solidFill>
                <a:srgbClr val="072B5B"/>
              </a:solidFill>
              <a:prstDash val="solid"/>
              <a:round/>
            </a:ln>
          </a:insideH>
          <a:insideV>
            <a:ln w="12700" cap="flat">
              <a:solidFill>
                <a:srgbClr val="072B5B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Futura Bold"/>
          <a:ea typeface="Futura Bold"/>
          <a:cs typeface="Futura Bold"/>
        </a:font>
        <a:srgbClr val="072B5B"/>
      </a:tcTxStyle>
      <a:tcStyle>
        <a:tcBdr>
          <a:left>
            <a:ln w="12700" cap="flat">
              <a:solidFill>
                <a:srgbClr val="072B5B"/>
              </a:solidFill>
              <a:prstDash val="solid"/>
              <a:round/>
            </a:ln>
          </a:left>
          <a:right>
            <a:ln w="12700" cap="flat">
              <a:solidFill>
                <a:srgbClr val="072B5B"/>
              </a:solidFill>
              <a:prstDash val="solid"/>
              <a:round/>
            </a:ln>
          </a:right>
          <a:top>
            <a:ln w="12700" cap="flat">
              <a:solidFill>
                <a:srgbClr val="072B5B"/>
              </a:solidFill>
              <a:prstDash val="solid"/>
              <a:round/>
            </a:ln>
          </a:top>
          <a:bottom>
            <a:ln w="38100" cap="flat">
              <a:solidFill>
                <a:srgbClr val="072B5B"/>
              </a:solidFill>
              <a:prstDash val="solid"/>
              <a:round/>
            </a:ln>
          </a:bottom>
          <a:insideH>
            <a:ln w="12700" cap="flat">
              <a:solidFill>
                <a:srgbClr val="072B5B"/>
              </a:solidFill>
              <a:prstDash val="solid"/>
              <a:round/>
            </a:ln>
          </a:insideH>
          <a:insideV>
            <a:ln w="12700" cap="flat">
              <a:solidFill>
                <a:srgbClr val="072B5B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Futura"/>
          <a:ea typeface="Futura"/>
          <a:cs typeface="Futura"/>
        </a:font>
        <a:srgbClr val="5B5854"/>
      </a:tcTxStyle>
      <a:tcStyle>
        <a:tcBdr>
          <a:left>
            <a:ln w="12700" cap="flat">
              <a:solidFill>
                <a:srgbClr val="072B5B"/>
              </a:solidFill>
              <a:prstDash val="solid"/>
              <a:round/>
            </a:ln>
          </a:left>
          <a:right>
            <a:ln w="12700" cap="flat">
              <a:solidFill>
                <a:srgbClr val="072B5B"/>
              </a:solidFill>
              <a:prstDash val="solid"/>
              <a:round/>
            </a:ln>
          </a:right>
          <a:top>
            <a:ln w="12700" cap="flat">
              <a:solidFill>
                <a:srgbClr val="072B5B"/>
              </a:solidFill>
              <a:prstDash val="solid"/>
              <a:round/>
            </a:ln>
          </a:top>
          <a:bottom>
            <a:ln w="12700" cap="flat">
              <a:solidFill>
                <a:srgbClr val="072B5B"/>
              </a:solidFill>
              <a:prstDash val="solid"/>
              <a:round/>
            </a:ln>
          </a:bottom>
          <a:insideH>
            <a:ln w="12700" cap="flat">
              <a:solidFill>
                <a:srgbClr val="072B5B"/>
              </a:solidFill>
              <a:prstDash val="solid"/>
              <a:round/>
            </a:ln>
          </a:insideH>
          <a:insideV>
            <a:ln w="12700" cap="flat">
              <a:solidFill>
                <a:srgbClr val="072B5B"/>
              </a:solidFill>
              <a:prstDash val="solid"/>
              <a:round/>
            </a:ln>
          </a:insideV>
        </a:tcBdr>
        <a:fill>
          <a:solidFill>
            <a:srgbClr val="DDE0D3"/>
          </a:solidFill>
        </a:fill>
      </a:tcStyle>
    </a:wholeTbl>
    <a:band2H>
      <a:tcTxStyle b="def" i="def"/>
      <a:tcStyle>
        <a:tcBdr/>
        <a:fill>
          <a:solidFill>
            <a:srgbClr val="EFF0EA"/>
          </a:solidFill>
        </a:fill>
      </a:tcStyle>
    </a:band2H>
    <a:firstCol>
      <a:tcTxStyle b="on" i="off">
        <a:font>
          <a:latin typeface="Futura Bold"/>
          <a:ea typeface="Futura Bold"/>
          <a:cs typeface="Futura Bold"/>
        </a:font>
        <a:srgbClr val="072B5B"/>
      </a:tcTxStyle>
      <a:tcStyle>
        <a:tcBdr>
          <a:left>
            <a:ln w="12700" cap="flat">
              <a:solidFill>
                <a:srgbClr val="072B5B"/>
              </a:solidFill>
              <a:prstDash val="solid"/>
              <a:round/>
            </a:ln>
          </a:left>
          <a:right>
            <a:ln w="12700" cap="flat">
              <a:solidFill>
                <a:srgbClr val="072B5B"/>
              </a:solidFill>
              <a:prstDash val="solid"/>
              <a:round/>
            </a:ln>
          </a:right>
          <a:top>
            <a:ln w="12700" cap="flat">
              <a:solidFill>
                <a:srgbClr val="072B5B"/>
              </a:solidFill>
              <a:prstDash val="solid"/>
              <a:round/>
            </a:ln>
          </a:top>
          <a:bottom>
            <a:ln w="12700" cap="flat">
              <a:solidFill>
                <a:srgbClr val="072B5B"/>
              </a:solidFill>
              <a:prstDash val="solid"/>
              <a:round/>
            </a:ln>
          </a:bottom>
          <a:insideH>
            <a:ln w="12700" cap="flat">
              <a:solidFill>
                <a:srgbClr val="072B5B"/>
              </a:solidFill>
              <a:prstDash val="solid"/>
              <a:round/>
            </a:ln>
          </a:insideH>
          <a:insideV>
            <a:ln w="12700" cap="flat">
              <a:solidFill>
                <a:srgbClr val="072B5B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>
          <a:latin typeface="Futura Bold"/>
          <a:ea typeface="Futura Bold"/>
          <a:cs typeface="Futura Bold"/>
        </a:font>
        <a:srgbClr val="072B5B"/>
      </a:tcTxStyle>
      <a:tcStyle>
        <a:tcBdr>
          <a:left>
            <a:ln w="12700" cap="flat">
              <a:solidFill>
                <a:srgbClr val="072B5B"/>
              </a:solidFill>
              <a:prstDash val="solid"/>
              <a:round/>
            </a:ln>
          </a:left>
          <a:right>
            <a:ln w="12700" cap="flat">
              <a:solidFill>
                <a:srgbClr val="072B5B"/>
              </a:solidFill>
              <a:prstDash val="solid"/>
              <a:round/>
            </a:ln>
          </a:right>
          <a:top>
            <a:ln w="38100" cap="flat">
              <a:solidFill>
                <a:srgbClr val="072B5B"/>
              </a:solidFill>
              <a:prstDash val="solid"/>
              <a:round/>
            </a:ln>
          </a:top>
          <a:bottom>
            <a:ln w="12700" cap="flat">
              <a:solidFill>
                <a:srgbClr val="072B5B"/>
              </a:solidFill>
              <a:prstDash val="solid"/>
              <a:round/>
            </a:ln>
          </a:bottom>
          <a:insideH>
            <a:ln w="12700" cap="flat">
              <a:solidFill>
                <a:srgbClr val="072B5B"/>
              </a:solidFill>
              <a:prstDash val="solid"/>
              <a:round/>
            </a:ln>
          </a:insideH>
          <a:insideV>
            <a:ln w="12700" cap="flat">
              <a:solidFill>
                <a:srgbClr val="072B5B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>
          <a:latin typeface="Futura Bold"/>
          <a:ea typeface="Futura Bold"/>
          <a:cs typeface="Futura Bold"/>
        </a:font>
        <a:srgbClr val="072B5B"/>
      </a:tcTxStyle>
      <a:tcStyle>
        <a:tcBdr>
          <a:left>
            <a:ln w="12700" cap="flat">
              <a:solidFill>
                <a:srgbClr val="072B5B"/>
              </a:solidFill>
              <a:prstDash val="solid"/>
              <a:round/>
            </a:ln>
          </a:left>
          <a:right>
            <a:ln w="12700" cap="flat">
              <a:solidFill>
                <a:srgbClr val="072B5B"/>
              </a:solidFill>
              <a:prstDash val="solid"/>
              <a:round/>
            </a:ln>
          </a:right>
          <a:top>
            <a:ln w="12700" cap="flat">
              <a:solidFill>
                <a:srgbClr val="072B5B"/>
              </a:solidFill>
              <a:prstDash val="solid"/>
              <a:round/>
            </a:ln>
          </a:top>
          <a:bottom>
            <a:ln w="38100" cap="flat">
              <a:solidFill>
                <a:srgbClr val="072B5B"/>
              </a:solidFill>
              <a:prstDash val="solid"/>
              <a:round/>
            </a:ln>
          </a:bottom>
          <a:insideH>
            <a:ln w="12700" cap="flat">
              <a:solidFill>
                <a:srgbClr val="072B5B"/>
              </a:solidFill>
              <a:prstDash val="solid"/>
              <a:round/>
            </a:ln>
          </a:insideH>
          <a:insideV>
            <a:ln w="12700" cap="flat">
              <a:solidFill>
                <a:srgbClr val="072B5B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Futura"/>
          <a:ea typeface="Futura"/>
          <a:cs typeface="Futura"/>
        </a:font>
        <a:srgbClr val="5B5854"/>
      </a:tcTxStyle>
      <a:tcStyle>
        <a:tcBdr>
          <a:left>
            <a:ln w="12700" cap="flat">
              <a:solidFill>
                <a:srgbClr val="072B5B"/>
              </a:solidFill>
              <a:prstDash val="solid"/>
              <a:round/>
            </a:ln>
          </a:left>
          <a:right>
            <a:ln w="12700" cap="flat">
              <a:solidFill>
                <a:srgbClr val="072B5B"/>
              </a:solidFill>
              <a:prstDash val="solid"/>
              <a:round/>
            </a:ln>
          </a:right>
          <a:top>
            <a:ln w="12700" cap="flat">
              <a:solidFill>
                <a:srgbClr val="072B5B"/>
              </a:solidFill>
              <a:prstDash val="solid"/>
              <a:round/>
            </a:ln>
          </a:top>
          <a:bottom>
            <a:ln w="12700" cap="flat">
              <a:solidFill>
                <a:srgbClr val="072B5B"/>
              </a:solidFill>
              <a:prstDash val="solid"/>
              <a:round/>
            </a:ln>
          </a:bottom>
          <a:insideH>
            <a:ln w="12700" cap="flat">
              <a:solidFill>
                <a:srgbClr val="072B5B"/>
              </a:solidFill>
              <a:prstDash val="solid"/>
              <a:round/>
            </a:ln>
          </a:insideH>
          <a:insideV>
            <a:ln w="12700" cap="flat">
              <a:solidFill>
                <a:srgbClr val="072B5B"/>
              </a:solidFill>
              <a:prstDash val="solid"/>
              <a:round/>
            </a:ln>
          </a:insideV>
        </a:tcBdr>
        <a:fill>
          <a:solidFill>
            <a:srgbClr val="D8D6DD"/>
          </a:solidFill>
        </a:fill>
      </a:tcStyle>
    </a:wholeTbl>
    <a:band2H>
      <a:tcTxStyle b="def" i="def"/>
      <a:tcStyle>
        <a:tcBdr/>
        <a:fill>
          <a:solidFill>
            <a:srgbClr val="ECECEF"/>
          </a:solidFill>
        </a:fill>
      </a:tcStyle>
    </a:band2H>
    <a:firstCol>
      <a:tcTxStyle b="on" i="off">
        <a:font>
          <a:latin typeface="Futura Bold"/>
          <a:ea typeface="Futura Bold"/>
          <a:cs typeface="Futura Bold"/>
        </a:font>
        <a:srgbClr val="072B5B"/>
      </a:tcTxStyle>
      <a:tcStyle>
        <a:tcBdr>
          <a:left>
            <a:ln w="12700" cap="flat">
              <a:solidFill>
                <a:srgbClr val="072B5B"/>
              </a:solidFill>
              <a:prstDash val="solid"/>
              <a:round/>
            </a:ln>
          </a:left>
          <a:right>
            <a:ln w="12700" cap="flat">
              <a:solidFill>
                <a:srgbClr val="072B5B"/>
              </a:solidFill>
              <a:prstDash val="solid"/>
              <a:round/>
            </a:ln>
          </a:right>
          <a:top>
            <a:ln w="12700" cap="flat">
              <a:solidFill>
                <a:srgbClr val="072B5B"/>
              </a:solidFill>
              <a:prstDash val="solid"/>
              <a:round/>
            </a:ln>
          </a:top>
          <a:bottom>
            <a:ln w="12700" cap="flat">
              <a:solidFill>
                <a:srgbClr val="072B5B"/>
              </a:solidFill>
              <a:prstDash val="solid"/>
              <a:round/>
            </a:ln>
          </a:bottom>
          <a:insideH>
            <a:ln w="12700" cap="flat">
              <a:solidFill>
                <a:srgbClr val="072B5B"/>
              </a:solidFill>
              <a:prstDash val="solid"/>
              <a:round/>
            </a:ln>
          </a:insideH>
          <a:insideV>
            <a:ln w="12700" cap="flat">
              <a:solidFill>
                <a:srgbClr val="072B5B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>
          <a:latin typeface="Futura Bold"/>
          <a:ea typeface="Futura Bold"/>
          <a:cs typeface="Futura Bold"/>
        </a:font>
        <a:srgbClr val="072B5B"/>
      </a:tcTxStyle>
      <a:tcStyle>
        <a:tcBdr>
          <a:left>
            <a:ln w="12700" cap="flat">
              <a:solidFill>
                <a:srgbClr val="072B5B"/>
              </a:solidFill>
              <a:prstDash val="solid"/>
              <a:round/>
            </a:ln>
          </a:left>
          <a:right>
            <a:ln w="12700" cap="flat">
              <a:solidFill>
                <a:srgbClr val="072B5B"/>
              </a:solidFill>
              <a:prstDash val="solid"/>
              <a:round/>
            </a:ln>
          </a:right>
          <a:top>
            <a:ln w="38100" cap="flat">
              <a:solidFill>
                <a:srgbClr val="072B5B"/>
              </a:solidFill>
              <a:prstDash val="solid"/>
              <a:round/>
            </a:ln>
          </a:top>
          <a:bottom>
            <a:ln w="12700" cap="flat">
              <a:solidFill>
                <a:srgbClr val="072B5B"/>
              </a:solidFill>
              <a:prstDash val="solid"/>
              <a:round/>
            </a:ln>
          </a:bottom>
          <a:insideH>
            <a:ln w="12700" cap="flat">
              <a:solidFill>
                <a:srgbClr val="072B5B"/>
              </a:solidFill>
              <a:prstDash val="solid"/>
              <a:round/>
            </a:ln>
          </a:insideH>
          <a:insideV>
            <a:ln w="12700" cap="flat">
              <a:solidFill>
                <a:srgbClr val="072B5B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>
          <a:latin typeface="Futura Bold"/>
          <a:ea typeface="Futura Bold"/>
          <a:cs typeface="Futura Bold"/>
        </a:font>
        <a:srgbClr val="072B5B"/>
      </a:tcTxStyle>
      <a:tcStyle>
        <a:tcBdr>
          <a:left>
            <a:ln w="12700" cap="flat">
              <a:solidFill>
                <a:srgbClr val="072B5B"/>
              </a:solidFill>
              <a:prstDash val="solid"/>
              <a:round/>
            </a:ln>
          </a:left>
          <a:right>
            <a:ln w="12700" cap="flat">
              <a:solidFill>
                <a:srgbClr val="072B5B"/>
              </a:solidFill>
              <a:prstDash val="solid"/>
              <a:round/>
            </a:ln>
          </a:right>
          <a:top>
            <a:ln w="12700" cap="flat">
              <a:solidFill>
                <a:srgbClr val="072B5B"/>
              </a:solidFill>
              <a:prstDash val="solid"/>
              <a:round/>
            </a:ln>
          </a:top>
          <a:bottom>
            <a:ln w="38100" cap="flat">
              <a:solidFill>
                <a:srgbClr val="072B5B"/>
              </a:solidFill>
              <a:prstDash val="solid"/>
              <a:round/>
            </a:ln>
          </a:bottom>
          <a:insideH>
            <a:ln w="12700" cap="flat">
              <a:solidFill>
                <a:srgbClr val="072B5B"/>
              </a:solidFill>
              <a:prstDash val="solid"/>
              <a:round/>
            </a:ln>
          </a:insideH>
          <a:insideV>
            <a:ln w="12700" cap="flat">
              <a:solidFill>
                <a:srgbClr val="072B5B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Futura"/>
          <a:ea typeface="Futura"/>
          <a:cs typeface="Futura"/>
        </a:font>
        <a:srgbClr val="5B585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9E9E9"/>
          </a:solidFill>
        </a:fill>
      </a:tcStyle>
    </a:wholeTbl>
    <a:band2H>
      <a:tcTxStyle b="def" i="def"/>
      <a:tcStyle>
        <a:tcBdr/>
        <a:fill>
          <a:solidFill>
            <a:srgbClr val="072B5B"/>
          </a:solidFill>
        </a:fill>
      </a:tcStyle>
    </a:band2H>
    <a:firstCol>
      <a:tcTxStyle b="on" i="off">
        <a:font>
          <a:latin typeface="Futura Bold"/>
          <a:ea typeface="Futura Bold"/>
          <a:cs typeface="Futura Bold"/>
        </a:font>
        <a:srgbClr val="072B5B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Futura Bold"/>
          <a:ea typeface="Futura Bold"/>
          <a:cs typeface="Futura Bold"/>
        </a:font>
        <a:srgbClr val="5B585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5B5854"/>
              </a:solidFill>
              <a:prstDash val="solid"/>
              <a:round/>
            </a:ln>
          </a:top>
          <a:bottom>
            <a:ln w="25400" cap="flat">
              <a:solidFill>
                <a:srgbClr val="5B5854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72B5B"/>
          </a:solidFill>
        </a:fill>
      </a:tcStyle>
    </a:lastRow>
    <a:firstRow>
      <a:tcTxStyle b="on" i="off">
        <a:font>
          <a:latin typeface="Futura Bold"/>
          <a:ea typeface="Futura Bold"/>
          <a:cs typeface="Futura Bold"/>
        </a:font>
        <a:srgbClr val="072B5B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5B5854"/>
              </a:solidFill>
              <a:prstDash val="solid"/>
              <a:round/>
            </a:ln>
          </a:top>
          <a:bottom>
            <a:ln w="25400" cap="flat">
              <a:solidFill>
                <a:srgbClr val="5B5854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Futura"/>
          <a:ea typeface="Futura"/>
          <a:cs typeface="Futura"/>
        </a:font>
        <a:srgbClr val="5B5854"/>
      </a:tcTxStyle>
      <a:tcStyle>
        <a:tcBdr>
          <a:left>
            <a:ln w="12700" cap="flat">
              <a:solidFill>
                <a:srgbClr val="072B5B"/>
              </a:solidFill>
              <a:prstDash val="solid"/>
              <a:round/>
            </a:ln>
          </a:left>
          <a:right>
            <a:ln w="12700" cap="flat">
              <a:solidFill>
                <a:srgbClr val="072B5B"/>
              </a:solidFill>
              <a:prstDash val="solid"/>
              <a:round/>
            </a:ln>
          </a:right>
          <a:top>
            <a:ln w="12700" cap="flat">
              <a:solidFill>
                <a:srgbClr val="072B5B"/>
              </a:solidFill>
              <a:prstDash val="solid"/>
              <a:round/>
            </a:ln>
          </a:top>
          <a:bottom>
            <a:ln w="12700" cap="flat">
              <a:solidFill>
                <a:srgbClr val="072B5B"/>
              </a:solidFill>
              <a:prstDash val="solid"/>
              <a:round/>
            </a:ln>
          </a:bottom>
          <a:insideH>
            <a:ln w="12700" cap="flat">
              <a:solidFill>
                <a:srgbClr val="072B5B"/>
              </a:solidFill>
              <a:prstDash val="solid"/>
              <a:round/>
            </a:ln>
          </a:insideH>
          <a:insideV>
            <a:ln w="12700" cap="flat">
              <a:solidFill>
                <a:srgbClr val="072B5B"/>
              </a:solidFill>
              <a:prstDash val="solid"/>
              <a:round/>
            </a:ln>
          </a:insideV>
        </a:tcBdr>
        <a:fill>
          <a:solidFill>
            <a:srgbClr val="D0D0CF"/>
          </a:solidFill>
        </a:fill>
      </a:tcStyle>
    </a:wholeTbl>
    <a:band2H>
      <a:tcTxStyle b="def" i="def"/>
      <a:tcStyle>
        <a:tcBdr/>
        <a:fill>
          <a:solidFill>
            <a:srgbClr val="E9E9E9"/>
          </a:solidFill>
        </a:fill>
      </a:tcStyle>
    </a:band2H>
    <a:firstCol>
      <a:tcTxStyle b="on" i="off">
        <a:font>
          <a:latin typeface="Futura Bold"/>
          <a:ea typeface="Futura Bold"/>
          <a:cs typeface="Futura Bold"/>
        </a:font>
        <a:srgbClr val="072B5B"/>
      </a:tcTxStyle>
      <a:tcStyle>
        <a:tcBdr>
          <a:left>
            <a:ln w="12700" cap="flat">
              <a:solidFill>
                <a:srgbClr val="072B5B"/>
              </a:solidFill>
              <a:prstDash val="solid"/>
              <a:round/>
            </a:ln>
          </a:left>
          <a:right>
            <a:ln w="12700" cap="flat">
              <a:solidFill>
                <a:srgbClr val="072B5B"/>
              </a:solidFill>
              <a:prstDash val="solid"/>
              <a:round/>
            </a:ln>
          </a:right>
          <a:top>
            <a:ln w="12700" cap="flat">
              <a:solidFill>
                <a:srgbClr val="072B5B"/>
              </a:solidFill>
              <a:prstDash val="solid"/>
              <a:round/>
            </a:ln>
          </a:top>
          <a:bottom>
            <a:ln w="12700" cap="flat">
              <a:solidFill>
                <a:srgbClr val="072B5B"/>
              </a:solidFill>
              <a:prstDash val="solid"/>
              <a:round/>
            </a:ln>
          </a:bottom>
          <a:insideH>
            <a:ln w="12700" cap="flat">
              <a:solidFill>
                <a:srgbClr val="072B5B"/>
              </a:solidFill>
              <a:prstDash val="solid"/>
              <a:round/>
            </a:ln>
          </a:insideH>
          <a:insideV>
            <a:ln w="12700" cap="flat">
              <a:solidFill>
                <a:srgbClr val="072B5B"/>
              </a:solidFill>
              <a:prstDash val="solid"/>
              <a:round/>
            </a:ln>
          </a:insideV>
        </a:tcBdr>
        <a:fill>
          <a:solidFill>
            <a:srgbClr val="5B5854"/>
          </a:solidFill>
        </a:fill>
      </a:tcStyle>
    </a:firstCol>
    <a:lastRow>
      <a:tcTxStyle b="on" i="off">
        <a:font>
          <a:latin typeface="Futura Bold"/>
          <a:ea typeface="Futura Bold"/>
          <a:cs typeface="Futura Bold"/>
        </a:font>
        <a:srgbClr val="072B5B"/>
      </a:tcTxStyle>
      <a:tcStyle>
        <a:tcBdr>
          <a:left>
            <a:ln w="12700" cap="flat">
              <a:solidFill>
                <a:srgbClr val="072B5B"/>
              </a:solidFill>
              <a:prstDash val="solid"/>
              <a:round/>
            </a:ln>
          </a:left>
          <a:right>
            <a:ln w="12700" cap="flat">
              <a:solidFill>
                <a:srgbClr val="072B5B"/>
              </a:solidFill>
              <a:prstDash val="solid"/>
              <a:round/>
            </a:ln>
          </a:right>
          <a:top>
            <a:ln w="38100" cap="flat">
              <a:solidFill>
                <a:srgbClr val="072B5B"/>
              </a:solidFill>
              <a:prstDash val="solid"/>
              <a:round/>
            </a:ln>
          </a:top>
          <a:bottom>
            <a:ln w="12700" cap="flat">
              <a:solidFill>
                <a:srgbClr val="072B5B"/>
              </a:solidFill>
              <a:prstDash val="solid"/>
              <a:round/>
            </a:ln>
          </a:bottom>
          <a:insideH>
            <a:ln w="12700" cap="flat">
              <a:solidFill>
                <a:srgbClr val="072B5B"/>
              </a:solidFill>
              <a:prstDash val="solid"/>
              <a:round/>
            </a:ln>
          </a:insideH>
          <a:insideV>
            <a:ln w="12700" cap="flat">
              <a:solidFill>
                <a:srgbClr val="072B5B"/>
              </a:solidFill>
              <a:prstDash val="solid"/>
              <a:round/>
            </a:ln>
          </a:insideV>
        </a:tcBdr>
        <a:fill>
          <a:solidFill>
            <a:srgbClr val="5B5854"/>
          </a:solidFill>
        </a:fill>
      </a:tcStyle>
    </a:lastRow>
    <a:firstRow>
      <a:tcTxStyle b="on" i="off">
        <a:font>
          <a:latin typeface="Futura Bold"/>
          <a:ea typeface="Futura Bold"/>
          <a:cs typeface="Futura Bold"/>
        </a:font>
        <a:srgbClr val="072B5B"/>
      </a:tcTxStyle>
      <a:tcStyle>
        <a:tcBdr>
          <a:left>
            <a:ln w="12700" cap="flat">
              <a:solidFill>
                <a:srgbClr val="072B5B"/>
              </a:solidFill>
              <a:prstDash val="solid"/>
              <a:round/>
            </a:ln>
          </a:left>
          <a:right>
            <a:ln w="12700" cap="flat">
              <a:solidFill>
                <a:srgbClr val="072B5B"/>
              </a:solidFill>
              <a:prstDash val="solid"/>
              <a:round/>
            </a:ln>
          </a:right>
          <a:top>
            <a:ln w="12700" cap="flat">
              <a:solidFill>
                <a:srgbClr val="072B5B"/>
              </a:solidFill>
              <a:prstDash val="solid"/>
              <a:round/>
            </a:ln>
          </a:top>
          <a:bottom>
            <a:ln w="38100" cap="flat">
              <a:solidFill>
                <a:srgbClr val="072B5B"/>
              </a:solidFill>
              <a:prstDash val="solid"/>
              <a:round/>
            </a:ln>
          </a:bottom>
          <a:insideH>
            <a:ln w="12700" cap="flat">
              <a:solidFill>
                <a:srgbClr val="072B5B"/>
              </a:solidFill>
              <a:prstDash val="solid"/>
              <a:round/>
            </a:ln>
          </a:insideH>
          <a:insideV>
            <a:ln w="12700" cap="flat">
              <a:solidFill>
                <a:srgbClr val="072B5B"/>
              </a:solidFill>
              <a:prstDash val="solid"/>
              <a:round/>
            </a:ln>
          </a:insideV>
        </a:tcBdr>
        <a:fill>
          <a:solidFill>
            <a:srgbClr val="5B5854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Futura"/>
          <a:ea typeface="Futura"/>
          <a:cs typeface="Futura"/>
        </a:font>
        <a:srgbClr val="5B5854"/>
      </a:tcTxStyle>
      <a:tcStyle>
        <a:tcBdr>
          <a:left>
            <a:ln w="12700" cap="flat">
              <a:solidFill>
                <a:srgbClr val="5B5854"/>
              </a:solidFill>
              <a:prstDash val="solid"/>
              <a:round/>
            </a:ln>
          </a:left>
          <a:right>
            <a:ln w="12700" cap="flat">
              <a:solidFill>
                <a:srgbClr val="5B5854"/>
              </a:solidFill>
              <a:prstDash val="solid"/>
              <a:round/>
            </a:ln>
          </a:right>
          <a:top>
            <a:ln w="12700" cap="flat">
              <a:solidFill>
                <a:srgbClr val="5B5854"/>
              </a:solidFill>
              <a:prstDash val="solid"/>
              <a:round/>
            </a:ln>
          </a:top>
          <a:bottom>
            <a:ln w="12700" cap="flat">
              <a:solidFill>
                <a:srgbClr val="5B5854"/>
              </a:solidFill>
              <a:prstDash val="solid"/>
              <a:round/>
            </a:ln>
          </a:bottom>
          <a:insideH>
            <a:ln w="12700" cap="flat">
              <a:solidFill>
                <a:srgbClr val="5B5854"/>
              </a:solidFill>
              <a:prstDash val="solid"/>
              <a:round/>
            </a:ln>
          </a:insideH>
          <a:insideV>
            <a:ln w="12700" cap="flat">
              <a:solidFill>
                <a:srgbClr val="5B5854"/>
              </a:solidFill>
              <a:prstDash val="solid"/>
              <a:round/>
            </a:ln>
          </a:insideV>
        </a:tcBdr>
        <a:fill>
          <a:solidFill>
            <a:srgbClr val="5B5854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Futura Bold"/>
          <a:ea typeface="Futura Bold"/>
          <a:cs typeface="Futura Bold"/>
        </a:font>
        <a:srgbClr val="5B5854"/>
      </a:tcTxStyle>
      <a:tcStyle>
        <a:tcBdr>
          <a:left>
            <a:ln w="12700" cap="flat">
              <a:solidFill>
                <a:srgbClr val="5B5854"/>
              </a:solidFill>
              <a:prstDash val="solid"/>
              <a:round/>
            </a:ln>
          </a:left>
          <a:right>
            <a:ln w="12700" cap="flat">
              <a:solidFill>
                <a:srgbClr val="5B5854"/>
              </a:solidFill>
              <a:prstDash val="solid"/>
              <a:round/>
            </a:ln>
          </a:right>
          <a:top>
            <a:ln w="12700" cap="flat">
              <a:solidFill>
                <a:srgbClr val="5B5854"/>
              </a:solidFill>
              <a:prstDash val="solid"/>
              <a:round/>
            </a:ln>
          </a:top>
          <a:bottom>
            <a:ln w="12700" cap="flat">
              <a:solidFill>
                <a:srgbClr val="5B5854"/>
              </a:solidFill>
              <a:prstDash val="solid"/>
              <a:round/>
            </a:ln>
          </a:bottom>
          <a:insideH>
            <a:ln w="12700" cap="flat">
              <a:solidFill>
                <a:srgbClr val="5B5854"/>
              </a:solidFill>
              <a:prstDash val="solid"/>
              <a:round/>
            </a:ln>
          </a:insideH>
          <a:insideV>
            <a:ln w="12700" cap="flat">
              <a:solidFill>
                <a:srgbClr val="5B5854"/>
              </a:solidFill>
              <a:prstDash val="solid"/>
              <a:round/>
            </a:ln>
          </a:insideV>
        </a:tcBdr>
        <a:fill>
          <a:solidFill>
            <a:srgbClr val="5B5854">
              <a:alpha val="20000"/>
            </a:srgbClr>
          </a:solidFill>
        </a:fill>
      </a:tcStyle>
    </a:firstCol>
    <a:lastRow>
      <a:tcTxStyle b="on" i="off">
        <a:font>
          <a:latin typeface="Futura Bold"/>
          <a:ea typeface="Futura Bold"/>
          <a:cs typeface="Futura Bold"/>
        </a:font>
        <a:srgbClr val="5B5854"/>
      </a:tcTxStyle>
      <a:tcStyle>
        <a:tcBdr>
          <a:left>
            <a:ln w="12700" cap="flat">
              <a:solidFill>
                <a:srgbClr val="5B5854"/>
              </a:solidFill>
              <a:prstDash val="solid"/>
              <a:round/>
            </a:ln>
          </a:left>
          <a:right>
            <a:ln w="12700" cap="flat">
              <a:solidFill>
                <a:srgbClr val="5B5854"/>
              </a:solidFill>
              <a:prstDash val="solid"/>
              <a:round/>
            </a:ln>
          </a:right>
          <a:top>
            <a:ln w="50800" cap="flat">
              <a:solidFill>
                <a:srgbClr val="5B5854"/>
              </a:solidFill>
              <a:prstDash val="solid"/>
              <a:round/>
            </a:ln>
          </a:top>
          <a:bottom>
            <a:ln w="12700" cap="flat">
              <a:solidFill>
                <a:srgbClr val="5B5854"/>
              </a:solidFill>
              <a:prstDash val="solid"/>
              <a:round/>
            </a:ln>
          </a:bottom>
          <a:insideH>
            <a:ln w="12700" cap="flat">
              <a:solidFill>
                <a:srgbClr val="5B5854"/>
              </a:solidFill>
              <a:prstDash val="solid"/>
              <a:round/>
            </a:ln>
          </a:insideH>
          <a:insideV>
            <a:ln w="12700" cap="flat">
              <a:solidFill>
                <a:srgbClr val="5B5854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>
          <a:latin typeface="Futura Bold"/>
          <a:ea typeface="Futura Bold"/>
          <a:cs typeface="Futura Bold"/>
        </a:font>
        <a:srgbClr val="5B5854"/>
      </a:tcTxStyle>
      <a:tcStyle>
        <a:tcBdr>
          <a:left>
            <a:ln w="12700" cap="flat">
              <a:solidFill>
                <a:srgbClr val="5B5854"/>
              </a:solidFill>
              <a:prstDash val="solid"/>
              <a:round/>
            </a:ln>
          </a:left>
          <a:right>
            <a:ln w="12700" cap="flat">
              <a:solidFill>
                <a:srgbClr val="5B5854"/>
              </a:solidFill>
              <a:prstDash val="solid"/>
              <a:round/>
            </a:ln>
          </a:right>
          <a:top>
            <a:ln w="12700" cap="flat">
              <a:solidFill>
                <a:srgbClr val="5B5854"/>
              </a:solidFill>
              <a:prstDash val="solid"/>
              <a:round/>
            </a:ln>
          </a:top>
          <a:bottom>
            <a:ln w="25400" cap="flat">
              <a:solidFill>
                <a:srgbClr val="5B5854"/>
              </a:solidFill>
              <a:prstDash val="solid"/>
              <a:round/>
            </a:ln>
          </a:bottom>
          <a:insideH>
            <a:ln w="12700" cap="flat">
              <a:solidFill>
                <a:srgbClr val="5B5854"/>
              </a:solidFill>
              <a:prstDash val="solid"/>
              <a:round/>
            </a:ln>
          </a:insideH>
          <a:insideV>
            <a:ln w="12700" cap="flat">
              <a:solidFill>
                <a:srgbClr val="5B5854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Shape 175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76" name="Shape 176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eg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eg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eg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eg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eg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eg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eg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eg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eg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/>
          <p:nvPr>
            <p:ph type="title"/>
          </p:nvPr>
        </p:nvSpPr>
        <p:spPr>
          <a:xfrm>
            <a:off x="1257300" y="5397500"/>
            <a:ext cx="21869400" cy="5461000"/>
          </a:xfrm>
          <a:prstGeom prst="rect">
            <a:avLst/>
          </a:prstGeom>
        </p:spPr>
        <p:txBody>
          <a:bodyPr/>
          <a:lstStyle>
            <a:lvl1pPr>
              <a:defRPr spc="298" sz="14900">
                <a:solidFill>
                  <a:srgbClr val="FFFFFF"/>
                </a:solid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2" name="Body Level One…"/>
          <p:cNvSpPr txBox="1"/>
          <p:nvPr>
            <p:ph type="body" sz="quarter" idx="1"/>
          </p:nvPr>
        </p:nvSpPr>
        <p:spPr>
          <a:xfrm>
            <a:off x="1257300" y="2895600"/>
            <a:ext cx="21869400" cy="2501900"/>
          </a:xfrm>
          <a:prstGeom prst="rect">
            <a:avLst/>
          </a:prstGeom>
        </p:spPr>
        <p:txBody>
          <a:bodyPr anchor="b"/>
          <a:lstStyle>
            <a:lvl1pPr marL="0" indent="0" algn="ctr">
              <a:spcBef>
                <a:spcPts val="0"/>
              </a:spcBef>
              <a:buClrTx/>
              <a:buSzTx/>
              <a:buNone/>
              <a:defRPr cap="all" spc="308" sz="77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lvl1pPr>
            <a:lvl2pPr marL="0" indent="0" algn="ctr">
              <a:spcBef>
                <a:spcPts val="0"/>
              </a:spcBef>
              <a:buClrTx/>
              <a:buSzTx/>
              <a:buNone/>
              <a:defRPr cap="all" spc="308" sz="77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lvl2pPr>
            <a:lvl3pPr marL="0" indent="0" algn="ctr">
              <a:spcBef>
                <a:spcPts val="0"/>
              </a:spcBef>
              <a:buClrTx/>
              <a:buSzTx/>
              <a:buNone/>
              <a:defRPr cap="all" spc="308" sz="77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lvl3pPr>
            <a:lvl4pPr marL="0" indent="0" algn="ctr">
              <a:spcBef>
                <a:spcPts val="0"/>
              </a:spcBef>
              <a:buClrTx/>
              <a:buSzTx/>
              <a:buNone/>
              <a:defRPr cap="all" spc="308" sz="77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lvl4pPr>
            <a:lvl5pPr marL="0" indent="0" algn="ctr">
              <a:spcBef>
                <a:spcPts val="0"/>
              </a:spcBef>
              <a:buClrTx/>
              <a:buSzTx/>
              <a:buNone/>
              <a:defRPr cap="all" spc="308" sz="77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/>
          <p:nvPr>
            <p:ph type="sldNum" sz="quarter" idx="2"/>
          </p:nvPr>
        </p:nvSpPr>
        <p:spPr>
          <a:xfrm>
            <a:off x="11952392" y="12971239"/>
            <a:ext cx="479216" cy="49892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Live Video Small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Body Level One…"/>
          <p:cNvSpPr txBox="1"/>
          <p:nvPr>
            <p:ph type="body" sz="quarter" idx="1"/>
          </p:nvPr>
        </p:nvSpPr>
        <p:spPr>
          <a:xfrm>
            <a:off x="1257300" y="1879600"/>
            <a:ext cx="21869400" cy="7239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ClrTx/>
              <a:buSzTx/>
              <a:buNone/>
              <a:defRPr cap="all" spc="342" sz="3800">
                <a:latin typeface="Futura"/>
                <a:ea typeface="Futura"/>
                <a:cs typeface="Futura"/>
                <a:sym typeface="Futura"/>
              </a:defRPr>
            </a:lvl1pPr>
            <a:lvl2pPr marL="967619" indent="-459619" algn="ctr">
              <a:spcBef>
                <a:spcPts val="0"/>
              </a:spcBef>
              <a:buClrTx/>
              <a:defRPr cap="all" spc="342" sz="3800">
                <a:latin typeface="Futura"/>
                <a:ea typeface="Futura"/>
                <a:cs typeface="Futura"/>
                <a:sym typeface="Futura"/>
              </a:defRPr>
            </a:lvl2pPr>
            <a:lvl3pPr marL="1475619" indent="-459619" algn="ctr">
              <a:spcBef>
                <a:spcPts val="0"/>
              </a:spcBef>
              <a:buClrTx/>
              <a:defRPr cap="all" spc="342" sz="3800">
                <a:latin typeface="Futura"/>
                <a:ea typeface="Futura"/>
                <a:cs typeface="Futura"/>
                <a:sym typeface="Futura"/>
              </a:defRPr>
            </a:lvl3pPr>
            <a:lvl4pPr marL="1983619" indent="-459619" algn="ctr">
              <a:spcBef>
                <a:spcPts val="0"/>
              </a:spcBef>
              <a:buClrTx/>
              <a:defRPr cap="all" spc="342" sz="3800">
                <a:latin typeface="Futura"/>
                <a:ea typeface="Futura"/>
                <a:cs typeface="Futura"/>
                <a:sym typeface="Futura"/>
              </a:defRPr>
            </a:lvl4pPr>
            <a:lvl5pPr marL="2491619" indent="-459619" algn="ctr">
              <a:spcBef>
                <a:spcPts val="0"/>
              </a:spcBef>
              <a:buClrTx/>
              <a:defRPr cap="all" spc="342" sz="3800">
                <a:latin typeface="Futura"/>
                <a:ea typeface="Futura"/>
                <a:cs typeface="Futura"/>
                <a:sym typeface="Futura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7" name="Title Text"/>
          <p:cNvSpPr txBox="1"/>
          <p:nvPr>
            <p:ph type="title"/>
          </p:nvPr>
        </p:nvSpPr>
        <p:spPr>
          <a:xfrm>
            <a:off x="1257300" y="825500"/>
            <a:ext cx="21869400" cy="10541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98" name="Body Level One…"/>
          <p:cNvSpPr txBox="1"/>
          <p:nvPr>
            <p:ph type="body" sz="half" idx="21"/>
          </p:nvPr>
        </p:nvSpPr>
        <p:spPr>
          <a:xfrm>
            <a:off x="1257300" y="3632200"/>
            <a:ext cx="8382000" cy="8470900"/>
          </a:xfrm>
          <a:prstGeom prst="rect">
            <a:avLst/>
          </a:prstGeom>
        </p:spPr>
        <p:txBody>
          <a:bodyPr anchor="t"/>
          <a:lstStyle/>
          <a:p>
            <a:pPr>
              <a:spcBef>
                <a:spcPts val="4000"/>
              </a:spcBef>
              <a:defRPr spc="0" sz="3500"/>
            </a:pPr>
          </a:p>
        </p:txBody>
      </p:sp>
      <p:sp>
        <p:nvSpPr>
          <p:cNvPr id="9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Live Video Large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Body Level One…"/>
          <p:cNvSpPr txBox="1"/>
          <p:nvPr>
            <p:ph type="body" sz="quarter" idx="1"/>
          </p:nvPr>
        </p:nvSpPr>
        <p:spPr>
          <a:xfrm>
            <a:off x="1257300" y="1879600"/>
            <a:ext cx="21869400" cy="7239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ClrTx/>
              <a:buSzTx/>
              <a:buNone/>
              <a:defRPr cap="all" spc="342" sz="3800">
                <a:latin typeface="Futura"/>
                <a:ea typeface="Futura"/>
                <a:cs typeface="Futura"/>
                <a:sym typeface="Futura"/>
              </a:defRPr>
            </a:lvl1pPr>
            <a:lvl2pPr marL="967619" indent="-459619" algn="ctr">
              <a:spcBef>
                <a:spcPts val="0"/>
              </a:spcBef>
              <a:buClrTx/>
              <a:defRPr cap="all" spc="342" sz="3800">
                <a:latin typeface="Futura"/>
                <a:ea typeface="Futura"/>
                <a:cs typeface="Futura"/>
                <a:sym typeface="Futura"/>
              </a:defRPr>
            </a:lvl2pPr>
            <a:lvl3pPr marL="1475619" indent="-459619" algn="ctr">
              <a:spcBef>
                <a:spcPts val="0"/>
              </a:spcBef>
              <a:buClrTx/>
              <a:defRPr cap="all" spc="342" sz="3800">
                <a:latin typeface="Futura"/>
                <a:ea typeface="Futura"/>
                <a:cs typeface="Futura"/>
                <a:sym typeface="Futura"/>
              </a:defRPr>
            </a:lvl3pPr>
            <a:lvl4pPr marL="1983619" indent="-459619" algn="ctr">
              <a:spcBef>
                <a:spcPts val="0"/>
              </a:spcBef>
              <a:buClrTx/>
              <a:defRPr cap="all" spc="342" sz="3800">
                <a:latin typeface="Futura"/>
                <a:ea typeface="Futura"/>
                <a:cs typeface="Futura"/>
                <a:sym typeface="Futura"/>
              </a:defRPr>
            </a:lvl4pPr>
            <a:lvl5pPr marL="2491619" indent="-459619" algn="ctr">
              <a:spcBef>
                <a:spcPts val="0"/>
              </a:spcBef>
              <a:buClrTx/>
              <a:defRPr cap="all" spc="342" sz="3800">
                <a:latin typeface="Futura"/>
                <a:ea typeface="Futura"/>
                <a:cs typeface="Futura"/>
                <a:sym typeface="Futura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7" name="Title Text"/>
          <p:cNvSpPr txBox="1"/>
          <p:nvPr>
            <p:ph type="title"/>
          </p:nvPr>
        </p:nvSpPr>
        <p:spPr>
          <a:xfrm>
            <a:off x="1257300" y="825500"/>
            <a:ext cx="21869400" cy="10541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108" name="Body Level One…"/>
          <p:cNvSpPr txBox="1"/>
          <p:nvPr>
            <p:ph type="body" sz="half" idx="21"/>
          </p:nvPr>
        </p:nvSpPr>
        <p:spPr>
          <a:xfrm>
            <a:off x="1257300" y="3632200"/>
            <a:ext cx="8382000" cy="8470900"/>
          </a:xfrm>
          <a:prstGeom prst="rect">
            <a:avLst/>
          </a:prstGeom>
        </p:spPr>
        <p:txBody>
          <a:bodyPr anchor="t"/>
          <a:lstStyle/>
          <a:p>
            <a:pPr>
              <a:spcBef>
                <a:spcPts val="4000"/>
              </a:spcBef>
              <a:defRPr spc="0" sz="3500"/>
            </a:pPr>
          </a:p>
        </p:txBody>
      </p:sp>
      <p:sp>
        <p:nvSpPr>
          <p:cNvPr id="10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3 Up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ketch of a cityscape"/>
          <p:cNvSpPr/>
          <p:nvPr>
            <p:ph type="pic" sz="half" idx="21"/>
          </p:nvPr>
        </p:nvSpPr>
        <p:spPr>
          <a:xfrm>
            <a:off x="12344400" y="7213475"/>
            <a:ext cx="10807966" cy="7028000"/>
          </a:xfrm>
          <a:prstGeom prst="rect">
            <a:avLst/>
          </a:prstGeom>
          <a:effectLst>
            <a:outerShdw sx="100000" sy="100000" kx="0" ky="0" algn="b" rotWithShape="0" blurRad="127000" dist="76200" dir="2700000">
              <a:srgbClr val="000000">
                <a:alpha val="75000"/>
              </a:srgbClr>
            </a:outerShdw>
          </a:effectLst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25" name="Modern architecture sketch"/>
          <p:cNvSpPr/>
          <p:nvPr>
            <p:ph type="pic" sz="half" idx="22"/>
          </p:nvPr>
        </p:nvSpPr>
        <p:spPr>
          <a:xfrm>
            <a:off x="12358081" y="833053"/>
            <a:ext cx="10758606" cy="6286502"/>
          </a:xfrm>
          <a:prstGeom prst="rect">
            <a:avLst/>
          </a:prstGeom>
          <a:effectLst>
            <a:outerShdw sx="100000" sy="100000" kx="0" ky="0" algn="b" rotWithShape="0" blurRad="127000" dist="76200" dir="2700000">
              <a:srgbClr val="000000">
                <a:alpha val="75000"/>
              </a:srgbClr>
            </a:outerShdw>
          </a:effectLst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26" name="Sketch of a building exterior with a balcony"/>
          <p:cNvSpPr/>
          <p:nvPr>
            <p:ph type="pic" sz="half" idx="23"/>
          </p:nvPr>
        </p:nvSpPr>
        <p:spPr>
          <a:xfrm>
            <a:off x="1251011" y="1524000"/>
            <a:ext cx="10782301" cy="10952100"/>
          </a:xfrm>
          <a:prstGeom prst="rect">
            <a:avLst/>
          </a:prstGeom>
          <a:effectLst>
            <a:outerShdw sx="100000" sy="100000" kx="0" ky="0" algn="b" rotWithShape="0" blurRad="127000" dist="76200" dir="2700000">
              <a:srgbClr val="000000">
                <a:alpha val="75000"/>
              </a:srgbClr>
            </a:outerShdw>
          </a:effectLst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2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2 Up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ketch of a building exterior with a balcony"/>
          <p:cNvSpPr/>
          <p:nvPr>
            <p:ph type="pic" sz="half" idx="21"/>
          </p:nvPr>
        </p:nvSpPr>
        <p:spPr>
          <a:xfrm>
            <a:off x="12314766" y="1429600"/>
            <a:ext cx="10833104" cy="11003702"/>
          </a:xfrm>
          <a:prstGeom prst="rect">
            <a:avLst/>
          </a:prstGeom>
          <a:effectLst>
            <a:outerShdw sx="100000" sy="100000" kx="0" ky="0" algn="b" rotWithShape="0" blurRad="127000" dist="76200" dir="2700000">
              <a:srgbClr val="000000">
                <a:alpha val="75000"/>
              </a:srgbClr>
            </a:outerShdw>
          </a:effectLst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35" name="Sketch of long entryway to a building under a sloped awning"/>
          <p:cNvSpPr/>
          <p:nvPr>
            <p:ph type="pic" sz="half" idx="22"/>
          </p:nvPr>
        </p:nvSpPr>
        <p:spPr>
          <a:xfrm>
            <a:off x="1078992" y="1497954"/>
            <a:ext cx="10998202" cy="11015266"/>
          </a:xfrm>
          <a:prstGeom prst="rect">
            <a:avLst/>
          </a:prstGeom>
          <a:effectLst>
            <a:outerShdw sx="100000" sy="100000" kx="0" ky="0" algn="b" rotWithShape="0" blurRad="127000" dist="76200" dir="2700000">
              <a:srgbClr val="000000">
                <a:alpha val="75000"/>
              </a:srgbClr>
            </a:outerShdw>
          </a:effectLst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3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Quote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Body Level One…"/>
          <p:cNvSpPr txBox="1"/>
          <p:nvPr>
            <p:ph type="body" sz="quarter" idx="1"/>
          </p:nvPr>
        </p:nvSpPr>
        <p:spPr>
          <a:xfrm>
            <a:off x="11470640" y="9931400"/>
            <a:ext cx="1444780" cy="27051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ClrTx/>
              <a:buSzTx/>
              <a:buNone/>
              <a:defRPr spc="360" sz="18000">
                <a:latin typeface="Baskerville SemiBold"/>
                <a:ea typeface="Baskerville SemiBold"/>
                <a:cs typeface="Baskerville SemiBold"/>
                <a:sym typeface="Baskerville SemiBold"/>
              </a:defRPr>
            </a:lvl1pPr>
            <a:lvl2pPr marL="2685142" indent="-2177142" algn="ctr">
              <a:spcBef>
                <a:spcPts val="0"/>
              </a:spcBef>
              <a:buClrTx/>
              <a:defRPr spc="360" sz="18000">
                <a:latin typeface="Baskerville SemiBold"/>
                <a:ea typeface="Baskerville SemiBold"/>
                <a:cs typeface="Baskerville SemiBold"/>
                <a:sym typeface="Baskerville SemiBold"/>
              </a:defRPr>
            </a:lvl2pPr>
            <a:lvl3pPr marL="3193142" indent="-2177142" algn="ctr">
              <a:spcBef>
                <a:spcPts val="0"/>
              </a:spcBef>
              <a:buClrTx/>
              <a:defRPr spc="360" sz="18000">
                <a:latin typeface="Baskerville SemiBold"/>
                <a:ea typeface="Baskerville SemiBold"/>
                <a:cs typeface="Baskerville SemiBold"/>
                <a:sym typeface="Baskerville SemiBold"/>
              </a:defRPr>
            </a:lvl3pPr>
            <a:lvl4pPr marL="3701143" indent="-2177143" algn="ctr">
              <a:spcBef>
                <a:spcPts val="0"/>
              </a:spcBef>
              <a:buClrTx/>
              <a:defRPr spc="360" sz="18000">
                <a:latin typeface="Baskerville SemiBold"/>
                <a:ea typeface="Baskerville SemiBold"/>
                <a:cs typeface="Baskerville SemiBold"/>
                <a:sym typeface="Baskerville SemiBold"/>
              </a:defRPr>
            </a:lvl4pPr>
            <a:lvl5pPr marL="4209143" indent="-2177143" algn="ctr">
              <a:spcBef>
                <a:spcPts val="0"/>
              </a:spcBef>
              <a:buClrTx/>
              <a:defRPr spc="360" sz="18000">
                <a:latin typeface="Baskerville SemiBold"/>
                <a:ea typeface="Baskerville SemiBold"/>
                <a:cs typeface="Baskerville SemiBold"/>
                <a:sym typeface="Baskerville SemiBold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4" name="“"/>
          <p:cNvSpPr txBox="1"/>
          <p:nvPr>
            <p:ph type="body" sz="quarter" idx="21"/>
          </p:nvPr>
        </p:nvSpPr>
        <p:spPr>
          <a:xfrm>
            <a:off x="11470640" y="2514600"/>
            <a:ext cx="1444780" cy="2705100"/>
          </a:xfrm>
          <a:prstGeom prst="rect">
            <a:avLst/>
          </a:prstGeom>
        </p:spPr>
        <p:txBody>
          <a:bodyPr anchor="t"/>
          <a:lstStyle/>
          <a:p>
            <a:pPr marL="0" indent="0" algn="ctr">
              <a:spcBef>
                <a:spcPts val="0"/>
              </a:spcBef>
              <a:buClrTx/>
              <a:buSzTx/>
              <a:buNone/>
              <a:defRPr spc="300" sz="18000">
                <a:latin typeface="Baskerville SemiBold"/>
                <a:ea typeface="Baskerville SemiBold"/>
                <a:cs typeface="Baskerville SemiBold"/>
                <a:sym typeface="Baskerville SemiBold"/>
              </a:defRPr>
            </a:pPr>
          </a:p>
        </p:txBody>
      </p:sp>
      <p:sp>
        <p:nvSpPr>
          <p:cNvPr id="145" name="— Johnny Appleseed"/>
          <p:cNvSpPr txBox="1"/>
          <p:nvPr>
            <p:ph type="body" sz="quarter" idx="22"/>
          </p:nvPr>
        </p:nvSpPr>
        <p:spPr>
          <a:xfrm>
            <a:off x="1257300" y="9118600"/>
            <a:ext cx="21869400" cy="762000"/>
          </a:xfrm>
          <a:prstGeom prst="rect">
            <a:avLst/>
          </a:prstGeom>
        </p:spPr>
        <p:txBody>
          <a:bodyPr/>
          <a:lstStyle/>
          <a:p>
            <a:pPr marL="0" indent="0" algn="ctr">
              <a:spcBef>
                <a:spcPts val="0"/>
              </a:spcBef>
              <a:buClrTx/>
              <a:buSzTx/>
              <a:buNone/>
              <a:defRPr i="1" spc="0" sz="3800">
                <a:solidFill>
                  <a:srgbClr val="AC6254"/>
                </a:solidFill>
              </a:defRPr>
            </a:pPr>
          </a:p>
        </p:txBody>
      </p:sp>
      <p:sp>
        <p:nvSpPr>
          <p:cNvPr id="146" name="Type a quote here."/>
          <p:cNvSpPr txBox="1"/>
          <p:nvPr>
            <p:ph type="body" sz="quarter" idx="23"/>
          </p:nvPr>
        </p:nvSpPr>
        <p:spPr>
          <a:xfrm>
            <a:off x="1257300" y="7518400"/>
            <a:ext cx="21869400" cy="1447800"/>
          </a:xfrm>
          <a:prstGeom prst="rect">
            <a:avLst/>
          </a:prstGeom>
        </p:spPr>
        <p:txBody>
          <a:bodyPr anchor="b"/>
          <a:lstStyle/>
          <a:p>
            <a:pPr marL="0" indent="0" algn="ctr">
              <a:spcBef>
                <a:spcPts val="500"/>
              </a:spcBef>
              <a:buClrTx/>
              <a:buSzTx/>
              <a:buNone/>
              <a:defRPr cap="all" spc="600" sz="8200">
                <a:latin typeface="Futura"/>
                <a:ea typeface="Futura"/>
                <a:cs typeface="Futura"/>
                <a:sym typeface="Futura"/>
              </a:defRPr>
            </a:pPr>
          </a:p>
        </p:txBody>
      </p:sp>
      <p:sp>
        <p:nvSpPr>
          <p:cNvPr id="14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Sketch of a cityscape"/>
          <p:cNvSpPr/>
          <p:nvPr>
            <p:ph type="pic" idx="21"/>
          </p:nvPr>
        </p:nvSpPr>
        <p:spPr>
          <a:xfrm>
            <a:off x="0" y="0"/>
            <a:ext cx="24384000" cy="15855964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55" name="Slide Number"/>
          <p:cNvSpPr txBox="1"/>
          <p:nvPr>
            <p:ph type="sldNum" sz="quarter" idx="2"/>
          </p:nvPr>
        </p:nvSpPr>
        <p:spPr>
          <a:xfrm>
            <a:off x="11952392" y="12971239"/>
            <a:ext cx="479216" cy="498922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 Alt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Horizontal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ketch of a cityscape"/>
          <p:cNvSpPr/>
          <p:nvPr>
            <p:ph type="pic" idx="21"/>
          </p:nvPr>
        </p:nvSpPr>
        <p:spPr>
          <a:xfrm>
            <a:off x="800100" y="3962400"/>
            <a:ext cx="22772998" cy="14808393"/>
          </a:xfrm>
          <a:prstGeom prst="rect">
            <a:avLst/>
          </a:prstGeom>
          <a:effectLst>
            <a:outerShdw sx="100000" sy="100000" kx="0" ky="0" algn="b" rotWithShape="0" blurRad="127000" dist="76200" dir="2700000">
              <a:srgbClr val="000000">
                <a:alpha val="75000"/>
              </a:srgbClr>
            </a:outerShdw>
          </a:effectLst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1" name="Title Text"/>
          <p:cNvSpPr txBox="1"/>
          <p:nvPr>
            <p:ph type="title"/>
          </p:nvPr>
        </p:nvSpPr>
        <p:spPr>
          <a:xfrm>
            <a:off x="1257300" y="1663700"/>
            <a:ext cx="21869400" cy="1866900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defRPr spc="208" sz="10500">
                <a:solidFill>
                  <a:srgbClr val="FFFFFF"/>
                </a:solid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2" name="Body Level One…"/>
          <p:cNvSpPr txBox="1"/>
          <p:nvPr>
            <p:ph type="body" sz="quarter" idx="1"/>
          </p:nvPr>
        </p:nvSpPr>
        <p:spPr>
          <a:xfrm>
            <a:off x="1257300" y="711200"/>
            <a:ext cx="21869400" cy="952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ClrTx/>
              <a:buSzTx/>
              <a:buNone/>
              <a:defRPr cap="all" spc="116" sz="58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lvl1pPr>
            <a:lvl2pPr marL="0" indent="0" algn="ctr">
              <a:spcBef>
                <a:spcPts val="0"/>
              </a:spcBef>
              <a:buClrTx/>
              <a:buSzTx/>
              <a:buNone/>
              <a:defRPr cap="all" spc="116" sz="58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lvl2pPr>
            <a:lvl3pPr marL="0" indent="0" algn="ctr">
              <a:spcBef>
                <a:spcPts val="0"/>
              </a:spcBef>
              <a:buClrTx/>
              <a:buSzTx/>
              <a:buNone/>
              <a:defRPr cap="all" spc="116" sz="58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lvl3pPr>
            <a:lvl4pPr marL="0" indent="0" algn="ctr">
              <a:spcBef>
                <a:spcPts val="0"/>
              </a:spcBef>
              <a:buClrTx/>
              <a:buSzTx/>
              <a:buNone/>
              <a:defRPr cap="all" spc="116" sz="58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lvl4pPr>
            <a:lvl5pPr marL="0" indent="0" algn="ctr">
              <a:spcBef>
                <a:spcPts val="0"/>
              </a:spcBef>
              <a:buClrTx/>
              <a:buSzTx/>
              <a:buNone/>
              <a:defRPr cap="all" spc="116" sz="58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/>
          <p:nvPr>
            <p:ph type="sldNum" sz="quarter" idx="2"/>
          </p:nvPr>
        </p:nvSpPr>
        <p:spPr>
          <a:xfrm>
            <a:off x="11952392" y="12971239"/>
            <a:ext cx="479216" cy="49892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Horizontal Alt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ketch of a cityscape"/>
          <p:cNvSpPr/>
          <p:nvPr>
            <p:ph type="pic" idx="21"/>
          </p:nvPr>
        </p:nvSpPr>
        <p:spPr>
          <a:xfrm>
            <a:off x="1257300" y="3263900"/>
            <a:ext cx="21869402" cy="14220819"/>
          </a:xfrm>
          <a:prstGeom prst="rect">
            <a:avLst/>
          </a:prstGeom>
          <a:effectLst>
            <a:outerShdw sx="100000" sy="100000" kx="0" ky="0" algn="b" rotWithShape="0" blurRad="127000" dist="76200" dir="2700000">
              <a:srgbClr val="000000">
                <a:alpha val="75000"/>
              </a:srgbClr>
            </a:outerShdw>
          </a:effectLst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1" name="Title Text"/>
          <p:cNvSpPr txBox="1"/>
          <p:nvPr>
            <p:ph type="title"/>
          </p:nvPr>
        </p:nvSpPr>
        <p:spPr>
          <a:xfrm>
            <a:off x="1257300" y="825500"/>
            <a:ext cx="21869400" cy="10541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2" name="Body Level One…"/>
          <p:cNvSpPr txBox="1"/>
          <p:nvPr>
            <p:ph type="body" sz="quarter" idx="1"/>
          </p:nvPr>
        </p:nvSpPr>
        <p:spPr>
          <a:xfrm>
            <a:off x="1257300" y="1879600"/>
            <a:ext cx="21869400" cy="7239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ClrTx/>
              <a:buSzTx/>
              <a:buNone/>
              <a:defRPr cap="all" spc="342" sz="3800">
                <a:latin typeface="Futura"/>
                <a:ea typeface="Futura"/>
                <a:cs typeface="Futura"/>
                <a:sym typeface="Futura"/>
              </a:defRPr>
            </a:lvl1pPr>
            <a:lvl2pPr marL="0" indent="0" algn="ctr">
              <a:spcBef>
                <a:spcPts val="0"/>
              </a:spcBef>
              <a:buClrTx/>
              <a:buSzTx/>
              <a:buNone/>
              <a:defRPr cap="all" spc="342" sz="3800">
                <a:latin typeface="Futura"/>
                <a:ea typeface="Futura"/>
                <a:cs typeface="Futura"/>
                <a:sym typeface="Futura"/>
              </a:defRPr>
            </a:lvl2pPr>
            <a:lvl3pPr marL="0" indent="0" algn="ctr">
              <a:spcBef>
                <a:spcPts val="0"/>
              </a:spcBef>
              <a:buClrTx/>
              <a:buSzTx/>
              <a:buNone/>
              <a:defRPr cap="all" spc="342" sz="3800">
                <a:latin typeface="Futura"/>
                <a:ea typeface="Futura"/>
                <a:cs typeface="Futura"/>
                <a:sym typeface="Futura"/>
              </a:defRPr>
            </a:lvl3pPr>
            <a:lvl4pPr marL="0" indent="0" algn="ctr">
              <a:spcBef>
                <a:spcPts val="0"/>
              </a:spcBef>
              <a:buClrTx/>
              <a:buSzTx/>
              <a:buNone/>
              <a:defRPr cap="all" spc="342" sz="3800">
                <a:latin typeface="Futura"/>
                <a:ea typeface="Futura"/>
                <a:cs typeface="Futura"/>
                <a:sym typeface="Futura"/>
              </a:defRPr>
            </a:lvl4pPr>
            <a:lvl5pPr marL="0" indent="0" algn="ctr">
              <a:spcBef>
                <a:spcPts val="0"/>
              </a:spcBef>
              <a:buClrTx/>
              <a:buSzTx/>
              <a:buNone/>
              <a:defRPr cap="all" spc="342" sz="3800">
                <a:latin typeface="Futura"/>
                <a:ea typeface="Futura"/>
                <a:cs typeface="Futura"/>
                <a:sym typeface="Futura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3" name="Slide Number"/>
          <p:cNvSpPr txBox="1"/>
          <p:nvPr>
            <p:ph type="sldNum" sz="quarter" idx="2"/>
          </p:nvPr>
        </p:nvSpPr>
        <p:spPr>
          <a:xfrm>
            <a:off x="11952392" y="12971239"/>
            <a:ext cx="479216" cy="498922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Center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itle Text"/>
          <p:cNvSpPr txBox="1"/>
          <p:nvPr>
            <p:ph type="title"/>
          </p:nvPr>
        </p:nvSpPr>
        <p:spPr>
          <a:xfrm>
            <a:off x="1257300" y="4343400"/>
            <a:ext cx="21869400" cy="5016500"/>
          </a:xfrm>
          <a:prstGeom prst="rect">
            <a:avLst/>
          </a:prstGeom>
        </p:spPr>
        <p:txBody>
          <a:bodyPr anchor="ctr"/>
          <a:lstStyle>
            <a:lvl1pPr>
              <a:defRPr spc="298" sz="14900">
                <a:solidFill>
                  <a:srgbClr val="FFFFFF"/>
                </a:solid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41" name="Slide Number"/>
          <p:cNvSpPr txBox="1"/>
          <p:nvPr>
            <p:ph type="sldNum" sz="quarter" idx="2"/>
          </p:nvPr>
        </p:nvSpPr>
        <p:spPr>
          <a:xfrm>
            <a:off x="11952392" y="12971239"/>
            <a:ext cx="479216" cy="49892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Center Alt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/>
          <p:nvPr>
            <p:ph type="title"/>
          </p:nvPr>
        </p:nvSpPr>
        <p:spPr>
          <a:xfrm>
            <a:off x="1257300" y="4343400"/>
            <a:ext cx="21869400" cy="5016500"/>
          </a:xfrm>
          <a:prstGeom prst="rect">
            <a:avLst/>
          </a:prstGeom>
        </p:spPr>
        <p:txBody>
          <a:bodyPr anchor="ctr"/>
          <a:lstStyle>
            <a:lvl1pPr>
              <a:defRPr spc="298" sz="14900"/>
            </a:lvl1pPr>
          </a:lstStyle>
          <a:p>
            <a:pPr/>
            <a:r>
              <a:t>Title Text</a:t>
            </a:r>
          </a:p>
        </p:txBody>
      </p:sp>
      <p:sp>
        <p:nvSpPr>
          <p:cNvPr id="49" name="Slide Number"/>
          <p:cNvSpPr txBox="1"/>
          <p:nvPr>
            <p:ph type="sldNum" sz="quarter" idx="2"/>
          </p:nvPr>
        </p:nvSpPr>
        <p:spPr>
          <a:xfrm>
            <a:off x="11952392" y="12971239"/>
            <a:ext cx="479216" cy="498922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Vertical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ketch of a building exterior with a balcony"/>
          <p:cNvSpPr/>
          <p:nvPr>
            <p:ph type="pic" idx="21"/>
          </p:nvPr>
        </p:nvSpPr>
        <p:spPr>
          <a:xfrm>
            <a:off x="9287692" y="1473939"/>
            <a:ext cx="14798046" cy="10998201"/>
          </a:xfrm>
          <a:prstGeom prst="rect">
            <a:avLst/>
          </a:prstGeom>
          <a:effectLst>
            <a:outerShdw sx="100000" sy="100000" kx="0" ky="0" algn="b" rotWithShape="0" blurRad="127000" dist="76200" dir="2700000">
              <a:srgbClr val="000000">
                <a:alpha val="75000"/>
              </a:srgbClr>
            </a:outerShdw>
          </a:effectLst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57" name="Title Text"/>
          <p:cNvSpPr txBox="1"/>
          <p:nvPr>
            <p:ph type="title"/>
          </p:nvPr>
        </p:nvSpPr>
        <p:spPr>
          <a:xfrm>
            <a:off x="1257300" y="5892800"/>
            <a:ext cx="8483600" cy="5029200"/>
          </a:xfrm>
          <a:prstGeom prst="rect">
            <a:avLst/>
          </a:prstGeom>
        </p:spPr>
        <p:txBody>
          <a:bodyPr/>
          <a:lstStyle>
            <a:lvl1pPr algn="l">
              <a:lnSpc>
                <a:spcPct val="80000"/>
              </a:lnSpc>
              <a:defRPr spc="208" sz="10500"/>
            </a:lvl1pPr>
          </a:lstStyle>
          <a:p>
            <a:pPr/>
            <a:r>
              <a:t>Title Text</a:t>
            </a:r>
          </a:p>
        </p:txBody>
      </p:sp>
      <p:sp>
        <p:nvSpPr>
          <p:cNvPr id="58" name="Body Level One…"/>
          <p:cNvSpPr txBox="1"/>
          <p:nvPr>
            <p:ph type="body" sz="quarter" idx="1"/>
          </p:nvPr>
        </p:nvSpPr>
        <p:spPr>
          <a:xfrm>
            <a:off x="1257300" y="4000500"/>
            <a:ext cx="8483600" cy="1905000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0"/>
              </a:spcBef>
              <a:buClrTx/>
              <a:buSzTx/>
              <a:buNone/>
              <a:defRPr cap="all" spc="116" sz="5800">
                <a:latin typeface="Futura"/>
                <a:ea typeface="Futura"/>
                <a:cs typeface="Futura"/>
                <a:sym typeface="Futura"/>
              </a:defRPr>
            </a:lvl1pPr>
            <a:lvl2pPr marL="0" indent="0">
              <a:spcBef>
                <a:spcPts val="0"/>
              </a:spcBef>
              <a:buClrTx/>
              <a:buSzTx/>
              <a:buNone/>
              <a:defRPr cap="all" spc="116" sz="5800">
                <a:latin typeface="Futura"/>
                <a:ea typeface="Futura"/>
                <a:cs typeface="Futura"/>
                <a:sym typeface="Futura"/>
              </a:defRPr>
            </a:lvl2pPr>
            <a:lvl3pPr marL="0" indent="0">
              <a:spcBef>
                <a:spcPts val="0"/>
              </a:spcBef>
              <a:buClrTx/>
              <a:buSzTx/>
              <a:buNone/>
              <a:defRPr cap="all" spc="116" sz="5800">
                <a:latin typeface="Futura"/>
                <a:ea typeface="Futura"/>
                <a:cs typeface="Futura"/>
                <a:sym typeface="Futura"/>
              </a:defRPr>
            </a:lvl3pPr>
            <a:lvl4pPr marL="0" indent="0">
              <a:spcBef>
                <a:spcPts val="0"/>
              </a:spcBef>
              <a:buClrTx/>
              <a:buSzTx/>
              <a:buNone/>
              <a:defRPr cap="all" spc="116" sz="5800">
                <a:latin typeface="Futura"/>
                <a:ea typeface="Futura"/>
                <a:cs typeface="Futura"/>
                <a:sym typeface="Futura"/>
              </a:defRPr>
            </a:lvl4pPr>
            <a:lvl5pPr marL="0" indent="0">
              <a:spcBef>
                <a:spcPts val="0"/>
              </a:spcBef>
              <a:buClrTx/>
              <a:buSzTx/>
              <a:buNone/>
              <a:defRPr cap="all" spc="116" sz="5800">
                <a:latin typeface="Futura"/>
                <a:ea typeface="Futura"/>
                <a:cs typeface="Futura"/>
                <a:sym typeface="Futura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9" name="Slide Number"/>
          <p:cNvSpPr txBox="1"/>
          <p:nvPr>
            <p:ph type="sldNum" sz="quarter" idx="2"/>
          </p:nvPr>
        </p:nvSpPr>
        <p:spPr>
          <a:xfrm>
            <a:off x="11952392" y="12971239"/>
            <a:ext cx="479216" cy="498922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Body Level One…"/>
          <p:cNvSpPr txBox="1"/>
          <p:nvPr>
            <p:ph type="body" sz="quarter" idx="1"/>
          </p:nvPr>
        </p:nvSpPr>
        <p:spPr>
          <a:xfrm>
            <a:off x="1257300" y="1879600"/>
            <a:ext cx="21869400" cy="7239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ClrTx/>
              <a:buSzTx/>
              <a:buNone/>
              <a:defRPr cap="all" spc="342" sz="3800">
                <a:latin typeface="Futura"/>
                <a:ea typeface="Futura"/>
                <a:cs typeface="Futura"/>
                <a:sym typeface="Futura"/>
              </a:defRPr>
            </a:lvl1pPr>
            <a:lvl2pPr marL="967619" indent="-459619" algn="ctr">
              <a:spcBef>
                <a:spcPts val="0"/>
              </a:spcBef>
              <a:buClrTx/>
              <a:defRPr cap="all" spc="342" sz="3800">
                <a:latin typeface="Futura"/>
                <a:ea typeface="Futura"/>
                <a:cs typeface="Futura"/>
                <a:sym typeface="Futura"/>
              </a:defRPr>
            </a:lvl2pPr>
            <a:lvl3pPr marL="1475619" indent="-459619" algn="ctr">
              <a:spcBef>
                <a:spcPts val="0"/>
              </a:spcBef>
              <a:buClrTx/>
              <a:defRPr cap="all" spc="342" sz="3800">
                <a:latin typeface="Futura"/>
                <a:ea typeface="Futura"/>
                <a:cs typeface="Futura"/>
                <a:sym typeface="Futura"/>
              </a:defRPr>
            </a:lvl3pPr>
            <a:lvl4pPr marL="1983619" indent="-459619" algn="ctr">
              <a:spcBef>
                <a:spcPts val="0"/>
              </a:spcBef>
              <a:buClrTx/>
              <a:defRPr cap="all" spc="342" sz="3800">
                <a:latin typeface="Futura"/>
                <a:ea typeface="Futura"/>
                <a:cs typeface="Futura"/>
                <a:sym typeface="Futura"/>
              </a:defRPr>
            </a:lvl4pPr>
            <a:lvl5pPr marL="2491619" indent="-459619" algn="ctr">
              <a:spcBef>
                <a:spcPts val="0"/>
              </a:spcBef>
              <a:buClrTx/>
              <a:defRPr cap="all" spc="342" sz="3800">
                <a:latin typeface="Futura"/>
                <a:ea typeface="Futura"/>
                <a:cs typeface="Futura"/>
                <a:sym typeface="Futura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7" name="Title Text"/>
          <p:cNvSpPr txBox="1"/>
          <p:nvPr>
            <p:ph type="title"/>
          </p:nvPr>
        </p:nvSpPr>
        <p:spPr>
          <a:xfrm>
            <a:off x="1257300" y="825500"/>
            <a:ext cx="21869400" cy="10541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8" name="Slide Number"/>
          <p:cNvSpPr txBox="1"/>
          <p:nvPr>
            <p:ph type="sldNum" sz="quarter" idx="2"/>
          </p:nvPr>
        </p:nvSpPr>
        <p:spPr>
          <a:xfrm>
            <a:off x="11952392" y="12971239"/>
            <a:ext cx="479216" cy="498922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/>
          <p:nvPr>
            <p:ph type="body" sz="quarter" idx="1"/>
          </p:nvPr>
        </p:nvSpPr>
        <p:spPr>
          <a:xfrm>
            <a:off x="1257300" y="1879600"/>
            <a:ext cx="21869400" cy="7239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ClrTx/>
              <a:buSzTx/>
              <a:buNone/>
              <a:defRPr cap="all" spc="342" sz="3800">
                <a:latin typeface="Futura"/>
                <a:ea typeface="Futura"/>
                <a:cs typeface="Futura"/>
                <a:sym typeface="Futura"/>
              </a:defRPr>
            </a:lvl1pPr>
            <a:lvl2pPr marL="967619" indent="-459619" algn="ctr">
              <a:spcBef>
                <a:spcPts val="0"/>
              </a:spcBef>
              <a:buClrTx/>
              <a:defRPr cap="all" spc="342" sz="3800">
                <a:latin typeface="Futura"/>
                <a:ea typeface="Futura"/>
                <a:cs typeface="Futura"/>
                <a:sym typeface="Futura"/>
              </a:defRPr>
            </a:lvl2pPr>
            <a:lvl3pPr marL="1475619" indent="-459619" algn="ctr">
              <a:spcBef>
                <a:spcPts val="0"/>
              </a:spcBef>
              <a:buClrTx/>
              <a:defRPr cap="all" spc="342" sz="3800">
                <a:latin typeface="Futura"/>
                <a:ea typeface="Futura"/>
                <a:cs typeface="Futura"/>
                <a:sym typeface="Futura"/>
              </a:defRPr>
            </a:lvl3pPr>
            <a:lvl4pPr marL="1983619" indent="-459619" algn="ctr">
              <a:spcBef>
                <a:spcPts val="0"/>
              </a:spcBef>
              <a:buClrTx/>
              <a:defRPr cap="all" spc="342" sz="3800">
                <a:latin typeface="Futura"/>
                <a:ea typeface="Futura"/>
                <a:cs typeface="Futura"/>
                <a:sym typeface="Futura"/>
              </a:defRPr>
            </a:lvl4pPr>
            <a:lvl5pPr marL="2491619" indent="-459619" algn="ctr">
              <a:spcBef>
                <a:spcPts val="0"/>
              </a:spcBef>
              <a:buClrTx/>
              <a:defRPr cap="all" spc="342" sz="3800">
                <a:latin typeface="Futura"/>
                <a:ea typeface="Futura"/>
                <a:cs typeface="Futura"/>
                <a:sym typeface="Futura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Title Text"/>
          <p:cNvSpPr txBox="1"/>
          <p:nvPr>
            <p:ph type="title"/>
          </p:nvPr>
        </p:nvSpPr>
        <p:spPr>
          <a:xfrm>
            <a:off x="1257300" y="825500"/>
            <a:ext cx="21869400" cy="10541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77" name="Body Level One…"/>
          <p:cNvSpPr txBox="1"/>
          <p:nvPr>
            <p:ph type="body" idx="21"/>
          </p:nvPr>
        </p:nvSpPr>
        <p:spPr>
          <a:xfrm>
            <a:off x="1257300" y="3352800"/>
            <a:ext cx="21869400" cy="9067800"/>
          </a:xfrm>
          <a:prstGeom prst="rect">
            <a:avLst/>
          </a:prstGeom>
        </p:spPr>
        <p:txBody>
          <a:bodyPr anchor="t"/>
          <a:lstStyle/>
          <a:p>
            <a:pPr>
              <a:defRPr spc="0"/>
            </a:pPr>
          </a:p>
        </p:txBody>
      </p:sp>
      <p:sp>
        <p:nvSpPr>
          <p:cNvPr id="7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Photo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ketch of a building exterior with a balcony"/>
          <p:cNvSpPr/>
          <p:nvPr>
            <p:ph type="pic" sz="half" idx="21"/>
          </p:nvPr>
        </p:nvSpPr>
        <p:spPr>
          <a:xfrm>
            <a:off x="10477500" y="3124200"/>
            <a:ext cx="12623801" cy="9382260"/>
          </a:xfrm>
          <a:prstGeom prst="rect">
            <a:avLst/>
          </a:prstGeom>
          <a:effectLst>
            <a:outerShdw sx="100000" sy="100000" kx="0" ky="0" algn="b" rotWithShape="0" blurRad="127000" dist="76200" dir="2700000">
              <a:srgbClr val="000000">
                <a:alpha val="75000"/>
              </a:srgbClr>
            </a:outerShdw>
          </a:effectLst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6" name="Body Level One…"/>
          <p:cNvSpPr txBox="1"/>
          <p:nvPr>
            <p:ph type="body" sz="quarter" idx="1"/>
          </p:nvPr>
        </p:nvSpPr>
        <p:spPr>
          <a:xfrm>
            <a:off x="1257300" y="1879600"/>
            <a:ext cx="21869400" cy="7239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ClrTx/>
              <a:buSzTx/>
              <a:buNone/>
              <a:defRPr cap="all" spc="342" sz="3800">
                <a:latin typeface="Futura"/>
                <a:ea typeface="Futura"/>
                <a:cs typeface="Futura"/>
                <a:sym typeface="Futura"/>
              </a:defRPr>
            </a:lvl1pPr>
            <a:lvl2pPr marL="967619" indent="-459619" algn="ctr">
              <a:spcBef>
                <a:spcPts val="0"/>
              </a:spcBef>
              <a:buClrTx/>
              <a:defRPr cap="all" spc="342" sz="3800">
                <a:latin typeface="Futura"/>
                <a:ea typeface="Futura"/>
                <a:cs typeface="Futura"/>
                <a:sym typeface="Futura"/>
              </a:defRPr>
            </a:lvl2pPr>
            <a:lvl3pPr marL="1475619" indent="-459619" algn="ctr">
              <a:spcBef>
                <a:spcPts val="0"/>
              </a:spcBef>
              <a:buClrTx/>
              <a:defRPr cap="all" spc="342" sz="3800">
                <a:latin typeface="Futura"/>
                <a:ea typeface="Futura"/>
                <a:cs typeface="Futura"/>
                <a:sym typeface="Futura"/>
              </a:defRPr>
            </a:lvl3pPr>
            <a:lvl4pPr marL="1983619" indent="-459619" algn="ctr">
              <a:spcBef>
                <a:spcPts val="0"/>
              </a:spcBef>
              <a:buClrTx/>
              <a:defRPr cap="all" spc="342" sz="3800">
                <a:latin typeface="Futura"/>
                <a:ea typeface="Futura"/>
                <a:cs typeface="Futura"/>
                <a:sym typeface="Futura"/>
              </a:defRPr>
            </a:lvl4pPr>
            <a:lvl5pPr marL="2491619" indent="-459619" algn="ctr">
              <a:spcBef>
                <a:spcPts val="0"/>
              </a:spcBef>
              <a:buClrTx/>
              <a:defRPr cap="all" spc="342" sz="3800">
                <a:latin typeface="Futura"/>
                <a:ea typeface="Futura"/>
                <a:cs typeface="Futura"/>
                <a:sym typeface="Futura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7" name="Title Text"/>
          <p:cNvSpPr txBox="1"/>
          <p:nvPr>
            <p:ph type="title"/>
          </p:nvPr>
        </p:nvSpPr>
        <p:spPr>
          <a:xfrm>
            <a:off x="1257300" y="825500"/>
            <a:ext cx="21869400" cy="10541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88" name="Body Level One…"/>
          <p:cNvSpPr txBox="1"/>
          <p:nvPr>
            <p:ph type="body" sz="half" idx="22"/>
          </p:nvPr>
        </p:nvSpPr>
        <p:spPr>
          <a:xfrm>
            <a:off x="1257300" y="3632200"/>
            <a:ext cx="8382000" cy="8470900"/>
          </a:xfrm>
          <a:prstGeom prst="rect">
            <a:avLst/>
          </a:prstGeom>
        </p:spPr>
        <p:txBody>
          <a:bodyPr anchor="t"/>
          <a:lstStyle/>
          <a:p>
            <a:pPr>
              <a:spcBef>
                <a:spcPts val="4000"/>
              </a:spcBef>
              <a:defRPr spc="0" sz="3500"/>
            </a:pPr>
          </a:p>
        </p:txBody>
      </p:sp>
      <p:sp>
        <p:nvSpPr>
          <p:cNvPr id="8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5.xml"/><Relationship Id="rId18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17.xml"/><Relationship Id="rId20" Type="http://schemas.openxmlformats.org/officeDocument/2006/relationships/slideLayout" Target="../slideLayouts/slideLayout18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ody Level One…"/>
          <p:cNvSpPr txBox="1"/>
          <p:nvPr>
            <p:ph type="body" idx="1"/>
          </p:nvPr>
        </p:nvSpPr>
        <p:spPr>
          <a:xfrm>
            <a:off x="1257300" y="1854200"/>
            <a:ext cx="21869400" cy="10502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" name="Title Text"/>
          <p:cNvSpPr txBox="1"/>
          <p:nvPr>
            <p:ph type="title"/>
          </p:nvPr>
        </p:nvSpPr>
        <p:spPr>
          <a:xfrm>
            <a:off x="3653366" y="2743200"/>
            <a:ext cx="19507201" cy="9302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11952392" y="12983939"/>
            <a:ext cx="479216" cy="498922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lstStyle>
            <a:lvl1pPr algn="ctr">
              <a:spcBef>
                <a:spcPts val="0"/>
              </a:spcBef>
              <a:defRPr cap="all" spc="48" sz="2400">
                <a:solidFill>
                  <a:srgbClr val="9A958E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  <p:sldLayoutId id="2147483661" r:id="rId15"/>
    <p:sldLayoutId id="2147483662" r:id="rId16"/>
    <p:sldLayoutId id="2147483663" r:id="rId17"/>
    <p:sldLayoutId id="2147483664" r:id="rId18"/>
    <p:sldLayoutId id="2147483665" r:id="rId19"/>
    <p:sldLayoutId id="2147483666" r:id="rId20"/>
  </p:sldLayoutIdLst>
  <p:transition xmlns:p14="http://schemas.microsoft.com/office/powerpoint/2010/main" spd="med" advClick="1"/>
  <p:txStyles>
    <p:titleStyle>
      <a:lvl1pPr marL="0" marR="0" indent="0" algn="ctr" defTabSz="6477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116" strike="noStrike" sz="5800" u="none">
          <a:solidFill>
            <a:srgbClr val="5B5854"/>
          </a:solidFill>
          <a:uFillTx/>
          <a:latin typeface="Futura"/>
          <a:ea typeface="Futura"/>
          <a:cs typeface="Futura"/>
          <a:sym typeface="Futura"/>
        </a:defRPr>
      </a:lvl1pPr>
      <a:lvl2pPr marL="0" marR="0" indent="0" algn="ctr" defTabSz="6477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116" strike="noStrike" sz="5800" u="none">
          <a:solidFill>
            <a:srgbClr val="5B5854"/>
          </a:solidFill>
          <a:uFillTx/>
          <a:latin typeface="Futura"/>
          <a:ea typeface="Futura"/>
          <a:cs typeface="Futura"/>
          <a:sym typeface="Futura"/>
        </a:defRPr>
      </a:lvl2pPr>
      <a:lvl3pPr marL="0" marR="0" indent="0" algn="ctr" defTabSz="6477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116" strike="noStrike" sz="5800" u="none">
          <a:solidFill>
            <a:srgbClr val="5B5854"/>
          </a:solidFill>
          <a:uFillTx/>
          <a:latin typeface="Futura"/>
          <a:ea typeface="Futura"/>
          <a:cs typeface="Futura"/>
          <a:sym typeface="Futura"/>
        </a:defRPr>
      </a:lvl3pPr>
      <a:lvl4pPr marL="0" marR="0" indent="0" algn="ctr" defTabSz="6477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116" strike="noStrike" sz="5800" u="none">
          <a:solidFill>
            <a:srgbClr val="5B5854"/>
          </a:solidFill>
          <a:uFillTx/>
          <a:latin typeface="Futura"/>
          <a:ea typeface="Futura"/>
          <a:cs typeface="Futura"/>
          <a:sym typeface="Futura"/>
        </a:defRPr>
      </a:lvl4pPr>
      <a:lvl5pPr marL="0" marR="0" indent="0" algn="ctr" defTabSz="6477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116" strike="noStrike" sz="5800" u="none">
          <a:solidFill>
            <a:srgbClr val="5B5854"/>
          </a:solidFill>
          <a:uFillTx/>
          <a:latin typeface="Futura"/>
          <a:ea typeface="Futura"/>
          <a:cs typeface="Futura"/>
          <a:sym typeface="Futura"/>
        </a:defRPr>
      </a:lvl5pPr>
      <a:lvl6pPr marL="0" marR="0" indent="0" algn="ctr" defTabSz="6477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116" strike="noStrike" sz="5800" u="none">
          <a:solidFill>
            <a:srgbClr val="5B5854"/>
          </a:solidFill>
          <a:uFillTx/>
          <a:latin typeface="Futura"/>
          <a:ea typeface="Futura"/>
          <a:cs typeface="Futura"/>
          <a:sym typeface="Futura"/>
        </a:defRPr>
      </a:lvl6pPr>
      <a:lvl7pPr marL="0" marR="0" indent="0" algn="ctr" defTabSz="6477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116" strike="noStrike" sz="5800" u="none">
          <a:solidFill>
            <a:srgbClr val="5B5854"/>
          </a:solidFill>
          <a:uFillTx/>
          <a:latin typeface="Futura"/>
          <a:ea typeface="Futura"/>
          <a:cs typeface="Futura"/>
          <a:sym typeface="Futura"/>
        </a:defRPr>
      </a:lvl7pPr>
      <a:lvl8pPr marL="0" marR="0" indent="0" algn="ctr" defTabSz="6477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116" strike="noStrike" sz="5800" u="none">
          <a:solidFill>
            <a:srgbClr val="5B5854"/>
          </a:solidFill>
          <a:uFillTx/>
          <a:latin typeface="Futura"/>
          <a:ea typeface="Futura"/>
          <a:cs typeface="Futura"/>
          <a:sym typeface="Futura"/>
        </a:defRPr>
      </a:lvl8pPr>
      <a:lvl9pPr marL="0" marR="0" indent="0" algn="ctr" defTabSz="6477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116" strike="noStrike" sz="5800" u="none">
          <a:solidFill>
            <a:srgbClr val="5B5854"/>
          </a:solidFill>
          <a:uFillTx/>
          <a:latin typeface="Futura"/>
          <a:ea typeface="Futura"/>
          <a:cs typeface="Futura"/>
          <a:sym typeface="Futura"/>
        </a:defRPr>
      </a:lvl9pPr>
    </p:titleStyle>
    <p:bodyStyle>
      <a:lvl1pPr marL="508000" marR="0" indent="-508000" algn="l" defTabSz="647700" rtl="0" latinLnBrk="0">
        <a:lnSpc>
          <a:spcPct val="100000"/>
        </a:lnSpc>
        <a:spcBef>
          <a:spcPts val="4800"/>
        </a:spcBef>
        <a:spcAft>
          <a:spcPts val="0"/>
        </a:spcAft>
        <a:buClr>
          <a:srgbClr val="9A958E"/>
        </a:buClr>
        <a:buSzPct val="75000"/>
        <a:buFontTx/>
        <a:buChar char="•"/>
        <a:tabLst/>
        <a:defRPr b="0" baseline="0" cap="none" i="0" spc="84" strike="noStrike" sz="4200" u="none">
          <a:solidFill>
            <a:srgbClr val="5B5854"/>
          </a:solidFill>
          <a:uFillTx/>
          <a:latin typeface="Avenir Medium"/>
          <a:ea typeface="Avenir Medium"/>
          <a:cs typeface="Avenir Medium"/>
          <a:sym typeface="Avenir Medium"/>
        </a:defRPr>
      </a:lvl1pPr>
      <a:lvl2pPr marL="1016000" marR="0" indent="-508000" algn="l" defTabSz="647700" rtl="0" latinLnBrk="0">
        <a:lnSpc>
          <a:spcPct val="100000"/>
        </a:lnSpc>
        <a:spcBef>
          <a:spcPts val="4800"/>
        </a:spcBef>
        <a:spcAft>
          <a:spcPts val="0"/>
        </a:spcAft>
        <a:buClr>
          <a:srgbClr val="9A958E"/>
        </a:buClr>
        <a:buSzPct val="75000"/>
        <a:buFontTx/>
        <a:buChar char="•"/>
        <a:tabLst/>
        <a:defRPr b="0" baseline="0" cap="none" i="0" spc="84" strike="noStrike" sz="4200" u="none">
          <a:solidFill>
            <a:srgbClr val="5B5854"/>
          </a:solidFill>
          <a:uFillTx/>
          <a:latin typeface="Avenir Medium"/>
          <a:ea typeface="Avenir Medium"/>
          <a:cs typeface="Avenir Medium"/>
          <a:sym typeface="Avenir Medium"/>
        </a:defRPr>
      </a:lvl2pPr>
      <a:lvl3pPr marL="1524000" marR="0" indent="-508000" algn="l" defTabSz="647700" rtl="0" latinLnBrk="0">
        <a:lnSpc>
          <a:spcPct val="100000"/>
        </a:lnSpc>
        <a:spcBef>
          <a:spcPts val="4800"/>
        </a:spcBef>
        <a:spcAft>
          <a:spcPts val="0"/>
        </a:spcAft>
        <a:buClr>
          <a:srgbClr val="9A958E"/>
        </a:buClr>
        <a:buSzPct val="75000"/>
        <a:buFontTx/>
        <a:buChar char="•"/>
        <a:tabLst/>
        <a:defRPr b="0" baseline="0" cap="none" i="0" spc="84" strike="noStrike" sz="4200" u="none">
          <a:solidFill>
            <a:srgbClr val="5B5854"/>
          </a:solidFill>
          <a:uFillTx/>
          <a:latin typeface="Avenir Medium"/>
          <a:ea typeface="Avenir Medium"/>
          <a:cs typeface="Avenir Medium"/>
          <a:sym typeface="Avenir Medium"/>
        </a:defRPr>
      </a:lvl3pPr>
      <a:lvl4pPr marL="2032000" marR="0" indent="-508000" algn="l" defTabSz="647700" rtl="0" latinLnBrk="0">
        <a:lnSpc>
          <a:spcPct val="100000"/>
        </a:lnSpc>
        <a:spcBef>
          <a:spcPts val="4800"/>
        </a:spcBef>
        <a:spcAft>
          <a:spcPts val="0"/>
        </a:spcAft>
        <a:buClr>
          <a:srgbClr val="9A958E"/>
        </a:buClr>
        <a:buSzPct val="75000"/>
        <a:buFontTx/>
        <a:buChar char="•"/>
        <a:tabLst/>
        <a:defRPr b="0" baseline="0" cap="none" i="0" spc="84" strike="noStrike" sz="4200" u="none">
          <a:solidFill>
            <a:srgbClr val="5B5854"/>
          </a:solidFill>
          <a:uFillTx/>
          <a:latin typeface="Avenir Medium"/>
          <a:ea typeface="Avenir Medium"/>
          <a:cs typeface="Avenir Medium"/>
          <a:sym typeface="Avenir Medium"/>
        </a:defRPr>
      </a:lvl4pPr>
      <a:lvl5pPr marL="2540000" marR="0" indent="-508000" algn="l" defTabSz="647700" rtl="0" latinLnBrk="0">
        <a:lnSpc>
          <a:spcPct val="100000"/>
        </a:lnSpc>
        <a:spcBef>
          <a:spcPts val="4800"/>
        </a:spcBef>
        <a:spcAft>
          <a:spcPts val="0"/>
        </a:spcAft>
        <a:buClr>
          <a:srgbClr val="9A958E"/>
        </a:buClr>
        <a:buSzPct val="75000"/>
        <a:buFontTx/>
        <a:buChar char="•"/>
        <a:tabLst/>
        <a:defRPr b="0" baseline="0" cap="none" i="0" spc="84" strike="noStrike" sz="4200" u="none">
          <a:solidFill>
            <a:srgbClr val="5B5854"/>
          </a:solidFill>
          <a:uFillTx/>
          <a:latin typeface="Avenir Medium"/>
          <a:ea typeface="Avenir Medium"/>
          <a:cs typeface="Avenir Medium"/>
          <a:sym typeface="Avenir Medium"/>
        </a:defRPr>
      </a:lvl5pPr>
      <a:lvl6pPr marL="3048000" marR="0" indent="-508000" algn="l" defTabSz="647700" rtl="0" latinLnBrk="0">
        <a:lnSpc>
          <a:spcPct val="100000"/>
        </a:lnSpc>
        <a:spcBef>
          <a:spcPts val="4800"/>
        </a:spcBef>
        <a:spcAft>
          <a:spcPts val="0"/>
        </a:spcAft>
        <a:buClr>
          <a:srgbClr val="9A958E"/>
        </a:buClr>
        <a:buSzPct val="75000"/>
        <a:buFontTx/>
        <a:buChar char="•"/>
        <a:tabLst/>
        <a:defRPr b="0" baseline="0" cap="none" i="0" spc="84" strike="noStrike" sz="4200" u="none">
          <a:solidFill>
            <a:srgbClr val="5B5854"/>
          </a:solidFill>
          <a:uFillTx/>
          <a:latin typeface="Avenir Medium"/>
          <a:ea typeface="Avenir Medium"/>
          <a:cs typeface="Avenir Medium"/>
          <a:sym typeface="Avenir Medium"/>
        </a:defRPr>
      </a:lvl6pPr>
      <a:lvl7pPr marL="3556000" marR="0" indent="-508000" algn="l" defTabSz="647700" rtl="0" latinLnBrk="0">
        <a:lnSpc>
          <a:spcPct val="100000"/>
        </a:lnSpc>
        <a:spcBef>
          <a:spcPts val="4800"/>
        </a:spcBef>
        <a:spcAft>
          <a:spcPts val="0"/>
        </a:spcAft>
        <a:buClr>
          <a:srgbClr val="9A958E"/>
        </a:buClr>
        <a:buSzPct val="75000"/>
        <a:buFontTx/>
        <a:buChar char="•"/>
        <a:tabLst/>
        <a:defRPr b="0" baseline="0" cap="none" i="0" spc="84" strike="noStrike" sz="4200" u="none">
          <a:solidFill>
            <a:srgbClr val="5B5854"/>
          </a:solidFill>
          <a:uFillTx/>
          <a:latin typeface="Avenir Medium"/>
          <a:ea typeface="Avenir Medium"/>
          <a:cs typeface="Avenir Medium"/>
          <a:sym typeface="Avenir Medium"/>
        </a:defRPr>
      </a:lvl7pPr>
      <a:lvl8pPr marL="4064000" marR="0" indent="-508000" algn="l" defTabSz="647700" rtl="0" latinLnBrk="0">
        <a:lnSpc>
          <a:spcPct val="100000"/>
        </a:lnSpc>
        <a:spcBef>
          <a:spcPts val="4800"/>
        </a:spcBef>
        <a:spcAft>
          <a:spcPts val="0"/>
        </a:spcAft>
        <a:buClr>
          <a:srgbClr val="9A958E"/>
        </a:buClr>
        <a:buSzPct val="75000"/>
        <a:buFontTx/>
        <a:buChar char="•"/>
        <a:tabLst/>
        <a:defRPr b="0" baseline="0" cap="none" i="0" spc="84" strike="noStrike" sz="4200" u="none">
          <a:solidFill>
            <a:srgbClr val="5B5854"/>
          </a:solidFill>
          <a:uFillTx/>
          <a:latin typeface="Avenir Medium"/>
          <a:ea typeface="Avenir Medium"/>
          <a:cs typeface="Avenir Medium"/>
          <a:sym typeface="Avenir Medium"/>
        </a:defRPr>
      </a:lvl8pPr>
      <a:lvl9pPr marL="4572000" marR="0" indent="-508000" algn="l" defTabSz="647700" rtl="0" latinLnBrk="0">
        <a:lnSpc>
          <a:spcPct val="100000"/>
        </a:lnSpc>
        <a:spcBef>
          <a:spcPts val="4800"/>
        </a:spcBef>
        <a:spcAft>
          <a:spcPts val="0"/>
        </a:spcAft>
        <a:buClr>
          <a:srgbClr val="9A958E"/>
        </a:buClr>
        <a:buSzPct val="75000"/>
        <a:buFontTx/>
        <a:buChar char="•"/>
        <a:tabLst/>
        <a:defRPr b="0" baseline="0" cap="none" i="0" spc="84" strike="noStrike" sz="4200" u="none">
          <a:solidFill>
            <a:srgbClr val="5B5854"/>
          </a:solidFill>
          <a:uFillTx/>
          <a:latin typeface="Avenir Medium"/>
          <a:ea typeface="Avenir Medium"/>
          <a:cs typeface="Avenir Medium"/>
          <a:sym typeface="Avenir Medium"/>
        </a:defRPr>
      </a:lvl9pPr>
    </p:bodyStyle>
    <p:otherStyle>
      <a:lvl1pPr marL="0" marR="0" indent="0" algn="ctr" defTabSz="6477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48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Futura"/>
        </a:defRPr>
      </a:lvl1pPr>
      <a:lvl2pPr marL="0" marR="0" indent="0" algn="ctr" defTabSz="6477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48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Futura"/>
        </a:defRPr>
      </a:lvl2pPr>
      <a:lvl3pPr marL="0" marR="0" indent="0" algn="ctr" defTabSz="6477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48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Futura"/>
        </a:defRPr>
      </a:lvl3pPr>
      <a:lvl4pPr marL="0" marR="0" indent="0" algn="ctr" defTabSz="6477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48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Futura"/>
        </a:defRPr>
      </a:lvl4pPr>
      <a:lvl5pPr marL="0" marR="0" indent="0" algn="ctr" defTabSz="6477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48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Futura"/>
        </a:defRPr>
      </a:lvl5pPr>
      <a:lvl6pPr marL="0" marR="0" indent="0" algn="ctr" defTabSz="6477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48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Futura"/>
        </a:defRPr>
      </a:lvl6pPr>
      <a:lvl7pPr marL="0" marR="0" indent="0" algn="ctr" defTabSz="6477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48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Futura"/>
        </a:defRPr>
      </a:lvl7pPr>
      <a:lvl8pPr marL="0" marR="0" indent="0" algn="ctr" defTabSz="6477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48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Futura"/>
        </a:defRPr>
      </a:lvl8pPr>
      <a:lvl9pPr marL="0" marR="0" indent="0" algn="ctr" defTabSz="6477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48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Futura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jpe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7.jpe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7.jpe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7.jpe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7.jpe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7.jpe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7.jpe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7.jpe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7.jpe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7.jpe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7.jpe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7.jpe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7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争战胜败在乎主"/>
          <p:cNvSpPr txBox="1"/>
          <p:nvPr>
            <p:ph type="ctrTitle"/>
          </p:nvPr>
        </p:nvSpPr>
        <p:spPr>
          <a:xfrm>
            <a:off x="865813" y="1524093"/>
            <a:ext cx="21869402" cy="5257614"/>
          </a:xfrm>
          <a:prstGeom prst="rect">
            <a:avLst/>
          </a:prstGeom>
        </p:spPr>
        <p:txBody>
          <a:bodyPr anchor="ctr"/>
          <a:lstStyle>
            <a:lvl1pPr algn="l">
              <a:defRPr spc="200">
                <a:latin typeface="Futura Bold"/>
                <a:ea typeface="Futura Bold"/>
                <a:cs typeface="Futura Bold"/>
                <a:sym typeface="Futura Bold"/>
              </a:defRPr>
            </a:lvl1pPr>
          </a:lstStyle>
          <a:p>
            <a:pPr/>
            <a:r>
              <a:t>争战胜败在乎主</a:t>
            </a:r>
          </a:p>
        </p:txBody>
      </p:sp>
      <p:sp>
        <p:nvSpPr>
          <p:cNvPr id="179" name="The battle belongs to the lord"/>
          <p:cNvSpPr txBox="1"/>
          <p:nvPr>
            <p:ph type="subTitle" sz="quarter" idx="1"/>
          </p:nvPr>
        </p:nvSpPr>
        <p:spPr>
          <a:xfrm>
            <a:off x="1257299" y="434828"/>
            <a:ext cx="21869402" cy="2501902"/>
          </a:xfrm>
          <a:prstGeom prst="rect">
            <a:avLst/>
          </a:prstGeom>
        </p:spPr>
        <p:txBody>
          <a:bodyPr anchor="ctr"/>
          <a:lstStyle>
            <a:lvl1pPr algn="l" defTabSz="421004">
              <a:defRPr spc="100" sz="9600"/>
            </a:lvl1pPr>
          </a:lstStyle>
          <a:p>
            <a:pPr/>
            <a:r>
              <a:t>The battle belongs to the lord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仇敌虽凶 猛你不要惧怕…"/>
          <p:cNvSpPr txBox="1"/>
          <p:nvPr/>
        </p:nvSpPr>
        <p:spPr>
          <a:xfrm>
            <a:off x="1255672" y="796662"/>
            <a:ext cx="22449596" cy="49532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ctr">
              <a:spcBef>
                <a:spcPts val="0"/>
              </a:spcBef>
              <a:defRPr cap="all" spc="270" sz="13500">
                <a:solidFill>
                  <a:srgbClr val="FFFFFF"/>
                </a:solidFill>
              </a:defRPr>
            </a:pPr>
            <a:r>
              <a:t>仇敌虽然凶 猛你不要惧怕</a:t>
            </a:r>
          </a:p>
          <a:p>
            <a:pPr algn="ctr">
              <a:spcBef>
                <a:spcPts val="0"/>
              </a:spcBef>
              <a:defRPr cap="all" spc="270" sz="13500">
                <a:solidFill>
                  <a:srgbClr val="FFFFFF"/>
                </a:solidFill>
              </a:defRPr>
            </a:pPr>
            <a:r>
              <a:t>争战的胜败 在乎主</a:t>
            </a:r>
          </a:p>
        </p:txBody>
      </p:sp>
      <p:sp>
        <p:nvSpPr>
          <p:cNvPr id="206" name="When your enemy presses…"/>
          <p:cNvSpPr txBox="1"/>
          <p:nvPr/>
        </p:nvSpPr>
        <p:spPr>
          <a:xfrm>
            <a:off x="967203" y="10263406"/>
            <a:ext cx="22449596" cy="37696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ctr">
              <a:spcBef>
                <a:spcPts val="0"/>
              </a:spcBef>
              <a:defRPr cap="all" spc="291" sz="7300">
                <a:solidFill>
                  <a:srgbClr val="FFFFFF"/>
                </a:solidFill>
              </a:defRPr>
            </a:pPr>
            <a:r>
              <a:t>When your enemy presses</a:t>
            </a:r>
          </a:p>
          <a:p>
            <a:pPr algn="ctr">
              <a:spcBef>
                <a:spcPts val="0"/>
              </a:spcBef>
              <a:defRPr cap="all" spc="291" sz="7300">
                <a:solidFill>
                  <a:srgbClr val="FFFFFF"/>
                </a:solidFill>
              </a:defRPr>
            </a:pPr>
            <a:r>
              <a:t>In hard do not fear</a:t>
            </a:r>
          </a:p>
          <a:p>
            <a:pPr algn="ctr">
              <a:spcBef>
                <a:spcPts val="0"/>
              </a:spcBef>
              <a:defRPr cap="all" spc="291" sz="7300">
                <a:solidFill>
                  <a:srgbClr val="FFFFFF"/>
                </a:solidFill>
              </a:defRPr>
            </a:pPr>
            <a:r>
              <a:t>The battle belongs to the lord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要刚强壮 胆救赎快来到…"/>
          <p:cNvSpPr txBox="1"/>
          <p:nvPr/>
        </p:nvSpPr>
        <p:spPr>
          <a:xfrm>
            <a:off x="1255672" y="796662"/>
            <a:ext cx="22449596" cy="49532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ctr">
              <a:spcBef>
                <a:spcPts val="0"/>
              </a:spcBef>
              <a:defRPr cap="all" spc="270" sz="13500">
                <a:solidFill>
                  <a:srgbClr val="FFFFFF"/>
                </a:solidFill>
              </a:defRPr>
            </a:pPr>
            <a:r>
              <a:t>要刚强壮胆 救赎快要来到</a:t>
            </a:r>
          </a:p>
          <a:p>
            <a:pPr algn="ctr">
              <a:spcBef>
                <a:spcPts val="0"/>
              </a:spcBef>
              <a:defRPr cap="all" spc="270" sz="13500">
                <a:solidFill>
                  <a:srgbClr val="FFFFFF"/>
                </a:solidFill>
              </a:defRPr>
            </a:pPr>
            <a:r>
              <a:t>争战的胜败 在乎主</a:t>
            </a:r>
          </a:p>
        </p:txBody>
      </p:sp>
      <p:sp>
        <p:nvSpPr>
          <p:cNvPr id="209" name="Take courage my friend…"/>
          <p:cNvSpPr txBox="1"/>
          <p:nvPr/>
        </p:nvSpPr>
        <p:spPr>
          <a:xfrm>
            <a:off x="967203" y="9983771"/>
            <a:ext cx="22449596" cy="37696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ctr">
              <a:spcBef>
                <a:spcPts val="0"/>
              </a:spcBef>
              <a:defRPr cap="all" spc="291" sz="7300">
                <a:solidFill>
                  <a:srgbClr val="FFFFFF"/>
                </a:solidFill>
              </a:defRPr>
            </a:pPr>
            <a:r>
              <a:t>Take courage my friend</a:t>
            </a:r>
          </a:p>
          <a:p>
            <a:pPr algn="ctr">
              <a:spcBef>
                <a:spcPts val="0"/>
              </a:spcBef>
              <a:defRPr cap="all" spc="291" sz="7300">
                <a:solidFill>
                  <a:srgbClr val="FFFFFF"/>
                </a:solidFill>
              </a:defRPr>
            </a:pPr>
            <a:r>
              <a:t>Your redemption is near</a:t>
            </a:r>
          </a:p>
          <a:p>
            <a:pPr algn="ctr">
              <a:spcBef>
                <a:spcPts val="0"/>
              </a:spcBef>
              <a:defRPr cap="all" spc="291" sz="7300">
                <a:solidFill>
                  <a:srgbClr val="FFFFFF"/>
                </a:solidFill>
              </a:defRPr>
            </a:pPr>
            <a:r>
              <a:t>The battle belongs to the lord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愿颂赞荣 耀，尊 贵，…"/>
          <p:cNvSpPr txBox="1"/>
          <p:nvPr/>
        </p:nvSpPr>
        <p:spPr>
          <a:xfrm>
            <a:off x="4563862" y="628882"/>
            <a:ext cx="18917701" cy="49532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spcBef>
                <a:spcPts val="0"/>
              </a:spcBef>
              <a:defRPr cap="all" spc="270" sz="13500">
                <a:solidFill>
                  <a:srgbClr val="FFFFFF"/>
                </a:solidFill>
              </a:defRPr>
            </a:pPr>
            <a:r>
              <a:t>愿颂赞荣 耀，尊 贵，</a:t>
            </a:r>
          </a:p>
          <a:p>
            <a:pPr algn="ctr">
              <a:spcBef>
                <a:spcPts val="0"/>
              </a:spcBef>
              <a:defRPr cap="all" spc="270" sz="13500">
                <a:solidFill>
                  <a:srgbClr val="FFFFFF"/>
                </a:solidFill>
              </a:defRPr>
            </a:pPr>
            <a:r>
              <a:t>权柄能力，   归于神</a:t>
            </a:r>
          </a:p>
        </p:txBody>
      </p:sp>
      <p:sp>
        <p:nvSpPr>
          <p:cNvPr id="212" name="We sing glory honor…"/>
          <p:cNvSpPr txBox="1"/>
          <p:nvPr/>
        </p:nvSpPr>
        <p:spPr>
          <a:xfrm>
            <a:off x="967203" y="9983771"/>
            <a:ext cx="22449596" cy="25377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ctr">
              <a:spcBef>
                <a:spcPts val="0"/>
              </a:spcBef>
              <a:defRPr cap="all" spc="291" sz="7300">
                <a:solidFill>
                  <a:srgbClr val="FFFFFF"/>
                </a:solidFill>
              </a:defRPr>
            </a:pPr>
            <a:r>
              <a:t>We sing glory honor</a:t>
            </a:r>
          </a:p>
          <a:p>
            <a:pPr algn="ctr">
              <a:spcBef>
                <a:spcPts val="0"/>
              </a:spcBef>
              <a:defRPr cap="all" spc="291" sz="7300">
                <a:solidFill>
                  <a:srgbClr val="FFFFFF"/>
                </a:solidFill>
              </a:defRPr>
            </a:pPr>
            <a:r>
              <a:t>Power and strength to the lord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愿颂赞荣 耀，尊 贵，…"/>
          <p:cNvSpPr txBox="1"/>
          <p:nvPr/>
        </p:nvSpPr>
        <p:spPr>
          <a:xfrm>
            <a:off x="4563862" y="628882"/>
            <a:ext cx="18917701" cy="49532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spcBef>
                <a:spcPts val="0"/>
              </a:spcBef>
              <a:defRPr cap="all" spc="270" sz="13500">
                <a:solidFill>
                  <a:srgbClr val="FFFFFF"/>
                </a:solidFill>
              </a:defRPr>
            </a:pPr>
            <a:r>
              <a:t>愿颂赞荣 耀，尊 贵，</a:t>
            </a:r>
          </a:p>
          <a:p>
            <a:pPr algn="ctr">
              <a:spcBef>
                <a:spcPts val="0"/>
              </a:spcBef>
              <a:defRPr cap="all" spc="270" sz="13500">
                <a:solidFill>
                  <a:srgbClr val="FFFFFF"/>
                </a:solidFill>
              </a:defRPr>
            </a:pPr>
            <a:r>
              <a:t>权柄能力，   归于神</a:t>
            </a:r>
          </a:p>
        </p:txBody>
      </p:sp>
      <p:sp>
        <p:nvSpPr>
          <p:cNvPr id="215" name="We sing glory honor…"/>
          <p:cNvSpPr txBox="1"/>
          <p:nvPr/>
        </p:nvSpPr>
        <p:spPr>
          <a:xfrm>
            <a:off x="967203" y="9983771"/>
            <a:ext cx="22449596" cy="25377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ctr">
              <a:spcBef>
                <a:spcPts val="0"/>
              </a:spcBef>
              <a:defRPr cap="all" spc="291" sz="7300">
                <a:solidFill>
                  <a:srgbClr val="FFFFFF"/>
                </a:solidFill>
              </a:defRPr>
            </a:pPr>
            <a:r>
              <a:t>We sing glory honor</a:t>
            </a:r>
          </a:p>
          <a:p>
            <a:pPr algn="ctr">
              <a:spcBef>
                <a:spcPts val="0"/>
              </a:spcBef>
              <a:defRPr cap="all" spc="291" sz="7300">
                <a:solidFill>
                  <a:srgbClr val="FFFFFF"/>
                </a:solidFill>
              </a:defRPr>
            </a:pPr>
            <a:r>
              <a:t>Power and strength to the lord</a:t>
            </a:r>
          </a:p>
        </p:txBody>
      </p:sp>
      <p:sp>
        <p:nvSpPr>
          <p:cNvPr id="216" name="Star"/>
          <p:cNvSpPr/>
          <p:nvPr/>
        </p:nvSpPr>
        <p:spPr>
          <a:xfrm>
            <a:off x="22768934" y="11975865"/>
            <a:ext cx="1328628" cy="1263600"/>
          </a:xfrm>
          <a:prstGeom prst="star5">
            <a:avLst>
              <a:gd name="adj" fmla="val 19100"/>
              <a:gd name="hf" fmla="val 105146"/>
              <a:gd name="vf" fmla="val 110557"/>
            </a:avLst>
          </a:prstGeom>
          <a:solidFill>
            <a:srgbClr val="FF26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spcBef>
                <a:spcPts val="0"/>
              </a:spcBef>
              <a:defRPr cap="all" spc="48" sz="2400">
                <a:solidFill>
                  <a:srgbClr val="FFFFFF"/>
                </a:solidFill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穿上救恩 军装前去争战…"/>
          <p:cNvSpPr txBox="1"/>
          <p:nvPr/>
        </p:nvSpPr>
        <p:spPr>
          <a:xfrm>
            <a:off x="1255672" y="796662"/>
            <a:ext cx="22449596" cy="49532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ctr">
              <a:spcBef>
                <a:spcPts val="0"/>
              </a:spcBef>
              <a:defRPr cap="all" spc="270" sz="13500">
                <a:solidFill>
                  <a:srgbClr val="FFFFFF"/>
                </a:solidFill>
              </a:defRPr>
            </a:pPr>
            <a:r>
              <a:t>穿上救恩军 装前进去争战</a:t>
            </a:r>
          </a:p>
          <a:p>
            <a:pPr algn="ctr">
              <a:spcBef>
                <a:spcPts val="0"/>
              </a:spcBef>
              <a:defRPr cap="all" spc="270" sz="13500">
                <a:solidFill>
                  <a:srgbClr val="FFFFFF"/>
                </a:solidFill>
              </a:defRPr>
            </a:pPr>
            <a:r>
              <a:t>争战的胜败 在乎主</a:t>
            </a:r>
          </a:p>
        </p:txBody>
      </p:sp>
      <p:sp>
        <p:nvSpPr>
          <p:cNvPr id="182" name="In heavenly armor we’ll enter the land…"/>
          <p:cNvSpPr txBox="1"/>
          <p:nvPr/>
        </p:nvSpPr>
        <p:spPr>
          <a:xfrm>
            <a:off x="967203" y="10263405"/>
            <a:ext cx="22449596" cy="25377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ctr">
              <a:spcBef>
                <a:spcPts val="0"/>
              </a:spcBef>
              <a:defRPr cap="all" spc="291" sz="7300">
                <a:solidFill>
                  <a:srgbClr val="FFFFFF"/>
                </a:solidFill>
              </a:defRPr>
            </a:pPr>
            <a:r>
              <a:t>In heavenly armor we’ll enter the land</a:t>
            </a:r>
          </a:p>
          <a:p>
            <a:pPr algn="ctr">
              <a:spcBef>
                <a:spcPts val="0"/>
              </a:spcBef>
              <a:defRPr cap="all" spc="291" sz="7300">
                <a:solidFill>
                  <a:srgbClr val="FFFFFF"/>
                </a:solidFill>
              </a:defRPr>
            </a:pPr>
            <a:r>
              <a:t>The battle belongs to the lord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仇敌虽攻 击却不能成就…"/>
          <p:cNvSpPr txBox="1"/>
          <p:nvPr/>
        </p:nvSpPr>
        <p:spPr>
          <a:xfrm>
            <a:off x="1255672" y="796662"/>
            <a:ext cx="22449596" cy="49532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ctr">
              <a:spcBef>
                <a:spcPts val="0"/>
              </a:spcBef>
              <a:defRPr cap="all" spc="270" sz="13500">
                <a:solidFill>
                  <a:srgbClr val="FFFFFF"/>
                </a:solidFill>
              </a:defRPr>
            </a:pPr>
            <a:r>
              <a:t>仇敌虽来攻 击却不能成就</a:t>
            </a:r>
          </a:p>
          <a:p>
            <a:pPr algn="ctr">
              <a:spcBef>
                <a:spcPts val="0"/>
              </a:spcBef>
              <a:defRPr cap="all" spc="270" sz="13500">
                <a:solidFill>
                  <a:srgbClr val="FFFFFF"/>
                </a:solidFill>
              </a:defRPr>
            </a:pPr>
            <a:r>
              <a:t>争战的胜败 在乎主</a:t>
            </a:r>
          </a:p>
        </p:txBody>
      </p:sp>
      <p:sp>
        <p:nvSpPr>
          <p:cNvPr id="185" name="No weapon that’s fashioned…"/>
          <p:cNvSpPr txBox="1"/>
          <p:nvPr/>
        </p:nvSpPr>
        <p:spPr>
          <a:xfrm>
            <a:off x="967203" y="9983772"/>
            <a:ext cx="22449596" cy="37696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ctr">
              <a:spcBef>
                <a:spcPts val="0"/>
              </a:spcBef>
              <a:defRPr cap="all" spc="291" sz="7300">
                <a:solidFill>
                  <a:srgbClr val="FFFFFF"/>
                </a:solidFill>
              </a:defRPr>
            </a:pPr>
            <a:r>
              <a:t>No weapon that’s fashioned </a:t>
            </a:r>
          </a:p>
          <a:p>
            <a:pPr algn="ctr">
              <a:spcBef>
                <a:spcPts val="0"/>
              </a:spcBef>
              <a:defRPr cap="all" spc="291" sz="7300">
                <a:solidFill>
                  <a:srgbClr val="FFFFFF"/>
                </a:solidFill>
              </a:defRPr>
            </a:pPr>
            <a:r>
              <a:t>against us shall stand</a:t>
            </a:r>
          </a:p>
          <a:p>
            <a:pPr algn="ctr">
              <a:spcBef>
                <a:spcPts val="0"/>
              </a:spcBef>
              <a:defRPr cap="all" spc="291" sz="7300">
                <a:solidFill>
                  <a:srgbClr val="FFFFFF"/>
                </a:solidFill>
              </a:defRPr>
            </a:pPr>
            <a:r>
              <a:t>The battle belongs to the lord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愿颂赞荣 耀，尊 贵，…"/>
          <p:cNvSpPr txBox="1"/>
          <p:nvPr/>
        </p:nvSpPr>
        <p:spPr>
          <a:xfrm>
            <a:off x="4563862" y="628882"/>
            <a:ext cx="18917701" cy="49532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spcBef>
                <a:spcPts val="0"/>
              </a:spcBef>
              <a:defRPr cap="all" spc="270" sz="13500">
                <a:solidFill>
                  <a:srgbClr val="FFFFFF"/>
                </a:solidFill>
              </a:defRPr>
            </a:pPr>
            <a:r>
              <a:t>愿颂赞荣 耀，尊 贵，</a:t>
            </a:r>
          </a:p>
          <a:p>
            <a:pPr algn="ctr">
              <a:spcBef>
                <a:spcPts val="0"/>
              </a:spcBef>
              <a:defRPr cap="all" spc="270" sz="13500">
                <a:solidFill>
                  <a:srgbClr val="FFFFFF"/>
                </a:solidFill>
              </a:defRPr>
            </a:pPr>
            <a:r>
              <a:t>权柄能力，   归于神</a:t>
            </a:r>
          </a:p>
        </p:txBody>
      </p:sp>
      <p:sp>
        <p:nvSpPr>
          <p:cNvPr id="188" name="We sing glory honor…"/>
          <p:cNvSpPr txBox="1"/>
          <p:nvPr/>
        </p:nvSpPr>
        <p:spPr>
          <a:xfrm>
            <a:off x="967203" y="9983771"/>
            <a:ext cx="22449596" cy="25377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ctr">
              <a:spcBef>
                <a:spcPts val="0"/>
              </a:spcBef>
              <a:defRPr cap="all" spc="291" sz="7300">
                <a:solidFill>
                  <a:srgbClr val="FFFFFF"/>
                </a:solidFill>
              </a:defRPr>
            </a:pPr>
            <a:r>
              <a:t>We sing glory honor</a:t>
            </a:r>
          </a:p>
          <a:p>
            <a:pPr algn="ctr">
              <a:spcBef>
                <a:spcPts val="0"/>
              </a:spcBef>
              <a:defRPr cap="all" spc="291" sz="7300">
                <a:solidFill>
                  <a:srgbClr val="FFFFFF"/>
                </a:solidFill>
              </a:defRPr>
            </a:pPr>
            <a:r>
              <a:t>Power and strength to the lord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愿颂赞荣 耀，尊 贵，…"/>
          <p:cNvSpPr txBox="1"/>
          <p:nvPr/>
        </p:nvSpPr>
        <p:spPr>
          <a:xfrm>
            <a:off x="4563862" y="628882"/>
            <a:ext cx="18917701" cy="49532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spcBef>
                <a:spcPts val="0"/>
              </a:spcBef>
              <a:defRPr cap="all" spc="270" sz="13500">
                <a:solidFill>
                  <a:srgbClr val="FFFFFF"/>
                </a:solidFill>
              </a:defRPr>
            </a:pPr>
            <a:r>
              <a:t>愿颂赞荣 耀，尊 贵，</a:t>
            </a:r>
          </a:p>
          <a:p>
            <a:pPr algn="ctr">
              <a:spcBef>
                <a:spcPts val="0"/>
              </a:spcBef>
              <a:defRPr cap="all" spc="270" sz="13500">
                <a:solidFill>
                  <a:srgbClr val="FFFFFF"/>
                </a:solidFill>
              </a:defRPr>
            </a:pPr>
            <a:r>
              <a:t>权柄能力，   归于神</a:t>
            </a:r>
          </a:p>
        </p:txBody>
      </p:sp>
      <p:sp>
        <p:nvSpPr>
          <p:cNvPr id="191" name="We sing glory honor…"/>
          <p:cNvSpPr txBox="1"/>
          <p:nvPr/>
        </p:nvSpPr>
        <p:spPr>
          <a:xfrm>
            <a:off x="967203" y="9983771"/>
            <a:ext cx="22449596" cy="25377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ctr">
              <a:spcBef>
                <a:spcPts val="0"/>
              </a:spcBef>
              <a:defRPr cap="all" spc="291" sz="7300">
                <a:solidFill>
                  <a:srgbClr val="FFFFFF"/>
                </a:solidFill>
              </a:defRPr>
            </a:pPr>
            <a:r>
              <a:t>We sing glory honor</a:t>
            </a:r>
          </a:p>
          <a:p>
            <a:pPr algn="ctr">
              <a:spcBef>
                <a:spcPts val="0"/>
              </a:spcBef>
              <a:defRPr cap="all" spc="291" sz="7300">
                <a:solidFill>
                  <a:srgbClr val="FFFFFF"/>
                </a:solidFill>
              </a:defRPr>
            </a:pPr>
            <a:r>
              <a:t>Power and strength to the lord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当黑暗权 势如洪水汹涌…"/>
          <p:cNvSpPr txBox="1"/>
          <p:nvPr/>
        </p:nvSpPr>
        <p:spPr>
          <a:xfrm>
            <a:off x="1255672" y="796662"/>
            <a:ext cx="22449596" cy="49532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ctr">
              <a:spcBef>
                <a:spcPts val="0"/>
              </a:spcBef>
              <a:defRPr cap="all" spc="270" sz="13500">
                <a:solidFill>
                  <a:srgbClr val="FFFFFF"/>
                </a:solidFill>
              </a:defRPr>
            </a:pPr>
            <a:r>
              <a:t>当黑暗权势 如 洪水汹涌</a:t>
            </a:r>
          </a:p>
          <a:p>
            <a:pPr algn="ctr">
              <a:spcBef>
                <a:spcPts val="0"/>
              </a:spcBef>
              <a:defRPr cap="all" spc="270" sz="13500">
                <a:solidFill>
                  <a:srgbClr val="FFFFFF"/>
                </a:solidFill>
              </a:defRPr>
            </a:pPr>
            <a:r>
              <a:t>争战的胜败 在乎主</a:t>
            </a:r>
          </a:p>
        </p:txBody>
      </p:sp>
      <p:sp>
        <p:nvSpPr>
          <p:cNvPr id="194" name="When the power of darkness…"/>
          <p:cNvSpPr txBox="1"/>
          <p:nvPr/>
        </p:nvSpPr>
        <p:spPr>
          <a:xfrm>
            <a:off x="967203" y="10263406"/>
            <a:ext cx="22449596" cy="37696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ctr">
              <a:spcBef>
                <a:spcPts val="0"/>
              </a:spcBef>
              <a:defRPr cap="all" spc="291" sz="7300">
                <a:solidFill>
                  <a:srgbClr val="FFFFFF"/>
                </a:solidFill>
              </a:defRPr>
            </a:pPr>
            <a:r>
              <a:t>When the power of darkness</a:t>
            </a:r>
          </a:p>
          <a:p>
            <a:pPr algn="ctr">
              <a:spcBef>
                <a:spcPts val="0"/>
              </a:spcBef>
              <a:defRPr cap="all" spc="291" sz="7300">
                <a:solidFill>
                  <a:srgbClr val="FFFFFF"/>
                </a:solidFill>
              </a:defRPr>
            </a:pPr>
            <a:r>
              <a:t>Comes in like a flood</a:t>
            </a:r>
          </a:p>
          <a:p>
            <a:pPr algn="ctr">
              <a:spcBef>
                <a:spcPts val="0"/>
              </a:spcBef>
              <a:defRPr cap="all" spc="291" sz="7300">
                <a:solidFill>
                  <a:srgbClr val="FFFFFF"/>
                </a:solidFill>
              </a:defRPr>
            </a:pPr>
            <a:r>
              <a:t>The battle belongs to the lord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他举起宝 血的旌旗夸胜…"/>
          <p:cNvSpPr txBox="1"/>
          <p:nvPr/>
        </p:nvSpPr>
        <p:spPr>
          <a:xfrm>
            <a:off x="1255672" y="796662"/>
            <a:ext cx="22449596" cy="49532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ctr">
              <a:spcBef>
                <a:spcPts val="0"/>
              </a:spcBef>
              <a:defRPr cap="all" spc="270" sz="13500">
                <a:solidFill>
                  <a:srgbClr val="FFFFFF"/>
                </a:solidFill>
              </a:defRPr>
            </a:pPr>
            <a:r>
              <a:t>他要举起宝 血的旌旗夸胜</a:t>
            </a:r>
          </a:p>
          <a:p>
            <a:pPr algn="ctr">
              <a:spcBef>
                <a:spcPts val="0"/>
              </a:spcBef>
              <a:defRPr cap="all" spc="270" sz="13500">
                <a:solidFill>
                  <a:srgbClr val="FFFFFF"/>
                </a:solidFill>
              </a:defRPr>
            </a:pPr>
            <a:r>
              <a:t>争战的胜败 在乎主</a:t>
            </a:r>
          </a:p>
        </p:txBody>
      </p:sp>
      <p:sp>
        <p:nvSpPr>
          <p:cNvPr id="197" name="He’s raised up a standard…"/>
          <p:cNvSpPr txBox="1"/>
          <p:nvPr/>
        </p:nvSpPr>
        <p:spPr>
          <a:xfrm>
            <a:off x="967203" y="9983771"/>
            <a:ext cx="22449596" cy="37696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ctr">
              <a:spcBef>
                <a:spcPts val="0"/>
              </a:spcBef>
              <a:defRPr cap="all" spc="291" sz="7300">
                <a:solidFill>
                  <a:srgbClr val="FFFFFF"/>
                </a:solidFill>
              </a:defRPr>
            </a:pPr>
            <a:r>
              <a:t>He’s raised up a standard</a:t>
            </a:r>
          </a:p>
          <a:p>
            <a:pPr algn="ctr">
              <a:spcBef>
                <a:spcPts val="0"/>
              </a:spcBef>
              <a:defRPr cap="all" spc="291" sz="7300">
                <a:solidFill>
                  <a:srgbClr val="FFFFFF"/>
                </a:solidFill>
              </a:defRPr>
            </a:pPr>
            <a:r>
              <a:t>The power of his blood</a:t>
            </a:r>
          </a:p>
          <a:p>
            <a:pPr algn="ctr">
              <a:spcBef>
                <a:spcPts val="0"/>
              </a:spcBef>
              <a:defRPr cap="all" spc="291" sz="7300">
                <a:solidFill>
                  <a:srgbClr val="FFFFFF"/>
                </a:solidFill>
              </a:defRPr>
            </a:pPr>
            <a:r>
              <a:t>The battle belongs to the lord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愿颂赞荣 耀，尊 贵，…"/>
          <p:cNvSpPr txBox="1"/>
          <p:nvPr/>
        </p:nvSpPr>
        <p:spPr>
          <a:xfrm>
            <a:off x="4563862" y="628882"/>
            <a:ext cx="18917701" cy="49532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spcBef>
                <a:spcPts val="0"/>
              </a:spcBef>
              <a:defRPr cap="all" spc="270" sz="13500">
                <a:solidFill>
                  <a:srgbClr val="FFFFFF"/>
                </a:solidFill>
              </a:defRPr>
            </a:pPr>
            <a:r>
              <a:t>愿颂赞荣 耀，尊 贵，</a:t>
            </a:r>
          </a:p>
          <a:p>
            <a:pPr algn="ctr">
              <a:spcBef>
                <a:spcPts val="0"/>
              </a:spcBef>
              <a:defRPr cap="all" spc="270" sz="13500">
                <a:solidFill>
                  <a:srgbClr val="FFFFFF"/>
                </a:solidFill>
              </a:defRPr>
            </a:pPr>
            <a:r>
              <a:t>权柄能力，   归于神</a:t>
            </a:r>
          </a:p>
        </p:txBody>
      </p:sp>
      <p:sp>
        <p:nvSpPr>
          <p:cNvPr id="200" name="We sing glory honor…"/>
          <p:cNvSpPr txBox="1"/>
          <p:nvPr/>
        </p:nvSpPr>
        <p:spPr>
          <a:xfrm>
            <a:off x="967203" y="9983771"/>
            <a:ext cx="22449596" cy="25377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ctr">
              <a:spcBef>
                <a:spcPts val="0"/>
              </a:spcBef>
              <a:defRPr cap="all" spc="291" sz="7300">
                <a:solidFill>
                  <a:srgbClr val="FFFFFF"/>
                </a:solidFill>
              </a:defRPr>
            </a:pPr>
            <a:r>
              <a:t>We sing glory honor</a:t>
            </a:r>
          </a:p>
          <a:p>
            <a:pPr algn="ctr">
              <a:spcBef>
                <a:spcPts val="0"/>
              </a:spcBef>
              <a:defRPr cap="all" spc="291" sz="7300">
                <a:solidFill>
                  <a:srgbClr val="FFFFFF"/>
                </a:solidFill>
              </a:defRPr>
            </a:pPr>
            <a:r>
              <a:t>Power and strength to the lord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愿颂赞荣 耀，尊贵，…"/>
          <p:cNvSpPr txBox="1"/>
          <p:nvPr/>
        </p:nvSpPr>
        <p:spPr>
          <a:xfrm>
            <a:off x="4563862" y="628882"/>
            <a:ext cx="18917701" cy="49532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spcBef>
                <a:spcPts val="0"/>
              </a:spcBef>
              <a:defRPr cap="all" spc="270" sz="13500">
                <a:solidFill>
                  <a:srgbClr val="FFFFFF"/>
                </a:solidFill>
              </a:defRPr>
            </a:pPr>
            <a:r>
              <a:t>愿颂赞荣 耀，尊贵，</a:t>
            </a:r>
          </a:p>
          <a:p>
            <a:pPr algn="ctr">
              <a:spcBef>
                <a:spcPts val="0"/>
              </a:spcBef>
              <a:defRPr cap="all" spc="270" sz="13500">
                <a:solidFill>
                  <a:srgbClr val="FFFFFF"/>
                </a:solidFill>
              </a:defRPr>
            </a:pPr>
            <a:r>
              <a:t>权柄能力，   归于神</a:t>
            </a:r>
          </a:p>
        </p:txBody>
      </p:sp>
      <p:sp>
        <p:nvSpPr>
          <p:cNvPr id="203" name="We sing glory honor…"/>
          <p:cNvSpPr txBox="1"/>
          <p:nvPr/>
        </p:nvSpPr>
        <p:spPr>
          <a:xfrm>
            <a:off x="967203" y="9983771"/>
            <a:ext cx="22449596" cy="25377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ctr">
              <a:spcBef>
                <a:spcPts val="0"/>
              </a:spcBef>
              <a:defRPr cap="all" spc="291" sz="7300">
                <a:solidFill>
                  <a:srgbClr val="FFFFFF"/>
                </a:solidFill>
              </a:defRPr>
            </a:pPr>
            <a:r>
              <a:t>We sing glory honor</a:t>
            </a:r>
          </a:p>
          <a:p>
            <a:pPr algn="ctr">
              <a:spcBef>
                <a:spcPts val="0"/>
              </a:spcBef>
              <a:defRPr cap="all" spc="291" sz="7300">
                <a:solidFill>
                  <a:srgbClr val="FFFFFF"/>
                </a:solidFill>
              </a:defRPr>
            </a:pPr>
            <a:r>
              <a:t>Power and strength to the lord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New_Template8">
  <a:themeElements>
    <a:clrScheme name="New_Template8">
      <a:dk1>
        <a:srgbClr val="5B5854"/>
      </a:dk1>
      <a:lt1>
        <a:srgbClr val="072B5B"/>
      </a:lt1>
      <a:dk2>
        <a:srgbClr val="A7A7A7"/>
      </a:dk2>
      <a:lt2>
        <a:srgbClr val="535353"/>
      </a:lt2>
      <a:accent1>
        <a:srgbClr val="708CA5"/>
      </a:accent1>
      <a:accent2>
        <a:srgbClr val="80A7A7"/>
      </a:accent2>
      <a:accent3>
        <a:srgbClr val="98A66D"/>
      </a:accent3>
      <a:accent4>
        <a:srgbClr val="CF9E5B"/>
      </a:accent4>
      <a:accent5>
        <a:srgbClr val="C87C6D"/>
      </a:accent5>
      <a:accent6>
        <a:srgbClr val="837B9A"/>
      </a:accent6>
      <a:hlink>
        <a:srgbClr val="0000FF"/>
      </a:hlink>
      <a:folHlink>
        <a:srgbClr val="FF00FF"/>
      </a:folHlink>
    </a:clrScheme>
    <a:fontScheme name="New_Template8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New_Template8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72B5B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l" defTabSz="647700" rtl="0" fontAlgn="auto" latinLnBrk="0" hangingPunct="0">
          <a:lnSpc>
            <a:spcPct val="100000"/>
          </a:lnSpc>
          <a:spcBef>
            <a:spcPts val="4800"/>
          </a:spcBef>
          <a:spcAft>
            <a:spcPts val="0"/>
          </a:spcAft>
          <a:buClrTx/>
          <a:buSzTx/>
          <a:buFontTx/>
          <a:buNone/>
          <a:tabLst/>
          <a:defRPr b="0" baseline="0" cap="none" i="0" spc="84" strike="noStrike" sz="4200" u="none" kumimoji="0" normalizeH="0">
            <a:ln>
              <a:noFill/>
            </a:ln>
            <a:solidFill>
              <a:srgbClr val="5B5854"/>
            </a:solidFill>
            <a:effectLst/>
            <a:uFillTx/>
            <a:latin typeface="Futura"/>
            <a:ea typeface="Futura"/>
            <a:cs typeface="Futura"/>
            <a:sym typeface="Futur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t" upright="0">
        <a:spAutoFit/>
      </a:bodyPr>
      <a:lstStyle>
        <a:defPPr marL="0" marR="0" indent="0" algn="l" defTabSz="647700" rtl="0" fontAlgn="auto" latinLnBrk="0" hangingPunct="0">
          <a:lnSpc>
            <a:spcPct val="100000"/>
          </a:lnSpc>
          <a:spcBef>
            <a:spcPts val="4800"/>
          </a:spcBef>
          <a:spcAft>
            <a:spcPts val="0"/>
          </a:spcAft>
          <a:buClrTx/>
          <a:buSzTx/>
          <a:buFontTx/>
          <a:buNone/>
          <a:tabLst/>
          <a:defRPr b="0" baseline="0" cap="none" i="0" spc="84" strike="noStrike" sz="4200" u="none" kumimoji="0" normalizeH="0">
            <a:ln>
              <a:noFill/>
            </a:ln>
            <a:solidFill>
              <a:srgbClr val="5B5854"/>
            </a:solidFill>
            <a:effectLst/>
            <a:uFillTx/>
            <a:latin typeface="Futura"/>
            <a:ea typeface="Futura"/>
            <a:cs typeface="Futura"/>
            <a:sym typeface="Futur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New_Template8">
  <a:themeElements>
    <a:clrScheme name="New_Template8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708CA5"/>
      </a:accent1>
      <a:accent2>
        <a:srgbClr val="80A7A7"/>
      </a:accent2>
      <a:accent3>
        <a:srgbClr val="98A66D"/>
      </a:accent3>
      <a:accent4>
        <a:srgbClr val="CF9E5B"/>
      </a:accent4>
      <a:accent5>
        <a:srgbClr val="C87C6D"/>
      </a:accent5>
      <a:accent6>
        <a:srgbClr val="837B9A"/>
      </a:accent6>
      <a:hlink>
        <a:srgbClr val="0000FF"/>
      </a:hlink>
      <a:folHlink>
        <a:srgbClr val="FF00FF"/>
      </a:folHlink>
    </a:clrScheme>
    <a:fontScheme name="New_Template8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New_Template8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72B5B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l" defTabSz="647700" rtl="0" fontAlgn="auto" latinLnBrk="0" hangingPunct="0">
          <a:lnSpc>
            <a:spcPct val="100000"/>
          </a:lnSpc>
          <a:spcBef>
            <a:spcPts val="4800"/>
          </a:spcBef>
          <a:spcAft>
            <a:spcPts val="0"/>
          </a:spcAft>
          <a:buClrTx/>
          <a:buSzTx/>
          <a:buFontTx/>
          <a:buNone/>
          <a:tabLst/>
          <a:defRPr b="0" baseline="0" cap="none" i="0" spc="84" strike="noStrike" sz="4200" u="none" kumimoji="0" normalizeH="0">
            <a:ln>
              <a:noFill/>
            </a:ln>
            <a:solidFill>
              <a:srgbClr val="5B5854"/>
            </a:solidFill>
            <a:effectLst/>
            <a:uFillTx/>
            <a:latin typeface="Futura"/>
            <a:ea typeface="Futura"/>
            <a:cs typeface="Futura"/>
            <a:sym typeface="Futur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t" upright="0">
        <a:spAutoFit/>
      </a:bodyPr>
      <a:lstStyle>
        <a:defPPr marL="0" marR="0" indent="0" algn="l" defTabSz="647700" rtl="0" fontAlgn="auto" latinLnBrk="0" hangingPunct="0">
          <a:lnSpc>
            <a:spcPct val="100000"/>
          </a:lnSpc>
          <a:spcBef>
            <a:spcPts val="4800"/>
          </a:spcBef>
          <a:spcAft>
            <a:spcPts val="0"/>
          </a:spcAft>
          <a:buClrTx/>
          <a:buSzTx/>
          <a:buFontTx/>
          <a:buNone/>
          <a:tabLst/>
          <a:defRPr b="0" baseline="0" cap="none" i="0" spc="84" strike="noStrike" sz="4200" u="none" kumimoji="0" normalizeH="0">
            <a:ln>
              <a:noFill/>
            </a:ln>
            <a:solidFill>
              <a:srgbClr val="5B5854"/>
            </a:solidFill>
            <a:effectLst/>
            <a:uFillTx/>
            <a:latin typeface="Futura"/>
            <a:ea typeface="Futura"/>
            <a:cs typeface="Futura"/>
            <a:sym typeface="Futur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