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A0B5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6F2ABA-8EF9-4ABA-8F0A-94EF044D715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DA52D3-8358-48FA-8ABB-F8B221A0D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55DC7-16AC-4139-A531-7B7A7D3257C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646A-EF18-4A3A-8948-17B906C1A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72845-BF34-4339-9C02-C0CE890733E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708C6-2816-4FAA-8541-C956AA402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8173C-D45C-4F39-A250-D74DC8E6FFF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9A28C-6630-4FE7-8B55-36895AF46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E69F8-67BA-4A6A-9BD0-FCA86EA12F7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78387-85AC-4D94-B73D-844C3CA9C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9D1EE-B3DC-4C4A-A981-2CA279E8330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FCA3A-43AA-4C3B-AA30-C69465D10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5D8C6-BFCB-4B8F-8FDA-BC7F9B290BE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88171-72D1-421B-9298-8BAFC9E79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F0B35-087A-402E-B12A-0D2D39A8DC6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5B46-B53D-44D1-A3ED-DCB4B03CA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417C-F3F3-4DC0-84D3-7BABF5F8937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E120-3D0D-4462-B1B0-DFB6A6668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4253-B73D-4E99-9F9F-81AD3BCB4803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D3B43-762F-430C-8DD9-FB5F64C31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B5726-F128-471F-8FFD-6678F9BE51F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57383-D1DB-4DD8-8CF9-68663FF36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B1D8-4DB5-443C-9A0E-23095DD81C6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2D5BC-50FC-4B4C-8B12-1778261FA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B3C47C-F5B5-4D65-9AB3-2907DA30DF8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EE480C-2EE3-4CF3-85DC-9E5183C8C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Violet\Desktop\bear's stuff\church ppt\2013\030313\360desktop_201322522111381_systemp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YouYuan"/>
                <a:ea typeface="YouYuan"/>
                <a:cs typeface="YouYuan"/>
              </a:rPr>
              <a:t>靠主而得的喜樂 </a:t>
            </a:r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4000" b="1" smtClean="0"/>
              <a:t>The Joy of the Lord </a:t>
            </a:r>
            <a:r>
              <a:rPr lang="en-US" altLang="zh-TW" sz="2900" smtClean="0"/>
              <a:t>1/4</a:t>
            </a:r>
            <a:endParaRPr lang="en-US" sz="2900" smtClean="0"/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靠主而得的喜樂是我的力量，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靠主而得的喜樂是我的力量，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靠主而得的喜樂是我的力量，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這喜樂是我的力量。</a:t>
            </a:r>
            <a:endParaRPr lang="en-US" altLang="zh-TW" sz="3800" b="1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zh-TW" altLang="en-US" sz="1500" b="1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The joy of the Lord is my strength,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The joy of the Lord is my strength,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The joy of the Lord is my strength,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The joy of the Lord is my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Users\Violet\Desktop\bear's stuff\church ppt\2013\030313\360desktop_201322522111381_systemp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YouYuan"/>
                <a:ea typeface="YouYuan"/>
                <a:cs typeface="YouYuan"/>
              </a:rPr>
              <a:t>靠主而得的喜樂 </a:t>
            </a:r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4000" b="1" smtClean="0"/>
              <a:t>The Joy of the Lord </a:t>
            </a:r>
            <a:r>
              <a:rPr lang="en-US" altLang="zh-TW" sz="2900" smtClean="0"/>
              <a:t>2/4</a:t>
            </a:r>
            <a:endParaRPr lang="en-US" sz="2900" smtClean="0"/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常常讚美主 我必得喜樂，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常常讚美主 我必得喜樂，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常常讚美主 我必得喜樂，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smtClean="0">
                <a:latin typeface="YouYuan" pitchFamily="49" charset="-122"/>
                <a:ea typeface="YouYuan" pitchFamily="49" charset="-122"/>
              </a:rPr>
              <a:t>這喜樂是我的力量。</a:t>
            </a:r>
            <a:endParaRPr lang="en-US" altLang="zh-TW" sz="3800" b="1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zh-TW" altLang="en-US" sz="1500" b="1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If you want joy you must praise for it.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If you want joy you must praise for it.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If you want joy you must praise for it.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smtClean="0"/>
              <a:t>The joy of the lord is my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Violet\Desktop\bear's stuff\church ppt\2013\030313\360desktop_201322522111381_systemp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YouYuan"/>
                <a:ea typeface="YouYuan"/>
                <a:cs typeface="YouYuan"/>
              </a:rPr>
              <a:t>靠主而得的喜樂</a:t>
            </a:r>
            <a:r>
              <a:rPr lang="zh-TW" altLang="en-US" sz="4000" b="1" smtClean="0"/>
              <a:t> </a:t>
            </a:r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4000" b="1" smtClean="0"/>
              <a:t>The Joy of the Lord </a:t>
            </a:r>
            <a:r>
              <a:rPr lang="en-US" altLang="zh-TW" sz="2900" smtClean="0"/>
              <a:t>3/4</a:t>
            </a:r>
            <a:endParaRPr lang="en-US" sz="2900" smtClean="0"/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214313" y="1600200"/>
            <a:ext cx="8929687" cy="4525963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dirty="0" smtClean="0">
                <a:latin typeface="YouYuan" pitchFamily="49" charset="-122"/>
                <a:ea typeface="YouYuan" pitchFamily="49" charset="-122"/>
              </a:rPr>
              <a:t>祂賜我生命活水我必不再渴，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dirty="0" smtClean="0">
                <a:latin typeface="YouYuan" pitchFamily="49" charset="-122"/>
                <a:ea typeface="YouYuan" pitchFamily="49" charset="-122"/>
              </a:rPr>
              <a:t>祂賜我生命活水我必不再渴，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dirty="0" smtClean="0">
                <a:latin typeface="YouYuan" pitchFamily="49" charset="-122"/>
                <a:ea typeface="YouYuan" pitchFamily="49" charset="-122"/>
              </a:rPr>
              <a:t>祂賜我生命活水我必不再渴，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b="1" dirty="0" smtClean="0">
                <a:latin typeface="YouYuan" pitchFamily="49" charset="-122"/>
                <a:ea typeface="YouYuan" pitchFamily="49" charset="-122"/>
              </a:rPr>
              <a:t>這喜樂是我的力量。</a:t>
            </a:r>
            <a:endParaRPr lang="en-US" altLang="zh-TW" sz="38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zh-TW" sz="15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800" dirty="0" smtClean="0">
                <a:latin typeface="YouYuan" pitchFamily="49" charset="-122"/>
                <a:ea typeface="YouYuan" pitchFamily="49" charset="-122"/>
              </a:rPr>
              <a:t>　</a:t>
            </a:r>
            <a:r>
              <a:rPr lang="en-US" sz="3300" b="1" dirty="0" smtClean="0"/>
              <a:t>He </a:t>
            </a:r>
            <a:r>
              <a:rPr lang="en-US" sz="3300" b="1" dirty="0" err="1" smtClean="0"/>
              <a:t>giveth</a:t>
            </a:r>
            <a:r>
              <a:rPr lang="en-US" sz="3300" b="1" dirty="0" smtClean="0"/>
              <a:t> living water and I thirst no more,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dirty="0" smtClean="0"/>
              <a:t> He </a:t>
            </a:r>
            <a:r>
              <a:rPr lang="en-US" sz="3300" b="1" dirty="0" err="1" smtClean="0"/>
              <a:t>giveth</a:t>
            </a:r>
            <a:r>
              <a:rPr lang="en-US" sz="3300" b="1" dirty="0" smtClean="0"/>
              <a:t> living water and I thirst no more,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dirty="0" smtClean="0"/>
              <a:t>He </a:t>
            </a:r>
            <a:r>
              <a:rPr lang="en-US" sz="3300" b="1" dirty="0" err="1" smtClean="0"/>
              <a:t>giveth</a:t>
            </a:r>
            <a:r>
              <a:rPr lang="en-US" sz="3300" b="1" dirty="0" smtClean="0"/>
              <a:t> living water and I thirst no more, 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300" b="1" dirty="0" smtClean="0"/>
              <a:t>The joy of the Lord is my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Users\Violet\Desktop\bear's stuff\church ppt\2013\030313\360desktop_201322522111381_systemp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YouYuan"/>
                <a:ea typeface="YouYuan"/>
                <a:cs typeface="YouYuan"/>
              </a:rPr>
              <a:t>靠主而得的喜樂</a:t>
            </a:r>
            <a:r>
              <a:rPr lang="zh-TW" altLang="en-US" sz="4000" b="1" smtClean="0"/>
              <a:t> </a:t>
            </a:r>
            <a:r>
              <a:rPr lang="en-US" altLang="zh-TW" sz="4000" smtClean="0"/>
              <a:t/>
            </a:r>
            <a:br>
              <a:rPr lang="en-US" altLang="zh-TW" sz="4000" smtClean="0"/>
            </a:br>
            <a:r>
              <a:rPr lang="en-US" altLang="zh-TW" sz="4000" b="1" smtClean="0"/>
              <a:t>The Joy of the Lord </a:t>
            </a:r>
            <a:r>
              <a:rPr lang="en-US" altLang="zh-TW" sz="2900" smtClean="0"/>
              <a:t>4/4</a:t>
            </a:r>
            <a:endParaRPr lang="en-US" sz="2900" smtClean="0"/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697413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500" b="1" dirty="0" smtClean="0">
                <a:latin typeface="YouYuan" pitchFamily="49" charset="-122"/>
                <a:ea typeface="YouYuan" pitchFamily="49" charset="-122"/>
              </a:rPr>
              <a:t>祂能使心靈破碎者不再憂傷，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500" b="1" dirty="0" smtClean="0">
                <a:latin typeface="YouYuan" pitchFamily="49" charset="-122"/>
                <a:ea typeface="YouYuan" pitchFamily="49" charset="-122"/>
              </a:rPr>
              <a:t>祂能使心靈破碎者不再憂傷，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500" b="1" dirty="0" smtClean="0">
                <a:latin typeface="YouYuan" pitchFamily="49" charset="-122"/>
                <a:ea typeface="YouYuan" pitchFamily="49" charset="-122"/>
              </a:rPr>
              <a:t>祂能使心靈破碎者不再憂傷，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zh-TW" altLang="en-US" sz="3500" b="1" dirty="0" smtClean="0">
                <a:latin typeface="YouYuan" pitchFamily="49" charset="-122"/>
                <a:ea typeface="YouYuan" pitchFamily="49" charset="-122"/>
              </a:rPr>
              <a:t>這喜樂是我的力量。</a:t>
            </a:r>
            <a:endParaRPr lang="en-US" altLang="zh-TW" sz="35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zh-TW" altLang="en-US" sz="15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smtClean="0"/>
              <a:t>He heals the broken hearted and they cry no more,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smtClean="0"/>
              <a:t>He heals the broken hearted and they cry no more,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smtClean="0"/>
              <a:t>He heals the broken hearted and they cry no more,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smtClean="0"/>
              <a:t>The joy of the Lord is my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331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Arial</vt:lpstr>
      <vt:lpstr>YouYuan</vt:lpstr>
      <vt:lpstr>新細明體</vt:lpstr>
      <vt:lpstr>Office Theme</vt:lpstr>
      <vt:lpstr>靠主而得的喜樂  The Joy of the Lord 1/4</vt:lpstr>
      <vt:lpstr>靠主而得的喜樂  The Joy of the Lord 2/4</vt:lpstr>
      <vt:lpstr>靠主而得的喜樂  The Joy of the Lord 3/4</vt:lpstr>
      <vt:lpstr>靠主而得的喜樂  The Joy of the Lord 4/4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43</cp:revision>
  <dcterms:created xsi:type="dcterms:W3CDTF">2006-08-16T00:00:00Z</dcterms:created>
  <dcterms:modified xsi:type="dcterms:W3CDTF">2018-03-26T03:07:38Z</dcterms:modified>
</cp:coreProperties>
</file>