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87" r:id="rId2"/>
    <p:sldId id="288" r:id="rId3"/>
    <p:sldId id="289" r:id="rId4"/>
    <p:sldId id="290" r:id="rId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A0B5FA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26" autoAdjust="0"/>
    <p:restoredTop sz="94660"/>
  </p:normalViewPr>
  <p:slideViewPr>
    <p:cSldViewPr>
      <p:cViewPr varScale="1">
        <p:scale>
          <a:sx n="110" d="100"/>
          <a:sy n="110" d="100"/>
        </p:scale>
        <p:origin x="-16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284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56F2ABA-8EF9-4ABA-8F0A-94EF044D7156}" type="datetimeFigureOut">
              <a:rPr lang="en-US"/>
              <a:pPr>
                <a:defRPr/>
              </a:pPr>
              <a:t>3/25/2018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BDA52D3-8358-48FA-8ABB-F8B221A0D8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255DC7-16AC-4139-A531-7B7A7D3257C4}" type="datetimeFigureOut">
              <a:rPr lang="en-US"/>
              <a:pPr>
                <a:defRPr/>
              </a:pPr>
              <a:t>3/25/2018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3F646A-EF18-4A3A-8948-17B906C1AB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872845-BF34-4339-9C02-C0CE890733ED}" type="datetimeFigureOut">
              <a:rPr lang="en-US"/>
              <a:pPr>
                <a:defRPr/>
              </a:pPr>
              <a:t>3/25/2018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1708C6-2816-4FAA-8541-C956AA4029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48173C-D45C-4F39-A250-D74DC8E6FFFB}" type="datetimeFigureOut">
              <a:rPr lang="en-US"/>
              <a:pPr>
                <a:defRPr/>
              </a:pPr>
              <a:t>3/25/2018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49A28C-6630-4FE7-8B55-36895AF466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BE69F8-67BA-4A6A-9BD0-FCA86EA12F71}" type="datetimeFigureOut">
              <a:rPr lang="en-US"/>
              <a:pPr>
                <a:defRPr/>
              </a:pPr>
              <a:t>3/25/2018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778387-85AC-4D94-B73D-844C3CA9C4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49D1EE-B3DC-4C4A-A981-2CA279E83302}" type="datetimeFigureOut">
              <a:rPr lang="en-US"/>
              <a:pPr>
                <a:defRPr/>
              </a:pPr>
              <a:t>3/25/2018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9FCA3A-43AA-4C3B-AA30-C69465D10D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75D8C6-BFCB-4B8F-8FDA-BC7F9B290BED}" type="datetimeFigureOut">
              <a:rPr lang="en-US"/>
              <a:pPr>
                <a:defRPr/>
              </a:pPr>
              <a:t>3/25/2018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588171-72D1-421B-9298-8BAFC9E79D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1F0B35-087A-402E-B12A-0D2D39A8DC6B}" type="datetimeFigureOut">
              <a:rPr lang="en-US"/>
              <a:pPr>
                <a:defRPr/>
              </a:pPr>
              <a:t>3/25/2018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625B46-B53D-44D1-A3ED-DCB4B03CAD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AB417C-F3F3-4DC0-84D3-7BABF5F8937F}" type="datetimeFigureOut">
              <a:rPr lang="en-US"/>
              <a:pPr>
                <a:defRPr/>
              </a:pPr>
              <a:t>3/25/2018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0CE120-3D0D-4462-B1B0-DFB6A66684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AC4253-B73D-4E99-9F9F-81AD3BCB4803}" type="datetimeFigureOut">
              <a:rPr lang="en-US"/>
              <a:pPr>
                <a:defRPr/>
              </a:pPr>
              <a:t>3/25/2018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ED3B43-762F-430C-8DD9-FB5F64C313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DB5726-F128-471F-8FFD-6678F9BE51F7}" type="datetimeFigureOut">
              <a:rPr lang="en-US"/>
              <a:pPr>
                <a:defRPr/>
              </a:pPr>
              <a:t>3/25/2018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557383-D1DB-4DD8-8CF9-68663FF366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85B1D8-4DB5-443C-9A0E-23095DD81C6B}" type="datetimeFigureOut">
              <a:rPr lang="en-US"/>
              <a:pPr>
                <a:defRPr/>
              </a:pPr>
              <a:t>3/25/2018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D2D5BC-50FC-4B4C-8B12-1778261FA5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7B3C47C-F5B5-4D65-9AB3-2907DA30DF8B}" type="datetimeFigureOut">
              <a:rPr lang="en-US"/>
              <a:pPr>
                <a:defRPr/>
              </a:pPr>
              <a:t>3/25/2018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FEE480C-2EE3-4CF3-85DC-9E5183C8CD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4" descr="C:\Users\Violet\Desktop\bear's stuff\church ppt\2013\030313\360desktop_201322522111381_systemp.jpg"/>
          <p:cNvPicPr>
            <a:picLocks noChangeAspect="1" noChangeArrowheads="1"/>
          </p:cNvPicPr>
          <p:nvPr/>
        </p:nvPicPr>
        <p:blipFill>
          <a:blip r:embed="rId2" cstate="print">
            <a:lum bright="1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/>
          <a:lstStyle/>
          <a:p>
            <a:pPr eaLnBrk="1" hangingPunct="1"/>
            <a:r>
              <a:rPr lang="zh-TW" altLang="en-US" b="1" smtClean="0">
                <a:latin typeface="YouYuan"/>
                <a:ea typeface="YouYuan"/>
                <a:cs typeface="YouYuan"/>
              </a:rPr>
              <a:t>靠主而得的喜樂 </a:t>
            </a:r>
            <a:r>
              <a:rPr lang="en-US" altLang="zh-TW" sz="4000" smtClean="0"/>
              <a:t/>
            </a:r>
            <a:br>
              <a:rPr lang="en-US" altLang="zh-TW" sz="4000" smtClean="0"/>
            </a:br>
            <a:r>
              <a:rPr lang="en-US" altLang="zh-TW" sz="4000" b="1" smtClean="0"/>
              <a:t>The Joy of the Lord </a:t>
            </a:r>
            <a:r>
              <a:rPr lang="en-US" altLang="zh-TW" sz="2900" smtClean="0"/>
              <a:t>1/4</a:t>
            </a:r>
            <a:endParaRPr lang="en-US" sz="2900" smtClean="0"/>
          </a:p>
        </p:txBody>
      </p:sp>
      <p:sp>
        <p:nvSpPr>
          <p:cNvPr id="2052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algn="ctr" eaLnBrk="1" fontAlgn="auto" hangingPunct="1">
              <a:lnSpc>
                <a:spcPct val="90000"/>
              </a:lnSpc>
              <a:spcAft>
                <a:spcPts val="0"/>
              </a:spcAft>
              <a:buFont typeface="Arial" charset="0"/>
              <a:buNone/>
              <a:defRPr/>
            </a:pPr>
            <a:r>
              <a:rPr lang="zh-TW" altLang="en-US" sz="3800" b="1" smtClean="0">
                <a:latin typeface="YouYuan" pitchFamily="49" charset="-122"/>
                <a:ea typeface="YouYuan" pitchFamily="49" charset="-122"/>
              </a:rPr>
              <a:t>靠主而得的喜樂是我的力量，</a:t>
            </a:r>
          </a:p>
          <a:p>
            <a:pPr algn="ctr" eaLnBrk="1" fontAlgn="auto" hangingPunct="1">
              <a:lnSpc>
                <a:spcPct val="90000"/>
              </a:lnSpc>
              <a:spcAft>
                <a:spcPts val="0"/>
              </a:spcAft>
              <a:buFont typeface="Arial" charset="0"/>
              <a:buNone/>
              <a:defRPr/>
            </a:pPr>
            <a:r>
              <a:rPr lang="zh-TW" altLang="en-US" sz="3800" b="1" smtClean="0">
                <a:latin typeface="YouYuan" pitchFamily="49" charset="-122"/>
                <a:ea typeface="YouYuan" pitchFamily="49" charset="-122"/>
              </a:rPr>
              <a:t>靠主而得的喜樂是我的力量，</a:t>
            </a:r>
          </a:p>
          <a:p>
            <a:pPr algn="ctr" eaLnBrk="1" fontAlgn="auto" hangingPunct="1">
              <a:lnSpc>
                <a:spcPct val="90000"/>
              </a:lnSpc>
              <a:spcAft>
                <a:spcPts val="0"/>
              </a:spcAft>
              <a:buFont typeface="Arial" charset="0"/>
              <a:buNone/>
              <a:defRPr/>
            </a:pPr>
            <a:r>
              <a:rPr lang="zh-TW" altLang="en-US" sz="3800" b="1" smtClean="0">
                <a:latin typeface="YouYuan" pitchFamily="49" charset="-122"/>
                <a:ea typeface="YouYuan" pitchFamily="49" charset="-122"/>
              </a:rPr>
              <a:t>靠主而得的喜樂是我的力量，</a:t>
            </a:r>
          </a:p>
          <a:p>
            <a:pPr algn="ctr" eaLnBrk="1" fontAlgn="auto" hangingPunct="1">
              <a:lnSpc>
                <a:spcPct val="90000"/>
              </a:lnSpc>
              <a:spcAft>
                <a:spcPts val="0"/>
              </a:spcAft>
              <a:buFont typeface="Arial" charset="0"/>
              <a:buNone/>
              <a:defRPr/>
            </a:pPr>
            <a:r>
              <a:rPr lang="zh-TW" altLang="en-US" sz="3800" b="1" smtClean="0">
                <a:latin typeface="YouYuan" pitchFamily="49" charset="-122"/>
                <a:ea typeface="YouYuan" pitchFamily="49" charset="-122"/>
              </a:rPr>
              <a:t>這喜樂是我的力量。</a:t>
            </a:r>
            <a:endParaRPr lang="en-US" altLang="zh-TW" sz="3800" b="1" smtClean="0">
              <a:latin typeface="YouYuan" pitchFamily="49" charset="-122"/>
              <a:ea typeface="YouYuan" pitchFamily="49" charset="-122"/>
            </a:endParaRPr>
          </a:p>
          <a:p>
            <a:pPr algn="ctr" eaLnBrk="1" fontAlgn="auto" hangingPunct="1">
              <a:lnSpc>
                <a:spcPct val="90000"/>
              </a:lnSpc>
              <a:spcAft>
                <a:spcPts val="0"/>
              </a:spcAft>
              <a:buFont typeface="Arial" charset="0"/>
              <a:buNone/>
              <a:defRPr/>
            </a:pPr>
            <a:endParaRPr lang="zh-TW" altLang="en-US" sz="1500" b="1" smtClean="0">
              <a:latin typeface="YouYuan" pitchFamily="49" charset="-122"/>
              <a:ea typeface="YouYuan" pitchFamily="49" charset="-122"/>
            </a:endParaRPr>
          </a:p>
          <a:p>
            <a:pPr algn="ctr" eaLnBrk="1" fontAlgn="auto" hangingPunct="1">
              <a:lnSpc>
                <a:spcPct val="90000"/>
              </a:lnSpc>
              <a:spcAft>
                <a:spcPts val="0"/>
              </a:spcAft>
              <a:buFont typeface="Arial" charset="0"/>
              <a:buNone/>
              <a:defRPr/>
            </a:pPr>
            <a:r>
              <a:rPr lang="en-US" sz="3300" b="1" smtClean="0"/>
              <a:t>The joy of the Lord is my strength, </a:t>
            </a:r>
          </a:p>
          <a:p>
            <a:pPr algn="ctr" eaLnBrk="1" fontAlgn="auto" hangingPunct="1">
              <a:lnSpc>
                <a:spcPct val="90000"/>
              </a:lnSpc>
              <a:spcAft>
                <a:spcPts val="0"/>
              </a:spcAft>
              <a:buFont typeface="Arial" charset="0"/>
              <a:buNone/>
              <a:defRPr/>
            </a:pPr>
            <a:r>
              <a:rPr lang="en-US" sz="3300" b="1" smtClean="0"/>
              <a:t>The joy of the Lord is my strength, </a:t>
            </a:r>
          </a:p>
          <a:p>
            <a:pPr algn="ctr" eaLnBrk="1" fontAlgn="auto" hangingPunct="1">
              <a:lnSpc>
                <a:spcPct val="90000"/>
              </a:lnSpc>
              <a:spcAft>
                <a:spcPts val="0"/>
              </a:spcAft>
              <a:buFont typeface="Arial" charset="0"/>
              <a:buNone/>
              <a:defRPr/>
            </a:pPr>
            <a:r>
              <a:rPr lang="en-US" sz="3300" b="1" smtClean="0"/>
              <a:t>The joy of the Lord is my strength, </a:t>
            </a:r>
          </a:p>
          <a:p>
            <a:pPr algn="ctr" eaLnBrk="1" fontAlgn="auto" hangingPunct="1">
              <a:lnSpc>
                <a:spcPct val="90000"/>
              </a:lnSpc>
              <a:spcAft>
                <a:spcPts val="0"/>
              </a:spcAft>
              <a:buFont typeface="Arial" charset="0"/>
              <a:buNone/>
              <a:defRPr/>
            </a:pPr>
            <a:r>
              <a:rPr lang="en-US" sz="3300" b="1" smtClean="0"/>
              <a:t>The joy of the Lord is my strength.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4" descr="C:\Users\Violet\Desktop\bear's stuff\church ppt\2013\030313\360desktop_201322522111381_systemp.jpg"/>
          <p:cNvPicPr>
            <a:picLocks noChangeAspect="1" noChangeArrowheads="1"/>
          </p:cNvPicPr>
          <p:nvPr/>
        </p:nvPicPr>
        <p:blipFill>
          <a:blip r:embed="rId2" cstate="print">
            <a:lum bright="1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/>
          <a:lstStyle/>
          <a:p>
            <a:pPr eaLnBrk="1" hangingPunct="1"/>
            <a:r>
              <a:rPr lang="zh-TW" altLang="en-US" b="1" smtClean="0">
                <a:latin typeface="YouYuan"/>
                <a:ea typeface="YouYuan"/>
                <a:cs typeface="YouYuan"/>
              </a:rPr>
              <a:t>靠主而得的喜樂 </a:t>
            </a:r>
            <a:r>
              <a:rPr lang="en-US" altLang="zh-TW" sz="4000" smtClean="0"/>
              <a:t/>
            </a:r>
            <a:br>
              <a:rPr lang="en-US" altLang="zh-TW" sz="4000" smtClean="0"/>
            </a:br>
            <a:r>
              <a:rPr lang="en-US" altLang="zh-TW" sz="4000" b="1" smtClean="0"/>
              <a:t>The Joy of the Lord </a:t>
            </a:r>
            <a:r>
              <a:rPr lang="en-US" altLang="zh-TW" sz="2900" smtClean="0"/>
              <a:t>2/4</a:t>
            </a:r>
            <a:endParaRPr lang="en-US" sz="2900" smtClean="0"/>
          </a:p>
        </p:txBody>
      </p:sp>
      <p:sp>
        <p:nvSpPr>
          <p:cNvPr id="3076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algn="ctr" eaLnBrk="1" fontAlgn="auto" hangingPunct="1">
              <a:lnSpc>
                <a:spcPct val="90000"/>
              </a:lnSpc>
              <a:spcAft>
                <a:spcPts val="0"/>
              </a:spcAft>
              <a:buFont typeface="Arial" charset="0"/>
              <a:buNone/>
              <a:defRPr/>
            </a:pPr>
            <a:r>
              <a:rPr lang="zh-TW" altLang="en-US" sz="3800" b="1" smtClean="0">
                <a:latin typeface="YouYuan" pitchFamily="49" charset="-122"/>
                <a:ea typeface="YouYuan" pitchFamily="49" charset="-122"/>
              </a:rPr>
              <a:t>常常讚美主 我必得喜樂，</a:t>
            </a:r>
          </a:p>
          <a:p>
            <a:pPr algn="ctr" eaLnBrk="1" fontAlgn="auto" hangingPunct="1">
              <a:lnSpc>
                <a:spcPct val="90000"/>
              </a:lnSpc>
              <a:spcAft>
                <a:spcPts val="0"/>
              </a:spcAft>
              <a:buFont typeface="Arial" charset="0"/>
              <a:buNone/>
              <a:defRPr/>
            </a:pPr>
            <a:r>
              <a:rPr lang="zh-TW" altLang="en-US" sz="3800" b="1" smtClean="0">
                <a:latin typeface="YouYuan" pitchFamily="49" charset="-122"/>
                <a:ea typeface="YouYuan" pitchFamily="49" charset="-122"/>
              </a:rPr>
              <a:t>常常讚美主 我必得喜樂，</a:t>
            </a:r>
          </a:p>
          <a:p>
            <a:pPr algn="ctr" eaLnBrk="1" fontAlgn="auto" hangingPunct="1">
              <a:lnSpc>
                <a:spcPct val="90000"/>
              </a:lnSpc>
              <a:spcAft>
                <a:spcPts val="0"/>
              </a:spcAft>
              <a:buFont typeface="Arial" charset="0"/>
              <a:buNone/>
              <a:defRPr/>
            </a:pPr>
            <a:r>
              <a:rPr lang="zh-TW" altLang="en-US" sz="3800" b="1" smtClean="0">
                <a:latin typeface="YouYuan" pitchFamily="49" charset="-122"/>
                <a:ea typeface="YouYuan" pitchFamily="49" charset="-122"/>
              </a:rPr>
              <a:t>常常讚美主 我必得喜樂，</a:t>
            </a:r>
          </a:p>
          <a:p>
            <a:pPr algn="ctr" eaLnBrk="1" fontAlgn="auto" hangingPunct="1">
              <a:lnSpc>
                <a:spcPct val="90000"/>
              </a:lnSpc>
              <a:spcAft>
                <a:spcPts val="0"/>
              </a:spcAft>
              <a:buFont typeface="Arial" charset="0"/>
              <a:buNone/>
              <a:defRPr/>
            </a:pPr>
            <a:r>
              <a:rPr lang="zh-TW" altLang="en-US" sz="3800" b="1" smtClean="0">
                <a:latin typeface="YouYuan" pitchFamily="49" charset="-122"/>
                <a:ea typeface="YouYuan" pitchFamily="49" charset="-122"/>
              </a:rPr>
              <a:t>這喜樂是我的力量。</a:t>
            </a:r>
            <a:endParaRPr lang="en-US" altLang="zh-TW" sz="3800" b="1" smtClean="0">
              <a:latin typeface="YouYuan" pitchFamily="49" charset="-122"/>
              <a:ea typeface="YouYuan" pitchFamily="49" charset="-122"/>
            </a:endParaRPr>
          </a:p>
          <a:p>
            <a:pPr algn="ctr" eaLnBrk="1" fontAlgn="auto" hangingPunct="1">
              <a:lnSpc>
                <a:spcPct val="90000"/>
              </a:lnSpc>
              <a:spcAft>
                <a:spcPts val="0"/>
              </a:spcAft>
              <a:buFont typeface="Arial" charset="0"/>
              <a:buNone/>
              <a:defRPr/>
            </a:pPr>
            <a:endParaRPr lang="zh-TW" altLang="en-US" sz="1500" b="1" smtClean="0">
              <a:latin typeface="YouYuan" pitchFamily="49" charset="-122"/>
              <a:ea typeface="YouYuan" pitchFamily="49" charset="-122"/>
            </a:endParaRPr>
          </a:p>
          <a:p>
            <a:pPr algn="ctr" eaLnBrk="1" fontAlgn="auto" hangingPunct="1">
              <a:lnSpc>
                <a:spcPct val="90000"/>
              </a:lnSpc>
              <a:spcAft>
                <a:spcPts val="0"/>
              </a:spcAft>
              <a:buFont typeface="Arial" charset="0"/>
              <a:buNone/>
              <a:defRPr/>
            </a:pPr>
            <a:r>
              <a:rPr lang="en-US" sz="3300" b="1" smtClean="0"/>
              <a:t>If you want joy you must praise for it. </a:t>
            </a:r>
          </a:p>
          <a:p>
            <a:pPr algn="ctr" eaLnBrk="1" fontAlgn="auto" hangingPunct="1">
              <a:lnSpc>
                <a:spcPct val="90000"/>
              </a:lnSpc>
              <a:spcAft>
                <a:spcPts val="0"/>
              </a:spcAft>
              <a:buFont typeface="Arial" charset="0"/>
              <a:buNone/>
              <a:defRPr/>
            </a:pPr>
            <a:r>
              <a:rPr lang="en-US" sz="3300" b="1" smtClean="0"/>
              <a:t>If you want joy you must praise for it. </a:t>
            </a:r>
          </a:p>
          <a:p>
            <a:pPr algn="ctr" eaLnBrk="1" fontAlgn="auto" hangingPunct="1">
              <a:lnSpc>
                <a:spcPct val="90000"/>
              </a:lnSpc>
              <a:spcAft>
                <a:spcPts val="0"/>
              </a:spcAft>
              <a:buFont typeface="Arial" charset="0"/>
              <a:buNone/>
              <a:defRPr/>
            </a:pPr>
            <a:r>
              <a:rPr lang="en-US" sz="3300" b="1" smtClean="0"/>
              <a:t>If you want joy you must praise for it.</a:t>
            </a:r>
          </a:p>
          <a:p>
            <a:pPr algn="ctr" eaLnBrk="1" fontAlgn="auto" hangingPunct="1">
              <a:lnSpc>
                <a:spcPct val="90000"/>
              </a:lnSpc>
              <a:spcAft>
                <a:spcPts val="0"/>
              </a:spcAft>
              <a:buFont typeface="Arial" charset="0"/>
              <a:buNone/>
              <a:defRPr/>
            </a:pPr>
            <a:r>
              <a:rPr lang="en-US" sz="3300" b="1" smtClean="0"/>
              <a:t>The joy of the lord is my strength.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4" descr="C:\Users\Violet\Desktop\bear's stuff\church ppt\2013\030313\360desktop_201322522111381_systemp.jpg"/>
          <p:cNvPicPr>
            <a:picLocks noChangeAspect="1" noChangeArrowheads="1"/>
          </p:cNvPicPr>
          <p:nvPr/>
        </p:nvPicPr>
        <p:blipFill>
          <a:blip r:embed="rId2" cstate="print">
            <a:lum bright="1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9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/>
          <a:lstStyle/>
          <a:p>
            <a:pPr eaLnBrk="1" hangingPunct="1"/>
            <a:r>
              <a:rPr lang="zh-TW" altLang="en-US" b="1" smtClean="0">
                <a:latin typeface="YouYuan"/>
                <a:ea typeface="YouYuan"/>
                <a:cs typeface="YouYuan"/>
              </a:rPr>
              <a:t>靠主而得的喜樂</a:t>
            </a:r>
            <a:r>
              <a:rPr lang="zh-TW" altLang="en-US" sz="4000" b="1" smtClean="0"/>
              <a:t> </a:t>
            </a:r>
            <a:r>
              <a:rPr lang="en-US" altLang="zh-TW" sz="4000" smtClean="0"/>
              <a:t/>
            </a:r>
            <a:br>
              <a:rPr lang="en-US" altLang="zh-TW" sz="4000" smtClean="0"/>
            </a:br>
            <a:r>
              <a:rPr lang="en-US" altLang="zh-TW" sz="4000" b="1" smtClean="0"/>
              <a:t>The Joy of the Lord </a:t>
            </a:r>
            <a:r>
              <a:rPr lang="en-US" altLang="zh-TW" sz="2900" smtClean="0"/>
              <a:t>3/4</a:t>
            </a:r>
            <a:endParaRPr lang="en-US" sz="2900" smtClean="0"/>
          </a:p>
        </p:txBody>
      </p:sp>
      <p:sp>
        <p:nvSpPr>
          <p:cNvPr id="4100" name="Content Placeholder 2"/>
          <p:cNvSpPr>
            <a:spLocks noGrp="1"/>
          </p:cNvSpPr>
          <p:nvPr>
            <p:ph idx="1"/>
          </p:nvPr>
        </p:nvSpPr>
        <p:spPr>
          <a:xfrm>
            <a:off x="214313" y="1600200"/>
            <a:ext cx="8929687" cy="4525963"/>
          </a:xfrm>
        </p:spPr>
        <p:txBody>
          <a:bodyPr rtlCol="0">
            <a:normAutofit fontScale="92500" lnSpcReduction="10000"/>
          </a:bodyPr>
          <a:lstStyle/>
          <a:p>
            <a:pPr algn="ctr" eaLnBrk="1" fontAlgn="auto" hangingPunct="1">
              <a:lnSpc>
                <a:spcPct val="90000"/>
              </a:lnSpc>
              <a:spcAft>
                <a:spcPts val="0"/>
              </a:spcAft>
              <a:buFont typeface="Arial" charset="0"/>
              <a:buNone/>
              <a:defRPr/>
            </a:pPr>
            <a:r>
              <a:rPr lang="zh-TW" altLang="en-US" sz="3800" b="1" dirty="0" smtClean="0">
                <a:latin typeface="YouYuan" pitchFamily="49" charset="-122"/>
                <a:ea typeface="YouYuan" pitchFamily="49" charset="-122"/>
              </a:rPr>
              <a:t>祂賜我生命活水我必不再渴，</a:t>
            </a:r>
          </a:p>
          <a:p>
            <a:pPr algn="ctr" eaLnBrk="1" fontAlgn="auto" hangingPunct="1">
              <a:lnSpc>
                <a:spcPct val="90000"/>
              </a:lnSpc>
              <a:spcAft>
                <a:spcPts val="0"/>
              </a:spcAft>
              <a:buFont typeface="Arial" charset="0"/>
              <a:buNone/>
              <a:defRPr/>
            </a:pPr>
            <a:r>
              <a:rPr lang="zh-TW" altLang="en-US" sz="3800" b="1" dirty="0" smtClean="0">
                <a:latin typeface="YouYuan" pitchFamily="49" charset="-122"/>
                <a:ea typeface="YouYuan" pitchFamily="49" charset="-122"/>
              </a:rPr>
              <a:t>祂賜我生命活水我必不再渴，</a:t>
            </a:r>
          </a:p>
          <a:p>
            <a:pPr algn="ctr" eaLnBrk="1" fontAlgn="auto" hangingPunct="1">
              <a:lnSpc>
                <a:spcPct val="90000"/>
              </a:lnSpc>
              <a:spcAft>
                <a:spcPts val="0"/>
              </a:spcAft>
              <a:buFont typeface="Arial" charset="0"/>
              <a:buNone/>
              <a:defRPr/>
            </a:pPr>
            <a:r>
              <a:rPr lang="zh-TW" altLang="en-US" sz="3800" b="1" dirty="0" smtClean="0">
                <a:latin typeface="YouYuan" pitchFamily="49" charset="-122"/>
                <a:ea typeface="YouYuan" pitchFamily="49" charset="-122"/>
              </a:rPr>
              <a:t>祂賜我生命活水我必不再渴，</a:t>
            </a:r>
          </a:p>
          <a:p>
            <a:pPr algn="ctr" eaLnBrk="1" fontAlgn="auto" hangingPunct="1">
              <a:lnSpc>
                <a:spcPct val="90000"/>
              </a:lnSpc>
              <a:spcAft>
                <a:spcPts val="0"/>
              </a:spcAft>
              <a:buFont typeface="Arial" charset="0"/>
              <a:buNone/>
              <a:defRPr/>
            </a:pPr>
            <a:r>
              <a:rPr lang="zh-TW" altLang="en-US" sz="3800" b="1" dirty="0" smtClean="0">
                <a:latin typeface="YouYuan" pitchFamily="49" charset="-122"/>
                <a:ea typeface="YouYuan" pitchFamily="49" charset="-122"/>
              </a:rPr>
              <a:t>這喜樂是我的力量。</a:t>
            </a:r>
            <a:endParaRPr lang="en-US" altLang="zh-TW" sz="3800" b="1" dirty="0" smtClean="0">
              <a:latin typeface="YouYuan" pitchFamily="49" charset="-122"/>
              <a:ea typeface="YouYuan" pitchFamily="49" charset="-122"/>
            </a:endParaRPr>
          </a:p>
          <a:p>
            <a:pPr algn="ctr" eaLnBrk="1" fontAlgn="auto" hangingPunct="1">
              <a:lnSpc>
                <a:spcPct val="90000"/>
              </a:lnSpc>
              <a:spcAft>
                <a:spcPts val="0"/>
              </a:spcAft>
              <a:buFont typeface="Arial" charset="0"/>
              <a:buNone/>
              <a:defRPr/>
            </a:pPr>
            <a:endParaRPr lang="en-US" altLang="zh-TW" sz="1500" b="1" dirty="0" smtClean="0">
              <a:latin typeface="YouYuan" pitchFamily="49" charset="-122"/>
              <a:ea typeface="YouYuan" pitchFamily="49" charset="-122"/>
            </a:endParaRPr>
          </a:p>
          <a:p>
            <a:pPr algn="ctr" eaLnBrk="1" fontAlgn="auto" hangingPunct="1">
              <a:lnSpc>
                <a:spcPct val="90000"/>
              </a:lnSpc>
              <a:spcAft>
                <a:spcPts val="0"/>
              </a:spcAft>
              <a:buFont typeface="Arial" charset="0"/>
              <a:buNone/>
              <a:defRPr/>
            </a:pPr>
            <a:r>
              <a:rPr lang="zh-TW" altLang="en-US" sz="3800" dirty="0" smtClean="0">
                <a:latin typeface="YouYuan" pitchFamily="49" charset="-122"/>
                <a:ea typeface="YouYuan" pitchFamily="49" charset="-122"/>
              </a:rPr>
              <a:t>　</a:t>
            </a:r>
            <a:r>
              <a:rPr lang="en-US" sz="3300" b="1" dirty="0" smtClean="0"/>
              <a:t>He </a:t>
            </a:r>
            <a:r>
              <a:rPr lang="en-US" sz="3300" b="1" dirty="0" err="1" smtClean="0"/>
              <a:t>giveth</a:t>
            </a:r>
            <a:r>
              <a:rPr lang="en-US" sz="3300" b="1" dirty="0" smtClean="0"/>
              <a:t> living water and I thirst no more,</a:t>
            </a:r>
          </a:p>
          <a:p>
            <a:pPr algn="ctr" eaLnBrk="1" fontAlgn="auto" hangingPunct="1">
              <a:lnSpc>
                <a:spcPct val="90000"/>
              </a:lnSpc>
              <a:spcAft>
                <a:spcPts val="0"/>
              </a:spcAft>
              <a:buFont typeface="Arial" charset="0"/>
              <a:buNone/>
              <a:defRPr/>
            </a:pPr>
            <a:r>
              <a:rPr lang="en-US" sz="3300" b="1" dirty="0" smtClean="0"/>
              <a:t> He </a:t>
            </a:r>
            <a:r>
              <a:rPr lang="en-US" sz="3300" b="1" dirty="0" err="1" smtClean="0"/>
              <a:t>giveth</a:t>
            </a:r>
            <a:r>
              <a:rPr lang="en-US" sz="3300" b="1" dirty="0" smtClean="0"/>
              <a:t> living water and I thirst no more, </a:t>
            </a:r>
          </a:p>
          <a:p>
            <a:pPr algn="ctr" eaLnBrk="1" fontAlgn="auto" hangingPunct="1">
              <a:lnSpc>
                <a:spcPct val="90000"/>
              </a:lnSpc>
              <a:spcAft>
                <a:spcPts val="0"/>
              </a:spcAft>
              <a:buFont typeface="Arial" charset="0"/>
              <a:buNone/>
              <a:defRPr/>
            </a:pPr>
            <a:r>
              <a:rPr lang="en-US" sz="3300" b="1" dirty="0" smtClean="0"/>
              <a:t>He </a:t>
            </a:r>
            <a:r>
              <a:rPr lang="en-US" sz="3300" b="1" dirty="0" err="1" smtClean="0"/>
              <a:t>giveth</a:t>
            </a:r>
            <a:r>
              <a:rPr lang="en-US" sz="3300" b="1" dirty="0" smtClean="0"/>
              <a:t> living water and I thirst no more, </a:t>
            </a:r>
          </a:p>
          <a:p>
            <a:pPr algn="ctr" eaLnBrk="1" fontAlgn="auto" hangingPunct="1">
              <a:lnSpc>
                <a:spcPct val="90000"/>
              </a:lnSpc>
              <a:spcAft>
                <a:spcPts val="0"/>
              </a:spcAft>
              <a:buFont typeface="Arial" charset="0"/>
              <a:buNone/>
              <a:defRPr/>
            </a:pPr>
            <a:r>
              <a:rPr lang="en-US" sz="3300" b="1" dirty="0" smtClean="0"/>
              <a:t>The joy of the Lord is my strength.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4" descr="C:\Users\Violet\Desktop\bear's stuff\church ppt\2013\030313\360desktop_201322522111381_systemp.jpg"/>
          <p:cNvPicPr>
            <a:picLocks noChangeAspect="1" noChangeArrowheads="1"/>
          </p:cNvPicPr>
          <p:nvPr/>
        </p:nvPicPr>
        <p:blipFill>
          <a:blip r:embed="rId2" cstate="print">
            <a:lum bright="1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/>
          <a:lstStyle/>
          <a:p>
            <a:pPr eaLnBrk="1" hangingPunct="1"/>
            <a:r>
              <a:rPr lang="zh-TW" altLang="en-US" b="1" smtClean="0">
                <a:latin typeface="YouYuan"/>
                <a:ea typeface="YouYuan"/>
                <a:cs typeface="YouYuan"/>
              </a:rPr>
              <a:t>靠主而得的喜樂</a:t>
            </a:r>
            <a:r>
              <a:rPr lang="zh-TW" altLang="en-US" sz="4000" b="1" smtClean="0"/>
              <a:t> </a:t>
            </a:r>
            <a:r>
              <a:rPr lang="en-US" altLang="zh-TW" sz="4000" smtClean="0"/>
              <a:t/>
            </a:r>
            <a:br>
              <a:rPr lang="en-US" altLang="zh-TW" sz="4000" smtClean="0"/>
            </a:br>
            <a:r>
              <a:rPr lang="en-US" altLang="zh-TW" sz="4000" b="1" smtClean="0"/>
              <a:t>The Joy of the Lord </a:t>
            </a:r>
            <a:r>
              <a:rPr lang="en-US" altLang="zh-TW" sz="2900" smtClean="0"/>
              <a:t>4/4</a:t>
            </a:r>
            <a:endParaRPr lang="en-US" sz="2900" smtClean="0"/>
          </a:p>
        </p:txBody>
      </p:sp>
      <p:sp>
        <p:nvSpPr>
          <p:cNvPr id="5124" name="Content Placeholder 2"/>
          <p:cNvSpPr>
            <a:spLocks noGrp="1"/>
          </p:cNvSpPr>
          <p:nvPr>
            <p:ph idx="1"/>
          </p:nvPr>
        </p:nvSpPr>
        <p:spPr>
          <a:xfrm>
            <a:off x="0" y="1676400"/>
            <a:ext cx="9144000" cy="4697413"/>
          </a:xfrm>
        </p:spPr>
        <p:txBody>
          <a:bodyPr rtlCol="0">
            <a:normAutofit lnSpcReduction="10000"/>
          </a:bodyPr>
          <a:lstStyle/>
          <a:p>
            <a:pPr algn="ctr" eaLnBrk="1" fontAlgn="auto" hangingPunct="1">
              <a:lnSpc>
                <a:spcPct val="90000"/>
              </a:lnSpc>
              <a:spcAft>
                <a:spcPts val="0"/>
              </a:spcAft>
              <a:buFont typeface="Arial" charset="0"/>
              <a:buNone/>
              <a:defRPr/>
            </a:pPr>
            <a:r>
              <a:rPr lang="zh-TW" altLang="en-US" sz="3500" b="1" dirty="0" smtClean="0">
                <a:latin typeface="YouYuan" pitchFamily="49" charset="-122"/>
                <a:ea typeface="YouYuan" pitchFamily="49" charset="-122"/>
              </a:rPr>
              <a:t>祂能使心靈破碎者不再憂傷，</a:t>
            </a:r>
          </a:p>
          <a:p>
            <a:pPr algn="ctr" eaLnBrk="1" fontAlgn="auto" hangingPunct="1">
              <a:lnSpc>
                <a:spcPct val="90000"/>
              </a:lnSpc>
              <a:spcAft>
                <a:spcPts val="0"/>
              </a:spcAft>
              <a:buFont typeface="Arial" charset="0"/>
              <a:buNone/>
              <a:defRPr/>
            </a:pPr>
            <a:r>
              <a:rPr lang="zh-TW" altLang="en-US" sz="3500" b="1" dirty="0" smtClean="0">
                <a:latin typeface="YouYuan" pitchFamily="49" charset="-122"/>
                <a:ea typeface="YouYuan" pitchFamily="49" charset="-122"/>
              </a:rPr>
              <a:t>祂能使心靈破碎者不再憂傷，</a:t>
            </a:r>
          </a:p>
          <a:p>
            <a:pPr algn="ctr" eaLnBrk="1" fontAlgn="auto" hangingPunct="1">
              <a:lnSpc>
                <a:spcPct val="90000"/>
              </a:lnSpc>
              <a:spcAft>
                <a:spcPts val="0"/>
              </a:spcAft>
              <a:buFont typeface="Arial" charset="0"/>
              <a:buNone/>
              <a:defRPr/>
            </a:pPr>
            <a:r>
              <a:rPr lang="zh-TW" altLang="en-US" sz="3500" b="1" dirty="0" smtClean="0">
                <a:latin typeface="YouYuan" pitchFamily="49" charset="-122"/>
                <a:ea typeface="YouYuan" pitchFamily="49" charset="-122"/>
              </a:rPr>
              <a:t>祂能使心靈破碎者不再憂傷，</a:t>
            </a:r>
          </a:p>
          <a:p>
            <a:pPr algn="ctr" eaLnBrk="1" fontAlgn="auto" hangingPunct="1">
              <a:lnSpc>
                <a:spcPct val="90000"/>
              </a:lnSpc>
              <a:spcAft>
                <a:spcPts val="0"/>
              </a:spcAft>
              <a:buFont typeface="Arial" charset="0"/>
              <a:buNone/>
              <a:defRPr/>
            </a:pPr>
            <a:r>
              <a:rPr lang="zh-TW" altLang="en-US" sz="3500" b="1" dirty="0" smtClean="0">
                <a:latin typeface="YouYuan" pitchFamily="49" charset="-122"/>
                <a:ea typeface="YouYuan" pitchFamily="49" charset="-122"/>
              </a:rPr>
              <a:t>這喜樂是我的力量。</a:t>
            </a:r>
            <a:endParaRPr lang="en-US" altLang="zh-TW" sz="3500" b="1" dirty="0" smtClean="0">
              <a:latin typeface="YouYuan" pitchFamily="49" charset="-122"/>
              <a:ea typeface="YouYuan" pitchFamily="49" charset="-122"/>
            </a:endParaRPr>
          </a:p>
          <a:p>
            <a:pPr algn="ctr" eaLnBrk="1" fontAlgn="auto" hangingPunct="1">
              <a:lnSpc>
                <a:spcPct val="90000"/>
              </a:lnSpc>
              <a:spcAft>
                <a:spcPts val="0"/>
              </a:spcAft>
              <a:buFont typeface="Arial" charset="0"/>
              <a:buNone/>
              <a:defRPr/>
            </a:pPr>
            <a:endParaRPr lang="zh-TW" altLang="en-US" sz="1500" b="1" dirty="0" smtClean="0">
              <a:latin typeface="YouYuan" pitchFamily="49" charset="-122"/>
              <a:ea typeface="YouYuan" pitchFamily="49" charset="-122"/>
            </a:endParaRPr>
          </a:p>
          <a:p>
            <a:pPr algn="ctr" eaLnBrk="1" fontAlgn="auto" hangingPunct="1">
              <a:lnSpc>
                <a:spcPct val="90000"/>
              </a:lnSpc>
              <a:spcAft>
                <a:spcPts val="0"/>
              </a:spcAft>
              <a:buFont typeface="Arial" charset="0"/>
              <a:buNone/>
              <a:defRPr/>
            </a:pPr>
            <a:r>
              <a:rPr lang="en-US" b="1" dirty="0" smtClean="0"/>
              <a:t>He heals the broken hearted and they cry no more,</a:t>
            </a:r>
          </a:p>
          <a:p>
            <a:pPr algn="ctr" eaLnBrk="1" fontAlgn="auto" hangingPunct="1">
              <a:lnSpc>
                <a:spcPct val="90000"/>
              </a:lnSpc>
              <a:spcAft>
                <a:spcPts val="0"/>
              </a:spcAft>
              <a:buFont typeface="Arial" charset="0"/>
              <a:buNone/>
              <a:defRPr/>
            </a:pPr>
            <a:r>
              <a:rPr lang="en-US" b="1" dirty="0" smtClean="0"/>
              <a:t>He heals the broken hearted and they cry no more,</a:t>
            </a:r>
          </a:p>
          <a:p>
            <a:pPr algn="ctr" eaLnBrk="1" fontAlgn="auto" hangingPunct="1">
              <a:lnSpc>
                <a:spcPct val="90000"/>
              </a:lnSpc>
              <a:spcAft>
                <a:spcPts val="0"/>
              </a:spcAft>
              <a:buFont typeface="Arial" charset="0"/>
              <a:buNone/>
              <a:defRPr/>
            </a:pPr>
            <a:r>
              <a:rPr lang="en-US" b="1" dirty="0" smtClean="0"/>
              <a:t>He heals the broken hearted and they cry no more,</a:t>
            </a:r>
          </a:p>
          <a:p>
            <a:pPr algn="ctr" eaLnBrk="1" fontAlgn="auto" hangingPunct="1">
              <a:lnSpc>
                <a:spcPct val="90000"/>
              </a:lnSpc>
              <a:spcAft>
                <a:spcPts val="0"/>
              </a:spcAft>
              <a:buFont typeface="Arial" charset="0"/>
              <a:buNone/>
              <a:defRPr/>
            </a:pPr>
            <a:r>
              <a:rPr lang="en-US" b="1" dirty="0" smtClean="0"/>
              <a:t>The joy of the Lord is my strength.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179</TotalTime>
  <Words>331</Words>
  <Application>Microsoft Office PowerPoint</Application>
  <PresentationFormat>On-screen Show (4:3)</PresentationFormat>
  <Paragraphs>40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Calibri</vt:lpstr>
      <vt:lpstr>Arial</vt:lpstr>
      <vt:lpstr>YouYuan</vt:lpstr>
      <vt:lpstr>新細明體</vt:lpstr>
      <vt:lpstr>Office Theme</vt:lpstr>
      <vt:lpstr>靠主而得的喜樂  The Joy of the Lord 1/4</vt:lpstr>
      <vt:lpstr>靠主而得的喜樂  The Joy of the Lord 2/4</vt:lpstr>
      <vt:lpstr>靠主而得的喜樂  The Joy of the Lord 3/4</vt:lpstr>
      <vt:lpstr>靠主而得的喜樂  The Joy of the Lord 4/4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Li, Eva</dc:creator>
  <cp:lastModifiedBy>Mingyong Huang</cp:lastModifiedBy>
  <cp:revision>43</cp:revision>
  <dcterms:created xsi:type="dcterms:W3CDTF">2006-08-16T00:00:00Z</dcterms:created>
  <dcterms:modified xsi:type="dcterms:W3CDTF">2018-03-26T03:07:38Z</dcterms:modified>
</cp:coreProperties>
</file>