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CC94-1F3D-DA4E-961B-9492F0124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84E13-36B1-624B-964E-A8950DEE1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740E5-8826-9D4C-A6F4-F97C7AF8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56F8-7635-A846-A503-638A83BD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1AA16-4377-4D4C-9B82-BE08EAB6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24AA-2D83-3247-AFF2-F7D27EBC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92352-47A1-F247-946B-CA3C8B1AE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90CA0-693B-9446-8FF3-B51710E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FFCBB-AAB4-8642-BCEE-0C2FC798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CBB9E-FF22-C747-8DB1-4FA536FF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3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4DFB12-7319-9B4E-B7B7-0E7744E18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5FD05-ED58-0044-B913-137B2B328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BB32-813E-2A40-974E-C44564C4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B3D6B-EE74-1D4F-937D-A61C3265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ACF0C-233E-AD48-9248-86614384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80C1-3E50-6C46-B74F-7410829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5B065-197D-5241-A810-D1E268155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F593C-8331-3641-87A1-511B4569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1A8C-3FA6-204D-82C1-83F91F90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17791-B36E-694A-8FF5-A9219A42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4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0669-7935-B44A-BA6B-321529A8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94F7F-49EB-1642-A9EF-FF43D2F62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C057B-6482-6845-888A-042DA384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07ADD-43F5-474D-97CB-CF56FC03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08BAD-B2AE-D74F-A76A-478E8DF7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0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E01A-5D0B-5D46-9EAE-C5B0B68F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BDC4-53C4-7540-B0F1-6D148CB79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371D8-FFEA-994B-B4F8-56F68159B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A3CF6-81EF-4B49-A36C-CCA486C4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256AB-F8FB-5048-BFB3-1CDE52B5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B72A1-6A4F-9A4B-BE57-42DE9481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25E7-EB7B-1B44-AC74-61E00657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1E8BA-5C94-004F-9BED-5D5049FC3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8C2CE-1C93-794A-9956-996162789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30FAF-EAB5-6047-B99B-5B4E98B7D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3D678-5837-D044-A98C-B4B03B9D1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87E1E-5D67-8848-9215-E2E3EFF0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2DC547-57A9-0E4D-828C-8928CDC9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97E3C-C29E-D840-9532-D960CCEA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B647-5016-044D-BA78-3DD6B07A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B50F3-5417-5D47-9B78-30DA9027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9C793-4426-204B-869E-F063E060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42DBF-B221-DB4F-B383-82B39D5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88F68-BC72-5C4D-8F00-810134C0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8475C-62B4-E84B-AE5B-10A97A70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98ACC-0C68-3647-B8A8-DE714FC6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E4FF-CD05-014C-9329-73A9D33F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E9640-62F8-FD45-A308-D6B8292D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4AD9D-9216-E047-8FBE-308A54FC9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D914A-5BE1-2B49-B5A5-6C7CEF93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360AA-82DC-9343-A0BE-B28E7A8C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B6494-121F-434A-9570-49DE7148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582D-97B3-094B-A288-8A567FDF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30E83-5148-7D4B-8BB8-5FB8038E8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D08D0-7CE0-A446-9CBA-BD39F3AEB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40281-B703-DE48-BBC9-A1D95104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E458D-B76E-E548-BD20-70F7B9A1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FE9E-96C7-D04B-9A0F-D00C5DBA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A5342-64FA-6046-86F6-BC667499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7EBF6-7742-114C-BB03-054C5D25E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FA42C-29E2-2844-ABA8-4AE8D8BE7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6F50-7E86-4447-9B30-BDA025D5D58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6532-ED8E-BA47-8740-36D6F8BB8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D8B2-3DA8-5E4B-BE9A-2A265ED62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231E-A1FC-E140-8C25-7D391AD1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1F628F-E2D6-7E4C-81DF-BC5DDF23C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35A31-BE72-CB40-A338-780361167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BDAD4-02D0-2340-B6AE-F34B6BAA7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0E07A-A54A-A743-9040-0C295377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A187E-6D1E-E748-98D7-DEE3AFDB6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D3F64-5523-D645-9348-BB177E09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D6A1A-2A23-254E-9138-2127EA5DA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CBF76F-168E-6846-8562-7CA285F1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831609-2BAF-DC4E-B092-41CF7BCB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2020-06-12T03:25:41Z</dcterms:created>
  <dcterms:modified xsi:type="dcterms:W3CDTF">2020-07-24T20:33:33Z</dcterms:modified>
</cp:coreProperties>
</file>