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/>
    <p:restoredTop sz="94586"/>
  </p:normalViewPr>
  <p:slideViewPr>
    <p:cSldViewPr snapToGrid="0" snapToObjects="1">
      <p:cViewPr varScale="1">
        <p:scale>
          <a:sx n="74" d="100"/>
          <a:sy n="74" d="100"/>
        </p:scale>
        <p:origin x="56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7783-F69A-5741-A101-42686E9A711E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C908-C742-FF4F-8B83-82BA98C64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3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7783-F69A-5741-A101-42686E9A711E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C908-C742-FF4F-8B83-82BA98C64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09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7783-F69A-5741-A101-42686E9A711E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C908-C742-FF4F-8B83-82BA98C64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876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7783-F69A-5741-A101-42686E9A711E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C908-C742-FF4F-8B83-82BA98C64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5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7783-F69A-5741-A101-42686E9A711E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C908-C742-FF4F-8B83-82BA98C64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36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7783-F69A-5741-A101-42686E9A711E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C908-C742-FF4F-8B83-82BA98C64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9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7783-F69A-5741-A101-42686E9A711E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C908-C742-FF4F-8B83-82BA98C64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3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7783-F69A-5741-A101-42686E9A711E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C908-C742-FF4F-8B83-82BA98C64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05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7783-F69A-5741-A101-42686E9A711E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C908-C742-FF4F-8B83-82BA98C64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11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7783-F69A-5741-A101-42686E9A711E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C908-C742-FF4F-8B83-82BA98C64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70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7783-F69A-5741-A101-42686E9A711E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C908-C742-FF4F-8B83-82BA98C64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82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77783-F69A-5741-A101-42686E9A711E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C908-C742-FF4F-8B83-82BA98C64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5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84FF811-0CA4-5445-A3D2-702E71EDB99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817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7FA728D-8AE5-5D46-86D5-9CFD7BEFEBC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15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EAC79F8-CFB5-B647-9126-B344638E7EA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52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4FD73F-93A5-E14F-81BA-BD3EA4A1FD1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63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A7BC9C2-24E1-CD4B-8ECE-798A1F72573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2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C495EE-0752-A945-9DC8-A11E701A077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958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98FF654-9D7D-4A47-B3E0-0D69AAD1F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1F42FCD-91C6-1844-A295-15258C8D46D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687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A1CD4D-A3CF-1C48-A683-E5F38DE46A7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31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9A5032B-55A5-DF41-80C0-4FE76D3F33A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926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 Heart Music Ministries</dc:creator>
  <cp:lastModifiedBy>Czarina Cheng</cp:lastModifiedBy>
  <cp:revision>3</cp:revision>
  <dcterms:created xsi:type="dcterms:W3CDTF">2020-06-19T06:19:53Z</dcterms:created>
  <dcterms:modified xsi:type="dcterms:W3CDTF">2020-07-24T20:29:44Z</dcterms:modified>
</cp:coreProperties>
</file>