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816" r:id="rId1"/>
  </p:sldMasterIdLst>
  <p:notesMasterIdLst>
    <p:notesMasterId r:id="rId8"/>
  </p:notesMasterIdLst>
  <p:sldIdLst>
    <p:sldId id="4961" r:id="rId2"/>
    <p:sldId id="4962" r:id="rId3"/>
    <p:sldId id="4963" r:id="rId4"/>
    <p:sldId id="4964" r:id="rId5"/>
    <p:sldId id="4965" r:id="rId6"/>
    <p:sldId id="4966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614" autoAdjust="0"/>
    <p:restoredTop sz="86399" autoAdjust="0"/>
  </p:normalViewPr>
  <p:slideViewPr>
    <p:cSldViewPr>
      <p:cViewPr varScale="1">
        <p:scale>
          <a:sx n="114" d="100"/>
          <a:sy n="114" d="100"/>
        </p:scale>
        <p:origin x="11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1951224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3223600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246198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280163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3428079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838200"/>
            <a:ext cx="41529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838200"/>
            <a:ext cx="41529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318432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1038053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1229797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391687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140278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1459406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326 </a:t>
            </a:r>
            <a:r>
              <a:rPr lang="zh-TW" altLang="en-US" smtClean="0"/>
              <a:t>谷中的百合花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838200"/>
            <a:ext cx="8458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主耶穌是我密友，又是我的萬有，</a:t>
            </a:r>
          </a:p>
          <a:p>
            <a:pPr lvl="0"/>
            <a:r>
              <a:rPr lang="en-US" altLang="zh-TW" smtClean="0"/>
              <a:t>I have found a friend in Jesus, He’s ev’ry thing to me,</a:t>
            </a:r>
          </a:p>
          <a:p>
            <a:pPr lvl="0"/>
            <a:r>
              <a:rPr lang="zh-TW" altLang="en-US" smtClean="0"/>
              <a:t>超乎萬人奪我心坎主無雙﹔</a:t>
            </a:r>
          </a:p>
          <a:p>
            <a:pPr lvl="0"/>
            <a:r>
              <a:rPr lang="en-US" altLang="zh-TW" smtClean="0"/>
              <a:t>He’s the fairest of ten thousand to my soul;</a:t>
            </a:r>
          </a:p>
          <a:p>
            <a:pPr lvl="0"/>
            <a:r>
              <a:rPr lang="zh-TW" altLang="en-US" smtClean="0"/>
              <a:t>祂是谷中百合花，我心單獨愛祂，</a:t>
            </a:r>
          </a:p>
          <a:p>
            <a:pPr lvl="0"/>
            <a:r>
              <a:rPr lang="en-US" altLang="zh-TW" smtClean="0"/>
              <a:t>The Lily of the Valley, In Him alone I see,</a:t>
            </a:r>
          </a:p>
          <a:p>
            <a:pPr lvl="0"/>
            <a:r>
              <a:rPr lang="zh-TW" altLang="en-US" smtClean="0"/>
              <a:t>洗我潔淨，使我完全再無暇。</a:t>
            </a:r>
          </a:p>
          <a:p>
            <a:pPr lvl="0"/>
            <a:r>
              <a:rPr lang="en-US" altLang="zh-TW" smtClean="0"/>
              <a:t>All I need to cleanse and make me fully whole.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553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  <a:latin typeface="Times New Roman" panose="02020603050405020304" pitchFamily="18" charset="0"/>
                <a:cs typeface="+mn-cs"/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170911534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6817" r:id="rId1"/>
    <p:sldLayoutId id="2147486818" r:id="rId2"/>
    <p:sldLayoutId id="2147486819" r:id="rId3"/>
    <p:sldLayoutId id="2147486820" r:id="rId4"/>
    <p:sldLayoutId id="2147486821" r:id="rId5"/>
    <p:sldLayoutId id="2147486822" r:id="rId6"/>
    <p:sldLayoutId id="2147486823" r:id="rId7"/>
    <p:sldLayoutId id="2147486824" r:id="rId8"/>
    <p:sldLayoutId id="2147486825" r:id="rId9"/>
    <p:sldLayoutId id="2147486826" r:id="rId10"/>
    <p:sldLayoutId id="2147486827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1090613"/>
            <a:ext cx="9144000" cy="520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r>
              <a:rPr lang="zh-TW" altLang="en-US" sz="4400" dirty="0">
                <a:solidFill>
                  <a:srgbClr val="FFFF00"/>
                </a:solidFill>
                <a:ea typeface="DFBiaoKaiShu-B5" pitchFamily="65" charset="-128"/>
                <a:cs typeface="+mn-cs"/>
              </a:rPr>
              <a:t>耶穌奇妙的救恩，超過我眾過犯；</a:t>
            </a:r>
          </a:p>
          <a:p>
            <a:pPr eaLnBrk="0" hangingPunct="0">
              <a:spcBef>
                <a:spcPct val="0"/>
              </a:spcBef>
            </a:pPr>
            <a:r>
              <a:rPr lang="en-US" altLang="zh-TW" sz="3200" dirty="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Wonderful grace of Jesus, greater than all my sin;</a:t>
            </a:r>
          </a:p>
          <a:p>
            <a:pPr eaLnBrk="0" hangingPunct="0">
              <a:spcBef>
                <a:spcPct val="0"/>
              </a:spcBef>
            </a:pPr>
            <a:r>
              <a:rPr lang="zh-TW" altLang="en-US" sz="4400" dirty="0">
                <a:solidFill>
                  <a:srgbClr val="FFFF00"/>
                </a:solidFill>
                <a:ea typeface="DFBiaoKaiShu-B5" pitchFamily="65" charset="-128"/>
                <a:cs typeface="+mn-cs"/>
              </a:rPr>
              <a:t>我口舌怎能述說，更將從何頌讚？</a:t>
            </a:r>
          </a:p>
          <a:p>
            <a:pPr eaLnBrk="0" hangingPunct="0">
              <a:spcBef>
                <a:spcPct val="0"/>
              </a:spcBef>
            </a:pPr>
            <a:r>
              <a:rPr lang="en-US" altLang="zh-TW" sz="3200" dirty="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How shall my tongue describe it, </a:t>
            </a:r>
          </a:p>
          <a:p>
            <a:pPr eaLnBrk="0" hangingPunct="0">
              <a:spcBef>
                <a:spcPct val="0"/>
              </a:spcBef>
            </a:pPr>
            <a:r>
              <a:rPr lang="en-US" altLang="zh-TW" sz="3200" dirty="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Where shall its praise begin?</a:t>
            </a:r>
          </a:p>
          <a:p>
            <a:pPr eaLnBrk="0" hangingPunct="0">
              <a:spcBef>
                <a:spcPct val="0"/>
              </a:spcBef>
            </a:pPr>
            <a:r>
              <a:rPr lang="zh-TW" altLang="en-US" sz="4400" dirty="0">
                <a:solidFill>
                  <a:srgbClr val="FFFF00"/>
                </a:solidFill>
                <a:ea typeface="DFBiaoKaiShu-B5" pitchFamily="65" charset="-128"/>
                <a:cs typeface="+mn-cs"/>
              </a:rPr>
              <a:t>祂除我罪擔憂愁，使我得著自由；</a:t>
            </a:r>
          </a:p>
          <a:p>
            <a:pPr eaLnBrk="0" hangingPunct="0">
              <a:spcBef>
                <a:spcPct val="0"/>
              </a:spcBef>
            </a:pPr>
            <a:r>
              <a:rPr lang="en-US" altLang="zh-TW" sz="3200" dirty="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Taking away my burden, setting my spirit free,</a:t>
            </a:r>
          </a:p>
          <a:p>
            <a:pPr eaLnBrk="0" hangingPunct="0">
              <a:spcBef>
                <a:spcPct val="0"/>
              </a:spcBef>
            </a:pPr>
            <a:r>
              <a:rPr lang="zh-TW" altLang="en-US" sz="4400" dirty="0">
                <a:solidFill>
                  <a:srgbClr val="FFFF00"/>
                </a:solidFill>
                <a:ea typeface="DFBiaoKaiShu-B5" pitchFamily="65" charset="-128"/>
                <a:cs typeface="+mn-cs"/>
              </a:rPr>
              <a:t>耶穌奇妙的救恩使我得拯救。</a:t>
            </a:r>
          </a:p>
          <a:p>
            <a:pPr eaLnBrk="0" hangingPunct="0">
              <a:spcBef>
                <a:spcPct val="0"/>
              </a:spcBef>
            </a:pPr>
            <a:r>
              <a:rPr lang="en-US" altLang="zh-TW" sz="3200" dirty="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For the wonderful grace of Jesus reaches me.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9144000" cy="533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zh-TW" sz="2800" i="1" dirty="0" smtClean="0">
                <a:solidFill>
                  <a:schemeClr val="tx1"/>
                </a:solidFill>
                <a:latin typeface="DFBiaoKaiShu-B5" pitchFamily="65" charset="-128"/>
                <a:ea typeface="DFBiaoKaiShu-B5" pitchFamily="65" charset="-128"/>
              </a:rPr>
              <a:t>99 </a:t>
            </a:r>
            <a:r>
              <a:rPr lang="zh-TW" altLang="en-US" sz="2800" i="1" dirty="0" smtClean="0">
                <a:solidFill>
                  <a:schemeClr val="tx1"/>
                </a:solidFill>
                <a:latin typeface="DFBiaoKaiShu-B5" pitchFamily="65" charset="-128"/>
                <a:ea typeface="DFBiaoKaiShu-B5" pitchFamily="65" charset="-128"/>
              </a:rPr>
              <a:t>耶穌奇妙的救恩</a:t>
            </a:r>
            <a:r>
              <a:rPr lang="zh-TW" altLang="en-US" sz="24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2800" i="1" dirty="0" smtClean="0">
                <a:solidFill>
                  <a:srgbClr val="FFFFFF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WONDERFUL GRACE OF JESUS S78</a:t>
            </a:r>
            <a:br>
              <a:rPr lang="en-US" altLang="zh-TW" sz="2800" i="1" dirty="0" smtClean="0">
                <a:solidFill>
                  <a:srgbClr val="FFFFFF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endParaRPr lang="en-US" altLang="zh-CN" sz="2800" i="1" dirty="0" smtClean="0">
              <a:solidFill>
                <a:srgbClr val="FFFFFF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3420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209550"/>
            <a:ext cx="9144000" cy="530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0" hangingPunct="0">
              <a:spcBef>
                <a:spcPct val="0"/>
              </a:spcBef>
            </a:pPr>
            <a:r>
              <a:rPr lang="en-US" altLang="zh-TW">
                <a:solidFill>
                  <a:srgbClr val="FFFF00"/>
                </a:solidFill>
                <a:ea typeface="DFBiaoKaiShu-B5" pitchFamily="65" charset="-128"/>
                <a:cs typeface="+mn-cs"/>
              </a:rPr>
              <a:t>（</a:t>
            </a:r>
            <a:r>
              <a:rPr lang="zh-TW" altLang="en-US">
                <a:solidFill>
                  <a:srgbClr val="FFFF00"/>
                </a:solidFill>
                <a:ea typeface="DFBiaoKaiShu-B5" pitchFamily="65" charset="-128"/>
                <a:cs typeface="+mn-cs"/>
              </a:rPr>
              <a:t>副）</a:t>
            </a:r>
            <a:endParaRPr lang="en-US" altLang="zh-TW">
              <a:solidFill>
                <a:srgbClr val="FFFF00"/>
              </a:solidFill>
              <a:ea typeface="DFBiaoKaiShu-B5" pitchFamily="65" charset="-128"/>
              <a:cs typeface="+mn-cs"/>
            </a:endParaRPr>
          </a:p>
          <a:p>
            <a:pPr eaLnBrk="0" hangingPunct="0">
              <a:spcBef>
                <a:spcPct val="0"/>
              </a:spcBef>
            </a:pPr>
            <a:r>
              <a:rPr lang="zh-TW" altLang="en-US" sz="1000">
                <a:solidFill>
                  <a:srgbClr val="FFFF00"/>
                </a:solidFill>
                <a:ea typeface="DFBiaoKaiShu-B5" pitchFamily="65" charset="-128"/>
                <a:cs typeface="+mn-cs"/>
              </a:rPr>
              <a:t/>
            </a:r>
            <a:br>
              <a:rPr lang="zh-TW" altLang="en-US" sz="1000">
                <a:solidFill>
                  <a:srgbClr val="FFFF00"/>
                </a:solidFill>
                <a:ea typeface="DFBiaoKaiShu-B5" pitchFamily="65" charset="-128"/>
                <a:cs typeface="+mn-cs"/>
              </a:rPr>
            </a:br>
            <a:r>
              <a:rPr lang="zh-TW" altLang="en-US" sz="4400">
                <a:solidFill>
                  <a:srgbClr val="FFFF00"/>
                </a:solidFill>
                <a:ea typeface="DFBiaoKaiShu-B5" pitchFamily="65" charset="-128"/>
                <a:cs typeface="+mn-cs"/>
              </a:rPr>
              <a:t>主耶穌奇妙無比的救恩，</a:t>
            </a:r>
          </a:p>
          <a:p>
            <a:pPr eaLnBrk="0" hangingPunct="0">
              <a:spcBef>
                <a:spcPct val="0"/>
              </a:spcBef>
            </a:pPr>
            <a:r>
              <a:rPr lang="en-US" altLang="zh-TW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Wonderful the matchless grace of Jesus,</a:t>
            </a:r>
          </a:p>
          <a:p>
            <a:pPr eaLnBrk="0" hangingPunct="0">
              <a:spcBef>
                <a:spcPct val="0"/>
              </a:spcBef>
            </a:pPr>
            <a:r>
              <a:rPr lang="zh-TW" altLang="en-US" sz="4400">
                <a:solidFill>
                  <a:srgbClr val="FFFF00"/>
                </a:solidFill>
                <a:ea typeface="DFBiaoKaiShu-B5" pitchFamily="65" charset="-128"/>
                <a:cs typeface="+mn-cs"/>
              </a:rPr>
              <a:t>深過波濤滾滾大海洋；</a:t>
            </a:r>
          </a:p>
          <a:p>
            <a:pPr eaLnBrk="0" hangingPunct="0">
              <a:spcBef>
                <a:spcPct val="0"/>
              </a:spcBef>
            </a:pPr>
            <a:r>
              <a:rPr lang="en-US" altLang="zh-TW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Deeper than the mighty rolling sea;</a:t>
            </a:r>
          </a:p>
          <a:p>
            <a:pPr eaLnBrk="0" hangingPunct="0">
              <a:spcBef>
                <a:spcPct val="0"/>
              </a:spcBef>
            </a:pPr>
            <a:r>
              <a:rPr lang="zh-TW" altLang="en-US" sz="4400">
                <a:solidFill>
                  <a:srgbClr val="FFFF00"/>
                </a:solidFill>
                <a:ea typeface="DFBiaoKaiShu-B5" pitchFamily="65" charset="-128"/>
                <a:cs typeface="+mn-cs"/>
              </a:rPr>
              <a:t>高過最高山嶺，美過最美泉源，</a:t>
            </a:r>
          </a:p>
          <a:p>
            <a:pPr eaLnBrk="0" hangingPunct="0">
              <a:spcBef>
                <a:spcPct val="0"/>
              </a:spcBef>
            </a:pPr>
            <a:r>
              <a:rPr lang="en-US" altLang="zh-TW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Higher than the mountain, sparkling like a fountain,</a:t>
            </a:r>
          </a:p>
          <a:p>
            <a:pPr eaLnBrk="0" hangingPunct="0">
              <a:spcBef>
                <a:spcPct val="0"/>
              </a:spcBef>
            </a:pPr>
            <a:r>
              <a:rPr lang="zh-TW" altLang="en-US" sz="4400">
                <a:solidFill>
                  <a:srgbClr val="FFFF00"/>
                </a:solidFill>
                <a:ea typeface="DFBiaoKaiShu-B5" pitchFamily="65" charset="-128"/>
                <a:cs typeface="+mn-cs"/>
              </a:rPr>
              <a:t>奇妙救恩足夠我需用；</a:t>
            </a:r>
          </a:p>
          <a:p>
            <a:pPr eaLnBrk="0" hangingPunct="0">
              <a:spcBef>
                <a:spcPct val="0"/>
              </a:spcBef>
            </a:pPr>
            <a:r>
              <a:rPr lang="en-US" altLang="zh-TW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All sufficient grace for even me,</a:t>
            </a:r>
          </a:p>
        </p:txBody>
      </p:sp>
    </p:spTree>
    <p:extLst>
      <p:ext uri="{BB962C8B-B14F-4D97-AF65-F5344CB8AC3E}">
        <p14:creationId xmlns:p14="http://schemas.microsoft.com/office/powerpoint/2010/main" val="315510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760413"/>
            <a:ext cx="9144000" cy="472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0" hangingPunct="0">
              <a:spcBef>
                <a:spcPct val="0"/>
              </a:spcBef>
            </a:pPr>
            <a:r>
              <a:rPr lang="zh-TW" altLang="en-US" sz="4400">
                <a:solidFill>
                  <a:srgbClr val="FFFF00"/>
                </a:solidFill>
                <a:ea typeface="DFBiaoKaiShu-B5" pitchFamily="65" charset="-128"/>
                <a:cs typeface="+mn-cs"/>
              </a:rPr>
              <a:t>闊過我一生所行的過犯，</a:t>
            </a:r>
          </a:p>
          <a:p>
            <a:pPr eaLnBrk="0" hangingPunct="0">
              <a:spcBef>
                <a:spcPct val="0"/>
              </a:spcBef>
            </a:pPr>
            <a:r>
              <a:rPr lang="en-US" altLang="zh-TW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Broader than the scope of my transgressions,</a:t>
            </a:r>
          </a:p>
          <a:p>
            <a:pPr eaLnBrk="0" hangingPunct="0">
              <a:spcBef>
                <a:spcPct val="0"/>
              </a:spcBef>
            </a:pPr>
            <a:r>
              <a:rPr lang="zh-TW" altLang="en-US" sz="4400">
                <a:solidFill>
                  <a:srgbClr val="FFFF00"/>
                </a:solidFill>
                <a:ea typeface="DFBiaoKaiShu-B5" pitchFamily="65" charset="-128"/>
                <a:cs typeface="+mn-cs"/>
              </a:rPr>
              <a:t>大過我一切罪污邪情，</a:t>
            </a:r>
          </a:p>
          <a:p>
            <a:pPr eaLnBrk="0" hangingPunct="0">
              <a:spcBef>
                <a:spcPct val="0"/>
              </a:spcBef>
            </a:pPr>
            <a:r>
              <a:rPr lang="en-US" altLang="zh-TW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Greater far than all my sin and shame.</a:t>
            </a:r>
          </a:p>
          <a:p>
            <a:pPr eaLnBrk="0" hangingPunct="0">
              <a:spcBef>
                <a:spcPct val="0"/>
              </a:spcBef>
            </a:pPr>
            <a:r>
              <a:rPr lang="zh-TW" altLang="en-US" sz="4400">
                <a:solidFill>
                  <a:srgbClr val="FFFF00"/>
                </a:solidFill>
                <a:ea typeface="DFBiaoKaiShu-B5" pitchFamily="65" charset="-128"/>
                <a:cs typeface="+mn-cs"/>
              </a:rPr>
              <a:t>我要稱揚主聖名，</a:t>
            </a:r>
            <a:br>
              <a:rPr lang="zh-TW" altLang="en-US" sz="4400">
                <a:solidFill>
                  <a:srgbClr val="FFFF00"/>
                </a:solidFill>
                <a:ea typeface="DFBiaoKaiShu-B5" pitchFamily="65" charset="-128"/>
                <a:cs typeface="+mn-cs"/>
              </a:rPr>
            </a:br>
            <a:r>
              <a:rPr lang="en-US" altLang="zh-TW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O magnify the precious name of Jesus, </a:t>
            </a:r>
            <a:r>
              <a:rPr lang="zh-TW" altLang="en-US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/>
            </a:r>
            <a:br>
              <a:rPr lang="zh-TW" altLang="en-US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</a:br>
            <a:r>
              <a:rPr lang="zh-TW" altLang="en-US" sz="4400">
                <a:solidFill>
                  <a:srgbClr val="FFFF00"/>
                </a:solidFill>
                <a:ea typeface="DFBiaoKaiShu-B5" pitchFamily="65" charset="-128"/>
                <a:cs typeface="+mn-cs"/>
              </a:rPr>
              <a:t>我要讚美主聖名！</a:t>
            </a:r>
            <a:endParaRPr lang="en-US" altLang="zh-TW" sz="3200">
              <a:solidFill>
                <a:srgbClr val="FFFF00"/>
              </a:solidFill>
              <a:ea typeface="標楷體" panose="03000509000000000000" pitchFamily="65" charset="-120"/>
              <a:cs typeface="+mn-cs"/>
            </a:endParaRPr>
          </a:p>
          <a:p>
            <a:pPr eaLnBrk="0" hangingPunct="0">
              <a:spcBef>
                <a:spcPct val="0"/>
              </a:spcBef>
            </a:pPr>
            <a:r>
              <a:rPr lang="en-US" altLang="zh-TW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Praise His name! </a:t>
            </a:r>
          </a:p>
        </p:txBody>
      </p:sp>
    </p:spTree>
    <p:extLst>
      <p:ext uri="{BB962C8B-B14F-4D97-AF65-F5344CB8AC3E}">
        <p14:creationId xmlns:p14="http://schemas.microsoft.com/office/powerpoint/2010/main" val="247095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209550"/>
            <a:ext cx="9144000" cy="530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0" hangingPunct="0">
              <a:spcBef>
                <a:spcPct val="0"/>
              </a:spcBef>
            </a:pPr>
            <a:r>
              <a:rPr lang="en-US" altLang="zh-TW">
                <a:solidFill>
                  <a:srgbClr val="FFFF00"/>
                </a:solidFill>
                <a:ea typeface="DFBiaoKaiShu-B5" pitchFamily="65" charset="-128"/>
                <a:cs typeface="+mn-cs"/>
              </a:rPr>
              <a:t>（</a:t>
            </a:r>
            <a:r>
              <a:rPr lang="zh-TW" altLang="en-US">
                <a:solidFill>
                  <a:srgbClr val="FFFF00"/>
                </a:solidFill>
                <a:ea typeface="DFBiaoKaiShu-B5" pitchFamily="65" charset="-128"/>
                <a:cs typeface="+mn-cs"/>
              </a:rPr>
              <a:t>二）</a:t>
            </a:r>
            <a:endParaRPr lang="en-US" altLang="zh-TW">
              <a:solidFill>
                <a:srgbClr val="FFFF00"/>
              </a:solidFill>
              <a:ea typeface="DFBiaoKaiShu-B5" pitchFamily="65" charset="-128"/>
              <a:cs typeface="+mn-cs"/>
            </a:endParaRPr>
          </a:p>
          <a:p>
            <a:pPr eaLnBrk="0" hangingPunct="0">
              <a:spcBef>
                <a:spcPct val="0"/>
              </a:spcBef>
            </a:pPr>
            <a:endParaRPr lang="zh-TW" altLang="en-US" sz="1000">
              <a:solidFill>
                <a:srgbClr val="FFFF00"/>
              </a:solidFill>
              <a:ea typeface="DFBiaoKaiShu-B5" pitchFamily="65" charset="-128"/>
              <a:cs typeface="+mn-cs"/>
            </a:endParaRPr>
          </a:p>
          <a:p>
            <a:pPr eaLnBrk="0" hangingPunct="0">
              <a:spcBef>
                <a:spcPct val="0"/>
              </a:spcBef>
            </a:pPr>
            <a:r>
              <a:rPr lang="zh-TW" altLang="en-US" sz="4400">
                <a:solidFill>
                  <a:srgbClr val="FFFF00"/>
                </a:solidFill>
                <a:ea typeface="DFBiaoKaiShu-B5" pitchFamily="65" charset="-128"/>
                <a:cs typeface="+mn-cs"/>
              </a:rPr>
              <a:t>耶穌奇妙的救恩，臨到失喪之人；</a:t>
            </a:r>
          </a:p>
          <a:p>
            <a:pPr eaLnBrk="0" hangingPunct="0">
              <a:spcBef>
                <a:spcPct val="0"/>
              </a:spcBef>
            </a:pPr>
            <a:r>
              <a:rPr lang="en-US" altLang="zh-TW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Wonderful grace of Jesus, reaching to all the lost,</a:t>
            </a:r>
          </a:p>
          <a:p>
            <a:pPr eaLnBrk="0" hangingPunct="0">
              <a:spcBef>
                <a:spcPct val="0"/>
              </a:spcBef>
            </a:pPr>
            <a:r>
              <a:rPr lang="zh-TW" altLang="en-US" sz="4400">
                <a:solidFill>
                  <a:srgbClr val="FFFF00"/>
                </a:solidFill>
                <a:ea typeface="DFBiaoKaiShu-B5" pitchFamily="65" charset="-128"/>
                <a:cs typeface="+mn-cs"/>
              </a:rPr>
              <a:t>藉救恩我罪得赦，並拯救我靈魂。</a:t>
            </a:r>
          </a:p>
          <a:p>
            <a:pPr eaLnBrk="0" hangingPunct="0">
              <a:spcBef>
                <a:spcPct val="0"/>
              </a:spcBef>
            </a:pPr>
            <a:r>
              <a:rPr lang="en-US" altLang="zh-TW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By it I have been pardoned, saved to the uttermost,</a:t>
            </a:r>
          </a:p>
          <a:p>
            <a:pPr eaLnBrk="0" hangingPunct="0">
              <a:spcBef>
                <a:spcPct val="0"/>
              </a:spcBef>
            </a:pPr>
            <a:r>
              <a:rPr lang="zh-TW" altLang="en-US" sz="4400">
                <a:solidFill>
                  <a:srgbClr val="FFFF00"/>
                </a:solidFill>
                <a:ea typeface="DFBiaoKaiShu-B5" pitchFamily="65" charset="-128"/>
                <a:cs typeface="+mn-cs"/>
              </a:rPr>
              <a:t>主為我解脫捆綁，使我得著釋放；</a:t>
            </a:r>
          </a:p>
          <a:p>
            <a:pPr eaLnBrk="0" hangingPunct="0">
              <a:spcBef>
                <a:spcPct val="0"/>
              </a:spcBef>
            </a:pPr>
            <a:r>
              <a:rPr lang="en-US" altLang="zh-TW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Chains have been torn asunder, giving me liberty;</a:t>
            </a:r>
          </a:p>
          <a:p>
            <a:pPr eaLnBrk="0" hangingPunct="0">
              <a:spcBef>
                <a:spcPct val="0"/>
              </a:spcBef>
            </a:pPr>
            <a:r>
              <a:rPr lang="zh-TW" altLang="en-US" sz="4400">
                <a:solidFill>
                  <a:srgbClr val="FFFF00"/>
                </a:solidFill>
                <a:ea typeface="DFBiaoKaiShu-B5" pitchFamily="65" charset="-128"/>
                <a:cs typeface="+mn-cs"/>
              </a:rPr>
              <a:t>耶穌奇妙的救恩使我得拯救。</a:t>
            </a:r>
          </a:p>
          <a:p>
            <a:pPr eaLnBrk="0" hangingPunct="0">
              <a:spcBef>
                <a:spcPct val="0"/>
              </a:spcBef>
            </a:pPr>
            <a:r>
              <a:rPr lang="en-US" altLang="zh-TW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For the wonderful grace of Jesus reaches me.</a:t>
            </a:r>
          </a:p>
        </p:txBody>
      </p:sp>
    </p:spTree>
    <p:extLst>
      <p:ext uri="{BB962C8B-B14F-4D97-AF65-F5344CB8AC3E}">
        <p14:creationId xmlns:p14="http://schemas.microsoft.com/office/powerpoint/2010/main" val="52275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209550"/>
            <a:ext cx="9144000" cy="530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0" hangingPunct="0">
              <a:spcBef>
                <a:spcPct val="0"/>
              </a:spcBef>
            </a:pPr>
            <a:r>
              <a:rPr lang="en-US" altLang="zh-TW">
                <a:solidFill>
                  <a:srgbClr val="FFFF00"/>
                </a:solidFill>
                <a:ea typeface="DFBiaoKaiShu-B5" pitchFamily="65" charset="-128"/>
                <a:cs typeface="+mn-cs"/>
              </a:rPr>
              <a:t>（</a:t>
            </a:r>
            <a:r>
              <a:rPr lang="zh-TW" altLang="en-US">
                <a:solidFill>
                  <a:srgbClr val="FFFF00"/>
                </a:solidFill>
                <a:ea typeface="DFBiaoKaiShu-B5" pitchFamily="65" charset="-128"/>
                <a:cs typeface="+mn-cs"/>
              </a:rPr>
              <a:t>副）</a:t>
            </a:r>
            <a:endParaRPr lang="en-US" altLang="zh-TW">
              <a:solidFill>
                <a:srgbClr val="FFFF00"/>
              </a:solidFill>
              <a:ea typeface="DFBiaoKaiShu-B5" pitchFamily="65" charset="-128"/>
              <a:cs typeface="+mn-cs"/>
            </a:endParaRPr>
          </a:p>
          <a:p>
            <a:pPr eaLnBrk="0" hangingPunct="0">
              <a:spcBef>
                <a:spcPct val="0"/>
              </a:spcBef>
            </a:pPr>
            <a:r>
              <a:rPr lang="zh-TW" altLang="en-US" sz="1000">
                <a:solidFill>
                  <a:srgbClr val="FFFF00"/>
                </a:solidFill>
                <a:ea typeface="DFBiaoKaiShu-B5" pitchFamily="65" charset="-128"/>
                <a:cs typeface="+mn-cs"/>
              </a:rPr>
              <a:t/>
            </a:r>
            <a:br>
              <a:rPr lang="zh-TW" altLang="en-US" sz="1000">
                <a:solidFill>
                  <a:srgbClr val="FFFF00"/>
                </a:solidFill>
                <a:ea typeface="DFBiaoKaiShu-B5" pitchFamily="65" charset="-128"/>
                <a:cs typeface="+mn-cs"/>
              </a:rPr>
            </a:br>
            <a:r>
              <a:rPr lang="zh-TW" altLang="en-US" sz="4400">
                <a:solidFill>
                  <a:srgbClr val="FFFF00"/>
                </a:solidFill>
                <a:ea typeface="DFBiaoKaiShu-B5" pitchFamily="65" charset="-128"/>
                <a:cs typeface="+mn-cs"/>
              </a:rPr>
              <a:t>主耶穌奇妙無比的救恩，</a:t>
            </a:r>
          </a:p>
          <a:p>
            <a:pPr eaLnBrk="0" hangingPunct="0">
              <a:spcBef>
                <a:spcPct val="0"/>
              </a:spcBef>
            </a:pPr>
            <a:r>
              <a:rPr lang="en-US" altLang="zh-TW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Wonderful the matchless grace of Jesus,</a:t>
            </a:r>
          </a:p>
          <a:p>
            <a:pPr eaLnBrk="0" hangingPunct="0">
              <a:spcBef>
                <a:spcPct val="0"/>
              </a:spcBef>
            </a:pPr>
            <a:r>
              <a:rPr lang="zh-TW" altLang="en-US" sz="4400">
                <a:solidFill>
                  <a:srgbClr val="FFFF00"/>
                </a:solidFill>
                <a:ea typeface="DFBiaoKaiShu-B5" pitchFamily="65" charset="-128"/>
                <a:cs typeface="+mn-cs"/>
              </a:rPr>
              <a:t>深過波濤滾滾大海洋；</a:t>
            </a:r>
          </a:p>
          <a:p>
            <a:pPr eaLnBrk="0" hangingPunct="0">
              <a:spcBef>
                <a:spcPct val="0"/>
              </a:spcBef>
            </a:pPr>
            <a:r>
              <a:rPr lang="en-US" altLang="zh-TW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Deeper than the mighty rolling sea;</a:t>
            </a:r>
          </a:p>
          <a:p>
            <a:pPr eaLnBrk="0" hangingPunct="0">
              <a:spcBef>
                <a:spcPct val="0"/>
              </a:spcBef>
            </a:pPr>
            <a:r>
              <a:rPr lang="zh-TW" altLang="en-US" sz="4400">
                <a:solidFill>
                  <a:srgbClr val="FFFF00"/>
                </a:solidFill>
                <a:ea typeface="DFBiaoKaiShu-B5" pitchFamily="65" charset="-128"/>
                <a:cs typeface="+mn-cs"/>
              </a:rPr>
              <a:t>高過最高山嶺，美過最美泉源，</a:t>
            </a:r>
          </a:p>
          <a:p>
            <a:pPr eaLnBrk="0" hangingPunct="0">
              <a:spcBef>
                <a:spcPct val="0"/>
              </a:spcBef>
            </a:pPr>
            <a:r>
              <a:rPr lang="en-US" altLang="zh-TW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Higher than the mountain, sparkling like a fountain,</a:t>
            </a:r>
          </a:p>
          <a:p>
            <a:pPr eaLnBrk="0" hangingPunct="0">
              <a:spcBef>
                <a:spcPct val="0"/>
              </a:spcBef>
            </a:pPr>
            <a:r>
              <a:rPr lang="zh-TW" altLang="en-US" sz="4400">
                <a:solidFill>
                  <a:srgbClr val="FFFF00"/>
                </a:solidFill>
                <a:ea typeface="DFBiaoKaiShu-B5" pitchFamily="65" charset="-128"/>
                <a:cs typeface="+mn-cs"/>
              </a:rPr>
              <a:t>奇妙救恩足夠我需用；</a:t>
            </a:r>
          </a:p>
          <a:p>
            <a:pPr eaLnBrk="0" hangingPunct="0">
              <a:spcBef>
                <a:spcPct val="0"/>
              </a:spcBef>
            </a:pPr>
            <a:r>
              <a:rPr lang="en-US" altLang="zh-TW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All sufficient grace for even me,</a:t>
            </a:r>
          </a:p>
        </p:txBody>
      </p:sp>
    </p:spTree>
    <p:extLst>
      <p:ext uri="{BB962C8B-B14F-4D97-AF65-F5344CB8AC3E}">
        <p14:creationId xmlns:p14="http://schemas.microsoft.com/office/powerpoint/2010/main" val="322595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760413"/>
            <a:ext cx="9144000" cy="472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0" hangingPunct="0">
              <a:spcBef>
                <a:spcPct val="0"/>
              </a:spcBef>
            </a:pPr>
            <a:r>
              <a:rPr lang="zh-TW" altLang="en-US" sz="4400">
                <a:solidFill>
                  <a:srgbClr val="FFFF00"/>
                </a:solidFill>
                <a:ea typeface="DFBiaoKaiShu-B5" pitchFamily="65" charset="-128"/>
                <a:cs typeface="+mn-cs"/>
              </a:rPr>
              <a:t>闊過我一生所行的過犯，</a:t>
            </a:r>
          </a:p>
          <a:p>
            <a:pPr eaLnBrk="0" hangingPunct="0">
              <a:spcBef>
                <a:spcPct val="0"/>
              </a:spcBef>
            </a:pPr>
            <a:r>
              <a:rPr lang="en-US" altLang="zh-TW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Broader than the scope of my transgressions,</a:t>
            </a:r>
          </a:p>
          <a:p>
            <a:pPr eaLnBrk="0" hangingPunct="0">
              <a:spcBef>
                <a:spcPct val="0"/>
              </a:spcBef>
            </a:pPr>
            <a:r>
              <a:rPr lang="zh-TW" altLang="en-US" sz="4400">
                <a:solidFill>
                  <a:srgbClr val="FFFF00"/>
                </a:solidFill>
                <a:ea typeface="DFBiaoKaiShu-B5" pitchFamily="65" charset="-128"/>
                <a:cs typeface="+mn-cs"/>
              </a:rPr>
              <a:t>大過我一切罪污邪情，</a:t>
            </a:r>
          </a:p>
          <a:p>
            <a:pPr eaLnBrk="0" hangingPunct="0">
              <a:spcBef>
                <a:spcPct val="0"/>
              </a:spcBef>
            </a:pPr>
            <a:r>
              <a:rPr lang="en-US" altLang="zh-TW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Greater far than all my sin and shame.</a:t>
            </a:r>
          </a:p>
          <a:p>
            <a:pPr eaLnBrk="0" hangingPunct="0">
              <a:spcBef>
                <a:spcPct val="0"/>
              </a:spcBef>
            </a:pPr>
            <a:r>
              <a:rPr lang="zh-TW" altLang="en-US" sz="4400">
                <a:solidFill>
                  <a:srgbClr val="FFFF00"/>
                </a:solidFill>
                <a:ea typeface="DFBiaoKaiShu-B5" pitchFamily="65" charset="-128"/>
                <a:cs typeface="+mn-cs"/>
              </a:rPr>
              <a:t>我要稱揚主聖名，</a:t>
            </a:r>
            <a:br>
              <a:rPr lang="zh-TW" altLang="en-US" sz="4400">
                <a:solidFill>
                  <a:srgbClr val="FFFF00"/>
                </a:solidFill>
                <a:ea typeface="DFBiaoKaiShu-B5" pitchFamily="65" charset="-128"/>
                <a:cs typeface="+mn-cs"/>
              </a:rPr>
            </a:br>
            <a:r>
              <a:rPr lang="en-US" altLang="zh-TW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O magnify the precious name of Jesus, </a:t>
            </a:r>
            <a:r>
              <a:rPr lang="zh-TW" altLang="en-US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/>
            </a:r>
            <a:br>
              <a:rPr lang="zh-TW" altLang="en-US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</a:br>
            <a:r>
              <a:rPr lang="zh-TW" altLang="en-US" sz="4400">
                <a:solidFill>
                  <a:srgbClr val="FFFF00"/>
                </a:solidFill>
                <a:ea typeface="DFBiaoKaiShu-B5" pitchFamily="65" charset="-128"/>
                <a:cs typeface="+mn-cs"/>
              </a:rPr>
              <a:t>我要讚美主聖名！</a:t>
            </a:r>
            <a:endParaRPr lang="en-US" altLang="zh-TW" sz="3200">
              <a:solidFill>
                <a:srgbClr val="FFFF00"/>
              </a:solidFill>
              <a:ea typeface="標楷體" panose="03000509000000000000" pitchFamily="65" charset="-120"/>
              <a:cs typeface="+mn-cs"/>
            </a:endParaRPr>
          </a:p>
          <a:p>
            <a:pPr eaLnBrk="0" hangingPunct="0">
              <a:spcBef>
                <a:spcPct val="0"/>
              </a:spcBef>
            </a:pPr>
            <a:r>
              <a:rPr lang="en-US" altLang="zh-TW" sz="3200">
                <a:solidFill>
                  <a:srgbClr val="FFFFFF"/>
                </a:solidFill>
                <a:ea typeface="標楷體" panose="03000509000000000000" pitchFamily="65" charset="-120"/>
                <a:cs typeface="+mn-cs"/>
              </a:rPr>
              <a:t>Praise His name! </a:t>
            </a:r>
          </a:p>
        </p:txBody>
      </p:sp>
    </p:spTree>
    <p:extLst>
      <p:ext uri="{BB962C8B-B14F-4D97-AF65-F5344CB8AC3E}">
        <p14:creationId xmlns:p14="http://schemas.microsoft.com/office/powerpoint/2010/main" val="252453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urch2">
  <a:themeElements>
    <a:clrScheme name="Church2 8">
      <a:dk1>
        <a:srgbClr val="000000"/>
      </a:dk1>
      <a:lt1>
        <a:srgbClr val="FFFF00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00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Church2">
      <a:majorFont>
        <a:latin typeface="新細明體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urch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urch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8">
        <a:dk1>
          <a:srgbClr val="000000"/>
        </a:dk1>
        <a:lt1>
          <a:srgbClr val="FFFF00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00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315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DFBiaoKaiShu-B5</vt:lpstr>
      <vt:lpstr>標楷體</vt:lpstr>
      <vt:lpstr>新細明體</vt:lpstr>
      <vt:lpstr>宋体</vt:lpstr>
      <vt:lpstr>Arial</vt:lpstr>
      <vt:lpstr>Calibri</vt:lpstr>
      <vt:lpstr>Times New Roman</vt:lpstr>
      <vt:lpstr>Church2</vt:lpstr>
      <vt:lpstr>99 耶穌奇妙的救恩 WONDERFUL GRACE OF JESUS S78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401</cp:revision>
  <dcterms:created xsi:type="dcterms:W3CDTF">2012-02-03T13:37:34Z</dcterms:created>
  <dcterms:modified xsi:type="dcterms:W3CDTF">2020-03-02T03:01:21Z</dcterms:modified>
</cp:coreProperties>
</file>