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9144000" cy="6858000" type="screen4x3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CBCBCB"/>
    <a:srgbClr val="969696"/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32" d="100"/>
          <a:sy n="32" d="100"/>
        </p:scale>
        <p:origin x="-1067" y="-99"/>
      </p:cViewPr>
      <p:guideLst>
        <p:guide orient="horz" pos="2160"/>
        <p:guide pos="288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362200" y="152400"/>
            <a:ext cx="2133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zh-TW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33400" y="8305800"/>
            <a:ext cx="1676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zh-TW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362200" y="8305800"/>
            <a:ext cx="2133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zh-TW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648200" y="8305800"/>
            <a:ext cx="1676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BE33F0B-61E0-4D06-B680-1587884DB96A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362200" y="152400"/>
            <a:ext cx="2133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zh-TW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33400" y="8534400"/>
            <a:ext cx="167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zh-TW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362200" y="8534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zh-TW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648200" y="8534400"/>
            <a:ext cx="167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FAA5172-C049-472A-A1A0-6E02BA0F065A}" type="slidenum">
              <a:rPr lang="en-US" altLang="zh-TW"/>
              <a:pPr/>
              <a:t>‹#›</a:t>
            </a:fld>
            <a:endParaRPr lang="en-US" altLang="zh-TW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按一下以編輯母片本文樣式</a:t>
            </a:r>
            <a:endParaRPr lang="en-US" altLang="zh-TW" smtClean="0"/>
          </a:p>
          <a:p>
            <a:pPr lvl="1"/>
            <a:r>
              <a:rPr lang="zh-TW" altLang="en-US" smtClean="0"/>
              <a:t>第二層</a:t>
            </a:r>
            <a:endParaRPr lang="en-US" altLang="zh-TW" smtClean="0"/>
          </a:p>
          <a:p>
            <a:pPr lvl="2"/>
            <a:r>
              <a:rPr lang="zh-TW" altLang="en-US" smtClean="0"/>
              <a:t>第三層</a:t>
            </a:r>
            <a:endParaRPr lang="en-US" altLang="zh-TW" smtClean="0"/>
          </a:p>
          <a:p>
            <a:pPr lvl="3"/>
            <a:r>
              <a:rPr lang="zh-TW" altLang="en-US" smtClean="0"/>
              <a:t>第四層</a:t>
            </a:r>
            <a:endParaRPr lang="en-US" altLang="zh-TW" smtClean="0"/>
          </a:p>
          <a:p>
            <a:pPr lvl="4"/>
            <a:r>
              <a:rPr lang="zh-TW" altLang="en-US" smtClean="0"/>
              <a:t>第五層</a:t>
            </a:r>
            <a:endParaRPr lang="en-US" altLang="zh-TW" smtClean="0"/>
          </a:p>
        </p:txBody>
      </p:sp>
      <p:sp>
        <p:nvSpPr>
          <p:cNvPr id="14343" name="Rectangle 7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-109" charset="0"/>
        <a:ea typeface="新細明體" pitchFamily="-109" charset="-120"/>
        <a:cs typeface="新細明體" pitchFamily="-109" charset="-12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-109" charset="0"/>
        <a:ea typeface="新細明體" pitchFamily="-109" charset="-120"/>
        <a:cs typeface="新細明體" pitchFamily="-109" charset="-120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-109" charset="0"/>
        <a:ea typeface="新細明體" pitchFamily="-109" charset="-120"/>
        <a:cs typeface="新細明體" pitchFamily="-109" charset="-12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-109" charset="0"/>
        <a:ea typeface="新細明體" pitchFamily="-109" charset="-120"/>
        <a:cs typeface="新細明體" pitchFamily="-109" charset="-12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-109" charset="0"/>
        <a:ea typeface="新細明體" pitchFamily="-109" charset="-120"/>
        <a:cs typeface="新細明體" pitchFamily="-109" charset="-12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39"/>
          <p:cNvGrpSpPr>
            <a:grpSpLocks/>
          </p:cNvGrpSpPr>
          <p:nvPr/>
        </p:nvGrpSpPr>
        <p:grpSpPr bwMode="auto">
          <a:xfrm>
            <a:off x="152400" y="2286000"/>
            <a:ext cx="1463675" cy="2182813"/>
            <a:chOff x="96" y="1440"/>
            <a:chExt cx="922" cy="1375"/>
          </a:xfrm>
        </p:grpSpPr>
        <p:grpSp>
          <p:nvGrpSpPr>
            <p:cNvPr id="5" name="Group 1033"/>
            <p:cNvGrpSpPr>
              <a:grpSpLocks/>
            </p:cNvGrpSpPr>
            <p:nvPr/>
          </p:nvGrpSpPr>
          <p:grpSpPr bwMode="auto">
            <a:xfrm>
              <a:off x="96" y="1440"/>
              <a:ext cx="913" cy="1375"/>
              <a:chOff x="96" y="1440"/>
              <a:chExt cx="913" cy="1375"/>
            </a:xfrm>
          </p:grpSpPr>
          <p:sp>
            <p:nvSpPr>
              <p:cNvPr id="11" name="Freeform 1026"/>
              <p:cNvSpPr>
                <a:spLocks/>
              </p:cNvSpPr>
              <p:nvPr/>
            </p:nvSpPr>
            <p:spPr bwMode="ltGray">
              <a:xfrm>
                <a:off x="181" y="1574"/>
                <a:ext cx="742" cy="1110"/>
              </a:xfrm>
              <a:custGeom>
                <a:avLst/>
                <a:gdLst/>
                <a:ahLst/>
                <a:cxnLst>
                  <a:cxn ang="0">
                    <a:pos x="370" y="0"/>
                  </a:cxn>
                  <a:cxn ang="0">
                    <a:pos x="0" y="554"/>
                  </a:cxn>
                  <a:cxn ang="0">
                    <a:pos x="370" y="1109"/>
                  </a:cxn>
                  <a:cxn ang="0">
                    <a:pos x="741" y="554"/>
                  </a:cxn>
                  <a:cxn ang="0">
                    <a:pos x="370" y="0"/>
                  </a:cxn>
                </a:cxnLst>
                <a:rect l="0" t="0" r="r" b="b"/>
                <a:pathLst>
                  <a:path w="742" h="1110">
                    <a:moveTo>
                      <a:pt x="370" y="0"/>
                    </a:moveTo>
                    <a:lnTo>
                      <a:pt x="0" y="554"/>
                    </a:lnTo>
                    <a:lnTo>
                      <a:pt x="370" y="1109"/>
                    </a:lnTo>
                    <a:lnTo>
                      <a:pt x="741" y="554"/>
                    </a:lnTo>
                    <a:lnTo>
                      <a:pt x="370" y="0"/>
                    </a:lnTo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rect">
                  <a:fillToRect l="50000" t="50000" r="50000" b="50000"/>
                </a:path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2" name="Group 1029"/>
              <p:cNvGrpSpPr>
                <a:grpSpLocks/>
              </p:cNvGrpSpPr>
              <p:nvPr/>
            </p:nvGrpSpPr>
            <p:grpSpPr bwMode="auto">
              <a:xfrm>
                <a:off x="96" y="1440"/>
                <a:ext cx="913" cy="688"/>
                <a:chOff x="96" y="1440"/>
                <a:chExt cx="913" cy="688"/>
              </a:xfrm>
            </p:grpSpPr>
            <p:sp>
              <p:nvSpPr>
                <p:cNvPr id="16" name="Freeform 1027"/>
                <p:cNvSpPr>
                  <a:spLocks/>
                </p:cNvSpPr>
                <p:nvPr/>
              </p:nvSpPr>
              <p:spPr bwMode="ltGray">
                <a:xfrm>
                  <a:off x="552" y="1440"/>
                  <a:ext cx="457" cy="688"/>
                </a:xfrm>
                <a:custGeom>
                  <a:avLst/>
                  <a:gdLst/>
                  <a:ahLst/>
                  <a:cxnLst>
                    <a:cxn ang="0">
                      <a:pos x="0" y="136"/>
                    </a:cxn>
                    <a:cxn ang="0">
                      <a:pos x="0" y="0"/>
                    </a:cxn>
                    <a:cxn ang="0">
                      <a:pos x="456" y="687"/>
                    </a:cxn>
                    <a:cxn ang="0">
                      <a:pos x="365" y="687"/>
                    </a:cxn>
                    <a:cxn ang="0">
                      <a:pos x="0" y="136"/>
                    </a:cxn>
                  </a:cxnLst>
                  <a:rect l="0" t="0" r="r" b="b"/>
                  <a:pathLst>
                    <a:path w="457" h="688">
                      <a:moveTo>
                        <a:pt x="0" y="136"/>
                      </a:moveTo>
                      <a:lnTo>
                        <a:pt x="0" y="0"/>
                      </a:lnTo>
                      <a:lnTo>
                        <a:pt x="456" y="687"/>
                      </a:lnTo>
                      <a:lnTo>
                        <a:pt x="365" y="687"/>
                      </a:lnTo>
                      <a:lnTo>
                        <a:pt x="0" y="136"/>
                      </a:lnTo>
                    </a:path>
                  </a:pathLst>
                </a:custGeom>
                <a:solidFill>
                  <a:schemeClr val="folHlink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7" name="Freeform 1028"/>
                <p:cNvSpPr>
                  <a:spLocks/>
                </p:cNvSpPr>
                <p:nvPr/>
              </p:nvSpPr>
              <p:spPr bwMode="ltGray">
                <a:xfrm>
                  <a:off x="96" y="1440"/>
                  <a:ext cx="457" cy="688"/>
                </a:xfrm>
                <a:custGeom>
                  <a:avLst/>
                  <a:gdLst/>
                  <a:ahLst/>
                  <a:cxnLst>
                    <a:cxn ang="0">
                      <a:pos x="456" y="0"/>
                    </a:cxn>
                    <a:cxn ang="0">
                      <a:pos x="456" y="136"/>
                    </a:cxn>
                    <a:cxn ang="0">
                      <a:pos x="90" y="687"/>
                    </a:cxn>
                    <a:cxn ang="0">
                      <a:pos x="0" y="687"/>
                    </a:cxn>
                    <a:cxn ang="0">
                      <a:pos x="456" y="0"/>
                    </a:cxn>
                  </a:cxnLst>
                  <a:rect l="0" t="0" r="r" b="b"/>
                  <a:pathLst>
                    <a:path w="457" h="688">
                      <a:moveTo>
                        <a:pt x="456" y="0"/>
                      </a:moveTo>
                      <a:lnTo>
                        <a:pt x="456" y="136"/>
                      </a:lnTo>
                      <a:lnTo>
                        <a:pt x="90" y="687"/>
                      </a:lnTo>
                      <a:lnTo>
                        <a:pt x="0" y="687"/>
                      </a:lnTo>
                      <a:lnTo>
                        <a:pt x="456" y="0"/>
                      </a:lnTo>
                    </a:path>
                  </a:pathLst>
                </a:custGeom>
                <a:solidFill>
                  <a:schemeClr val="folHlink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3" name="Group 1032"/>
              <p:cNvGrpSpPr>
                <a:grpSpLocks/>
              </p:cNvGrpSpPr>
              <p:nvPr/>
            </p:nvGrpSpPr>
            <p:grpSpPr bwMode="auto">
              <a:xfrm>
                <a:off x="96" y="2127"/>
                <a:ext cx="913" cy="688"/>
                <a:chOff x="96" y="2127"/>
                <a:chExt cx="913" cy="688"/>
              </a:xfrm>
            </p:grpSpPr>
            <p:sp>
              <p:nvSpPr>
                <p:cNvPr id="14" name="Freeform 1030"/>
                <p:cNvSpPr>
                  <a:spLocks/>
                </p:cNvSpPr>
                <p:nvPr/>
              </p:nvSpPr>
              <p:spPr bwMode="ltGray">
                <a:xfrm>
                  <a:off x="552" y="2127"/>
                  <a:ext cx="457" cy="688"/>
                </a:xfrm>
                <a:custGeom>
                  <a:avLst/>
                  <a:gdLst/>
                  <a:ahLst/>
                  <a:cxnLst>
                    <a:cxn ang="0">
                      <a:pos x="365" y="0"/>
                    </a:cxn>
                    <a:cxn ang="0">
                      <a:pos x="456" y="0"/>
                    </a:cxn>
                    <a:cxn ang="0">
                      <a:pos x="0" y="687"/>
                    </a:cxn>
                    <a:cxn ang="0">
                      <a:pos x="0" y="550"/>
                    </a:cxn>
                    <a:cxn ang="0">
                      <a:pos x="365" y="0"/>
                    </a:cxn>
                  </a:cxnLst>
                  <a:rect l="0" t="0" r="r" b="b"/>
                  <a:pathLst>
                    <a:path w="457" h="688">
                      <a:moveTo>
                        <a:pt x="365" y="0"/>
                      </a:moveTo>
                      <a:lnTo>
                        <a:pt x="456" y="0"/>
                      </a:lnTo>
                      <a:lnTo>
                        <a:pt x="0" y="687"/>
                      </a:lnTo>
                      <a:lnTo>
                        <a:pt x="0" y="550"/>
                      </a:lnTo>
                      <a:lnTo>
                        <a:pt x="365" y="0"/>
                      </a:lnTo>
                    </a:path>
                  </a:pathLst>
                </a:custGeom>
                <a:solidFill>
                  <a:schemeClr val="bg2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" name="Freeform 1031"/>
                <p:cNvSpPr>
                  <a:spLocks/>
                </p:cNvSpPr>
                <p:nvPr/>
              </p:nvSpPr>
              <p:spPr bwMode="ltGray">
                <a:xfrm>
                  <a:off x="96" y="2127"/>
                  <a:ext cx="457" cy="688"/>
                </a:xfrm>
                <a:custGeom>
                  <a:avLst/>
                  <a:gdLst/>
                  <a:ahLst/>
                  <a:cxnLst>
                    <a:cxn ang="0">
                      <a:pos x="90" y="0"/>
                    </a:cxn>
                    <a:cxn ang="0">
                      <a:pos x="456" y="550"/>
                    </a:cxn>
                    <a:cxn ang="0">
                      <a:pos x="456" y="687"/>
                    </a:cxn>
                    <a:cxn ang="0">
                      <a:pos x="0" y="0"/>
                    </a:cxn>
                    <a:cxn ang="0">
                      <a:pos x="90" y="0"/>
                    </a:cxn>
                  </a:cxnLst>
                  <a:rect l="0" t="0" r="r" b="b"/>
                  <a:pathLst>
                    <a:path w="457" h="688">
                      <a:moveTo>
                        <a:pt x="90" y="0"/>
                      </a:moveTo>
                      <a:lnTo>
                        <a:pt x="456" y="550"/>
                      </a:lnTo>
                      <a:lnTo>
                        <a:pt x="456" y="687"/>
                      </a:lnTo>
                      <a:lnTo>
                        <a:pt x="0" y="0"/>
                      </a:lnTo>
                      <a:lnTo>
                        <a:pt x="90" y="0"/>
                      </a:lnTo>
                    </a:path>
                  </a:pathLst>
                </a:custGeom>
                <a:solidFill>
                  <a:schemeClr val="bg2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6" name="Group 1038"/>
            <p:cNvGrpSpPr>
              <a:grpSpLocks/>
            </p:cNvGrpSpPr>
            <p:nvPr/>
          </p:nvGrpSpPr>
          <p:grpSpPr bwMode="auto">
            <a:xfrm>
              <a:off x="493" y="1555"/>
              <a:ext cx="525" cy="480"/>
              <a:chOff x="493" y="1555"/>
              <a:chExt cx="525" cy="480"/>
            </a:xfrm>
          </p:grpSpPr>
          <p:sp>
            <p:nvSpPr>
              <p:cNvPr id="7" name="Freeform 1034"/>
              <p:cNvSpPr>
                <a:spLocks/>
              </p:cNvSpPr>
              <p:nvPr/>
            </p:nvSpPr>
            <p:spPr bwMode="gray">
              <a:xfrm>
                <a:off x="493" y="1555"/>
                <a:ext cx="525" cy="480"/>
              </a:xfrm>
              <a:custGeom>
                <a:avLst/>
                <a:gdLst/>
                <a:ahLst/>
                <a:cxnLst>
                  <a:cxn ang="0">
                    <a:pos x="225" y="217"/>
                  </a:cxn>
                  <a:cxn ang="0">
                    <a:pos x="133" y="0"/>
                  </a:cxn>
                  <a:cxn ang="0">
                    <a:pos x="263" y="193"/>
                  </a:cxn>
                  <a:cxn ang="0">
                    <a:pos x="393" y="0"/>
                  </a:cxn>
                  <a:cxn ang="0">
                    <a:pos x="299" y="217"/>
                  </a:cxn>
                  <a:cxn ang="0">
                    <a:pos x="524" y="240"/>
                  </a:cxn>
                  <a:cxn ang="0">
                    <a:pos x="298" y="262"/>
                  </a:cxn>
                  <a:cxn ang="0">
                    <a:pos x="393" y="479"/>
                  </a:cxn>
                  <a:cxn ang="0">
                    <a:pos x="263" y="286"/>
                  </a:cxn>
                  <a:cxn ang="0">
                    <a:pos x="133" y="479"/>
                  </a:cxn>
                  <a:cxn ang="0">
                    <a:pos x="224" y="263"/>
                  </a:cxn>
                  <a:cxn ang="0">
                    <a:pos x="0" y="240"/>
                  </a:cxn>
                  <a:cxn ang="0">
                    <a:pos x="225" y="217"/>
                  </a:cxn>
                </a:cxnLst>
                <a:rect l="0" t="0" r="r" b="b"/>
                <a:pathLst>
                  <a:path w="525" h="480">
                    <a:moveTo>
                      <a:pt x="225" y="217"/>
                    </a:moveTo>
                    <a:lnTo>
                      <a:pt x="133" y="0"/>
                    </a:lnTo>
                    <a:lnTo>
                      <a:pt x="263" y="193"/>
                    </a:lnTo>
                    <a:lnTo>
                      <a:pt x="393" y="0"/>
                    </a:lnTo>
                    <a:lnTo>
                      <a:pt x="299" y="217"/>
                    </a:lnTo>
                    <a:lnTo>
                      <a:pt x="524" y="240"/>
                    </a:lnTo>
                    <a:lnTo>
                      <a:pt x="298" y="262"/>
                    </a:lnTo>
                    <a:lnTo>
                      <a:pt x="393" y="479"/>
                    </a:lnTo>
                    <a:lnTo>
                      <a:pt x="263" y="286"/>
                    </a:lnTo>
                    <a:lnTo>
                      <a:pt x="133" y="479"/>
                    </a:lnTo>
                    <a:lnTo>
                      <a:pt x="224" y="263"/>
                    </a:lnTo>
                    <a:lnTo>
                      <a:pt x="0" y="240"/>
                    </a:lnTo>
                    <a:lnTo>
                      <a:pt x="225" y="217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bg1"/>
                  </a:gs>
                </a:gsLst>
                <a:path path="rect">
                  <a:fillToRect l="50000" t="50000" r="50000" b="50000"/>
                </a:path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" name="Freeform 1035"/>
              <p:cNvSpPr>
                <a:spLocks/>
              </p:cNvSpPr>
              <p:nvPr/>
            </p:nvSpPr>
            <p:spPr bwMode="gray">
              <a:xfrm>
                <a:off x="565" y="1620"/>
                <a:ext cx="382" cy="350"/>
              </a:xfrm>
              <a:custGeom>
                <a:avLst/>
                <a:gdLst/>
                <a:ahLst/>
                <a:cxnLst>
                  <a:cxn ang="0">
                    <a:pos x="153" y="153"/>
                  </a:cxn>
                  <a:cxn ang="0">
                    <a:pos x="95" y="0"/>
                  </a:cxn>
                  <a:cxn ang="0">
                    <a:pos x="191" y="128"/>
                  </a:cxn>
                  <a:cxn ang="0">
                    <a:pos x="284" y="0"/>
                  </a:cxn>
                  <a:cxn ang="0">
                    <a:pos x="227" y="153"/>
                  </a:cxn>
                  <a:cxn ang="0">
                    <a:pos x="381" y="175"/>
                  </a:cxn>
                  <a:cxn ang="0">
                    <a:pos x="226" y="196"/>
                  </a:cxn>
                  <a:cxn ang="0">
                    <a:pos x="284" y="349"/>
                  </a:cxn>
                  <a:cxn ang="0">
                    <a:pos x="191" y="221"/>
                  </a:cxn>
                  <a:cxn ang="0">
                    <a:pos x="95" y="349"/>
                  </a:cxn>
                  <a:cxn ang="0">
                    <a:pos x="152" y="198"/>
                  </a:cxn>
                  <a:cxn ang="0">
                    <a:pos x="0" y="175"/>
                  </a:cxn>
                  <a:cxn ang="0">
                    <a:pos x="153" y="153"/>
                  </a:cxn>
                </a:cxnLst>
                <a:rect l="0" t="0" r="r" b="b"/>
                <a:pathLst>
                  <a:path w="382" h="350">
                    <a:moveTo>
                      <a:pt x="153" y="153"/>
                    </a:moveTo>
                    <a:lnTo>
                      <a:pt x="95" y="0"/>
                    </a:lnTo>
                    <a:lnTo>
                      <a:pt x="191" y="128"/>
                    </a:lnTo>
                    <a:lnTo>
                      <a:pt x="284" y="0"/>
                    </a:lnTo>
                    <a:lnTo>
                      <a:pt x="227" y="153"/>
                    </a:lnTo>
                    <a:lnTo>
                      <a:pt x="381" y="175"/>
                    </a:lnTo>
                    <a:lnTo>
                      <a:pt x="226" y="196"/>
                    </a:lnTo>
                    <a:lnTo>
                      <a:pt x="284" y="349"/>
                    </a:lnTo>
                    <a:lnTo>
                      <a:pt x="191" y="221"/>
                    </a:lnTo>
                    <a:lnTo>
                      <a:pt x="95" y="349"/>
                    </a:lnTo>
                    <a:lnTo>
                      <a:pt x="152" y="198"/>
                    </a:lnTo>
                    <a:lnTo>
                      <a:pt x="0" y="175"/>
                    </a:lnTo>
                    <a:lnTo>
                      <a:pt x="153" y="153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folHlink"/>
                  </a:gs>
                </a:gsLst>
                <a:path path="rect">
                  <a:fillToRect l="50000" t="50000" r="50000" b="50000"/>
                </a:path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" name="Freeform 1036"/>
              <p:cNvSpPr>
                <a:spLocks/>
              </p:cNvSpPr>
              <p:nvPr/>
            </p:nvSpPr>
            <p:spPr bwMode="gray">
              <a:xfrm>
                <a:off x="621" y="1629"/>
                <a:ext cx="270" cy="332"/>
              </a:xfrm>
              <a:custGeom>
                <a:avLst/>
                <a:gdLst/>
                <a:ahLst/>
                <a:cxnLst>
                  <a:cxn ang="0">
                    <a:pos x="0" y="84"/>
                  </a:cxn>
                  <a:cxn ang="0">
                    <a:pos x="122" y="143"/>
                  </a:cxn>
                  <a:cxn ang="0">
                    <a:pos x="135" y="0"/>
                  </a:cxn>
                  <a:cxn ang="0">
                    <a:pos x="147" y="143"/>
                  </a:cxn>
                  <a:cxn ang="0">
                    <a:pos x="268" y="82"/>
                  </a:cxn>
                  <a:cxn ang="0">
                    <a:pos x="159" y="166"/>
                  </a:cxn>
                  <a:cxn ang="0">
                    <a:pos x="269" y="249"/>
                  </a:cxn>
                  <a:cxn ang="0">
                    <a:pos x="147" y="189"/>
                  </a:cxn>
                  <a:cxn ang="0">
                    <a:pos x="135" y="331"/>
                  </a:cxn>
                  <a:cxn ang="0">
                    <a:pos x="122" y="189"/>
                  </a:cxn>
                  <a:cxn ang="0">
                    <a:pos x="0" y="249"/>
                  </a:cxn>
                  <a:cxn ang="0">
                    <a:pos x="110" y="166"/>
                  </a:cxn>
                  <a:cxn ang="0">
                    <a:pos x="0" y="84"/>
                  </a:cxn>
                </a:cxnLst>
                <a:rect l="0" t="0" r="r" b="b"/>
                <a:pathLst>
                  <a:path w="270" h="332">
                    <a:moveTo>
                      <a:pt x="0" y="84"/>
                    </a:moveTo>
                    <a:lnTo>
                      <a:pt x="122" y="143"/>
                    </a:lnTo>
                    <a:lnTo>
                      <a:pt x="135" y="0"/>
                    </a:lnTo>
                    <a:lnTo>
                      <a:pt x="147" y="143"/>
                    </a:lnTo>
                    <a:lnTo>
                      <a:pt x="268" y="82"/>
                    </a:lnTo>
                    <a:lnTo>
                      <a:pt x="159" y="166"/>
                    </a:lnTo>
                    <a:lnTo>
                      <a:pt x="269" y="249"/>
                    </a:lnTo>
                    <a:lnTo>
                      <a:pt x="147" y="189"/>
                    </a:lnTo>
                    <a:lnTo>
                      <a:pt x="135" y="331"/>
                    </a:lnTo>
                    <a:lnTo>
                      <a:pt x="122" y="189"/>
                    </a:lnTo>
                    <a:lnTo>
                      <a:pt x="0" y="249"/>
                    </a:lnTo>
                    <a:lnTo>
                      <a:pt x="110" y="166"/>
                    </a:lnTo>
                    <a:lnTo>
                      <a:pt x="0" y="84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bg1"/>
                  </a:gs>
                </a:gsLst>
                <a:path path="rect">
                  <a:fillToRect l="50000" t="50000" r="50000" b="50000"/>
                </a:path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" name="Freeform 1037"/>
              <p:cNvSpPr>
                <a:spLocks/>
              </p:cNvSpPr>
              <p:nvPr/>
            </p:nvSpPr>
            <p:spPr bwMode="gray">
              <a:xfrm>
                <a:off x="722" y="1752"/>
                <a:ext cx="68" cy="85"/>
              </a:xfrm>
              <a:custGeom>
                <a:avLst/>
                <a:gdLst/>
                <a:ahLst/>
                <a:cxnLst>
                  <a:cxn ang="0">
                    <a:pos x="0" y="20"/>
                  </a:cxn>
                  <a:cxn ang="0">
                    <a:pos x="27" y="30"/>
                  </a:cxn>
                  <a:cxn ang="0">
                    <a:pos x="33" y="0"/>
                  </a:cxn>
                  <a:cxn ang="0">
                    <a:pos x="39" y="30"/>
                  </a:cxn>
                  <a:cxn ang="0">
                    <a:pos x="67" y="20"/>
                  </a:cxn>
                  <a:cxn ang="0">
                    <a:pos x="45" y="42"/>
                  </a:cxn>
                  <a:cxn ang="0">
                    <a:pos x="67" y="62"/>
                  </a:cxn>
                  <a:cxn ang="0">
                    <a:pos x="39" y="52"/>
                  </a:cxn>
                  <a:cxn ang="0">
                    <a:pos x="33" y="84"/>
                  </a:cxn>
                  <a:cxn ang="0">
                    <a:pos x="27" y="52"/>
                  </a:cxn>
                  <a:cxn ang="0">
                    <a:pos x="0" y="62"/>
                  </a:cxn>
                  <a:cxn ang="0">
                    <a:pos x="21" y="42"/>
                  </a:cxn>
                  <a:cxn ang="0">
                    <a:pos x="0" y="20"/>
                  </a:cxn>
                </a:cxnLst>
                <a:rect l="0" t="0" r="r" b="b"/>
                <a:pathLst>
                  <a:path w="68" h="85">
                    <a:moveTo>
                      <a:pt x="0" y="20"/>
                    </a:moveTo>
                    <a:lnTo>
                      <a:pt x="27" y="30"/>
                    </a:lnTo>
                    <a:lnTo>
                      <a:pt x="33" y="0"/>
                    </a:lnTo>
                    <a:lnTo>
                      <a:pt x="39" y="30"/>
                    </a:lnTo>
                    <a:lnTo>
                      <a:pt x="67" y="20"/>
                    </a:lnTo>
                    <a:lnTo>
                      <a:pt x="45" y="42"/>
                    </a:lnTo>
                    <a:lnTo>
                      <a:pt x="67" y="62"/>
                    </a:lnTo>
                    <a:lnTo>
                      <a:pt x="39" y="52"/>
                    </a:lnTo>
                    <a:lnTo>
                      <a:pt x="33" y="84"/>
                    </a:lnTo>
                    <a:lnTo>
                      <a:pt x="27" y="52"/>
                    </a:lnTo>
                    <a:lnTo>
                      <a:pt x="0" y="62"/>
                    </a:lnTo>
                    <a:lnTo>
                      <a:pt x="21" y="42"/>
                    </a:lnTo>
                    <a:lnTo>
                      <a:pt x="0" y="20"/>
                    </a:lnTo>
                  </a:path>
                </a:pathLst>
              </a:custGeom>
              <a:solidFill>
                <a:srgbClr val="F9F9F9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3088" name="Rectangle 1040"/>
          <p:cNvSpPr>
            <a:spLocks noGrp="1" noChangeArrowheads="1"/>
          </p:cNvSpPr>
          <p:nvPr>
            <p:ph type="ctrTitle" sz="quarter"/>
          </p:nvPr>
        </p:nvSpPr>
        <p:spPr>
          <a:xfrm>
            <a:off x="1370013" y="2133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altLang="zh-TW"/>
          </a:p>
        </p:txBody>
      </p:sp>
      <p:sp>
        <p:nvSpPr>
          <p:cNvPr id="3089" name="Rectangle 104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4114800"/>
            <a:ext cx="6400800" cy="1752600"/>
          </a:xfrm>
        </p:spPr>
        <p:txBody>
          <a:bodyPr/>
          <a:lstStyle>
            <a:lvl1pPr marL="0" indent="0" algn="ctr">
              <a:buFont typeface="Monotype Sorts" pitchFamily="-109" charset="2"/>
              <a:buNone/>
              <a:defRPr/>
            </a:lvl1pPr>
          </a:lstStyle>
          <a:p>
            <a:r>
              <a:rPr lang="zh-TW" altLang="en-US"/>
              <a:t>按一下以編輯母片次標題樣式</a:t>
            </a:r>
            <a:endParaRPr lang="en-US" altLang="zh-TW"/>
          </a:p>
        </p:txBody>
      </p:sp>
      <p:sp>
        <p:nvSpPr>
          <p:cNvPr id="18" name="Rectangle 1042"/>
          <p:cNvSpPr>
            <a:spLocks noGrp="1" noChangeArrowheads="1"/>
          </p:cNvSpPr>
          <p:nvPr>
            <p:ph type="dt" sz="quarter" idx="10"/>
          </p:nvPr>
        </p:nvSpPr>
        <p:spPr>
          <a:xfrm>
            <a:off x="1370013" y="6248400"/>
            <a:ext cx="1905000" cy="38100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19" name="Rectangle 1043"/>
          <p:cNvSpPr>
            <a:spLocks noGrp="1" noChangeArrowheads="1"/>
          </p:cNvSpPr>
          <p:nvPr>
            <p:ph type="ftr" sz="quarter" idx="11"/>
          </p:nvPr>
        </p:nvSpPr>
        <p:spPr>
          <a:xfrm>
            <a:off x="3808413" y="6248400"/>
            <a:ext cx="2895600" cy="38100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20" name="Rectangle 104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237413" y="6248400"/>
            <a:ext cx="1905000" cy="381000"/>
          </a:xfrm>
        </p:spPr>
        <p:txBody>
          <a:bodyPr/>
          <a:lstStyle>
            <a:lvl1pPr>
              <a:defRPr/>
            </a:lvl1pPr>
          </a:lstStyle>
          <a:p>
            <a:fld id="{2008FB0B-6B22-4185-837F-8E9C7243EA82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F14FBA-87A4-4F96-864E-A9BBF313AC88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76250"/>
            <a:ext cx="1943100" cy="56197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76250"/>
            <a:ext cx="5676900" cy="56197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B8BB25-5C7E-4207-884D-89D21AE5398A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07A19A-F69C-4C18-A861-4792E52EE9B9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FBFC39-14A9-4C9C-B2E9-028654DD323A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D090A3-D382-4074-9AA2-1BB0CA666846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9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A68548-2C8D-412E-99FE-5CE62110C29D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F2CF9E-FD3A-43AB-870C-377445BFA67D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FF8CBE-2112-4A4F-BB40-E6032E7B9243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29AD2C-D8D7-4147-9EF9-B1AB57B2EF07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1D6821-CE96-4B58-B8DE-84292601D517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5"/>
          <p:cNvGrpSpPr>
            <a:grpSpLocks/>
          </p:cNvGrpSpPr>
          <p:nvPr/>
        </p:nvGrpSpPr>
        <p:grpSpPr bwMode="auto">
          <a:xfrm>
            <a:off x="203200" y="276225"/>
            <a:ext cx="1260475" cy="1601788"/>
            <a:chOff x="128" y="174"/>
            <a:chExt cx="794" cy="1009"/>
          </a:xfrm>
        </p:grpSpPr>
        <p:grpSp>
          <p:nvGrpSpPr>
            <p:cNvPr id="1032" name="Group 9"/>
            <p:cNvGrpSpPr>
              <a:grpSpLocks/>
            </p:cNvGrpSpPr>
            <p:nvPr/>
          </p:nvGrpSpPr>
          <p:grpSpPr bwMode="auto">
            <a:xfrm>
              <a:off x="128" y="174"/>
              <a:ext cx="737" cy="1009"/>
              <a:chOff x="128" y="174"/>
              <a:chExt cx="737" cy="1009"/>
            </a:xfrm>
          </p:grpSpPr>
          <p:sp>
            <p:nvSpPr>
              <p:cNvPr id="2" name="Freeform 2"/>
              <p:cNvSpPr>
                <a:spLocks/>
              </p:cNvSpPr>
              <p:nvPr/>
            </p:nvSpPr>
            <p:spPr bwMode="ltGray">
              <a:xfrm>
                <a:off x="197" y="272"/>
                <a:ext cx="599" cy="815"/>
              </a:xfrm>
              <a:custGeom>
                <a:avLst/>
                <a:gdLst/>
                <a:ahLst/>
                <a:cxnLst>
                  <a:cxn ang="0">
                    <a:pos x="299" y="0"/>
                  </a:cxn>
                  <a:cxn ang="0">
                    <a:pos x="0" y="407"/>
                  </a:cxn>
                  <a:cxn ang="0">
                    <a:pos x="299" y="814"/>
                  </a:cxn>
                  <a:cxn ang="0">
                    <a:pos x="598" y="407"/>
                  </a:cxn>
                  <a:cxn ang="0">
                    <a:pos x="299" y="0"/>
                  </a:cxn>
                </a:cxnLst>
                <a:rect l="0" t="0" r="r" b="b"/>
                <a:pathLst>
                  <a:path w="599" h="815">
                    <a:moveTo>
                      <a:pt x="299" y="0"/>
                    </a:moveTo>
                    <a:lnTo>
                      <a:pt x="0" y="407"/>
                    </a:lnTo>
                    <a:lnTo>
                      <a:pt x="299" y="814"/>
                    </a:lnTo>
                    <a:lnTo>
                      <a:pt x="598" y="407"/>
                    </a:lnTo>
                    <a:lnTo>
                      <a:pt x="299" y="0"/>
                    </a:lnTo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rect">
                  <a:fillToRect l="50000" t="50000" r="50000" b="50000"/>
                </a:path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039" name="Group 5"/>
              <p:cNvGrpSpPr>
                <a:grpSpLocks/>
              </p:cNvGrpSpPr>
              <p:nvPr/>
            </p:nvGrpSpPr>
            <p:grpSpPr bwMode="auto">
              <a:xfrm>
                <a:off x="128" y="174"/>
                <a:ext cx="737" cy="505"/>
                <a:chOff x="128" y="174"/>
                <a:chExt cx="737" cy="505"/>
              </a:xfrm>
            </p:grpSpPr>
            <p:sp>
              <p:nvSpPr>
                <p:cNvPr id="1027" name="Freeform 3"/>
                <p:cNvSpPr>
                  <a:spLocks/>
                </p:cNvSpPr>
                <p:nvPr/>
              </p:nvSpPr>
              <p:spPr bwMode="ltGray">
                <a:xfrm>
                  <a:off x="496" y="174"/>
                  <a:ext cx="369" cy="505"/>
                </a:xfrm>
                <a:custGeom>
                  <a:avLst/>
                  <a:gdLst/>
                  <a:ahLst/>
                  <a:cxnLst>
                    <a:cxn ang="0">
                      <a:pos x="0" y="100"/>
                    </a:cxn>
                    <a:cxn ang="0">
                      <a:pos x="0" y="0"/>
                    </a:cxn>
                    <a:cxn ang="0">
                      <a:pos x="368" y="504"/>
                    </a:cxn>
                    <a:cxn ang="0">
                      <a:pos x="295" y="504"/>
                    </a:cxn>
                    <a:cxn ang="0">
                      <a:pos x="0" y="100"/>
                    </a:cxn>
                  </a:cxnLst>
                  <a:rect l="0" t="0" r="r" b="b"/>
                  <a:pathLst>
                    <a:path w="369" h="505">
                      <a:moveTo>
                        <a:pt x="0" y="100"/>
                      </a:moveTo>
                      <a:lnTo>
                        <a:pt x="0" y="0"/>
                      </a:lnTo>
                      <a:lnTo>
                        <a:pt x="368" y="504"/>
                      </a:lnTo>
                      <a:lnTo>
                        <a:pt x="295" y="504"/>
                      </a:lnTo>
                      <a:lnTo>
                        <a:pt x="0" y="100"/>
                      </a:lnTo>
                    </a:path>
                  </a:pathLst>
                </a:custGeom>
                <a:solidFill>
                  <a:schemeClr val="folHlink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" name="Freeform 4"/>
                <p:cNvSpPr>
                  <a:spLocks/>
                </p:cNvSpPr>
                <p:nvPr/>
              </p:nvSpPr>
              <p:spPr bwMode="ltGray">
                <a:xfrm>
                  <a:off x="128" y="174"/>
                  <a:ext cx="369" cy="505"/>
                </a:xfrm>
                <a:custGeom>
                  <a:avLst/>
                  <a:gdLst/>
                  <a:ahLst/>
                  <a:cxnLst>
                    <a:cxn ang="0">
                      <a:pos x="368" y="0"/>
                    </a:cxn>
                    <a:cxn ang="0">
                      <a:pos x="368" y="100"/>
                    </a:cxn>
                    <a:cxn ang="0">
                      <a:pos x="73" y="504"/>
                    </a:cxn>
                    <a:cxn ang="0">
                      <a:pos x="0" y="504"/>
                    </a:cxn>
                    <a:cxn ang="0">
                      <a:pos x="368" y="0"/>
                    </a:cxn>
                  </a:cxnLst>
                  <a:rect l="0" t="0" r="r" b="b"/>
                  <a:pathLst>
                    <a:path w="369" h="505">
                      <a:moveTo>
                        <a:pt x="368" y="0"/>
                      </a:moveTo>
                      <a:lnTo>
                        <a:pt x="368" y="100"/>
                      </a:lnTo>
                      <a:lnTo>
                        <a:pt x="73" y="504"/>
                      </a:lnTo>
                      <a:lnTo>
                        <a:pt x="0" y="504"/>
                      </a:lnTo>
                      <a:lnTo>
                        <a:pt x="368" y="0"/>
                      </a:lnTo>
                    </a:path>
                  </a:pathLst>
                </a:custGeom>
                <a:solidFill>
                  <a:schemeClr val="folHlink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" name="Group 8"/>
              <p:cNvGrpSpPr>
                <a:grpSpLocks/>
              </p:cNvGrpSpPr>
              <p:nvPr/>
            </p:nvGrpSpPr>
            <p:grpSpPr bwMode="auto">
              <a:xfrm>
                <a:off x="128" y="678"/>
                <a:ext cx="737" cy="505"/>
                <a:chOff x="128" y="678"/>
                <a:chExt cx="737" cy="505"/>
              </a:xfrm>
            </p:grpSpPr>
            <p:sp>
              <p:nvSpPr>
                <p:cNvPr id="1030" name="Freeform 6"/>
                <p:cNvSpPr>
                  <a:spLocks/>
                </p:cNvSpPr>
                <p:nvPr/>
              </p:nvSpPr>
              <p:spPr bwMode="ltGray">
                <a:xfrm>
                  <a:off x="496" y="678"/>
                  <a:ext cx="369" cy="505"/>
                </a:xfrm>
                <a:custGeom>
                  <a:avLst/>
                  <a:gdLst/>
                  <a:ahLst/>
                  <a:cxnLst>
                    <a:cxn ang="0">
                      <a:pos x="295" y="0"/>
                    </a:cxn>
                    <a:cxn ang="0">
                      <a:pos x="368" y="0"/>
                    </a:cxn>
                    <a:cxn ang="0">
                      <a:pos x="0" y="504"/>
                    </a:cxn>
                    <a:cxn ang="0">
                      <a:pos x="0" y="404"/>
                    </a:cxn>
                    <a:cxn ang="0">
                      <a:pos x="295" y="0"/>
                    </a:cxn>
                  </a:cxnLst>
                  <a:rect l="0" t="0" r="r" b="b"/>
                  <a:pathLst>
                    <a:path w="369" h="505">
                      <a:moveTo>
                        <a:pt x="295" y="0"/>
                      </a:moveTo>
                      <a:lnTo>
                        <a:pt x="368" y="0"/>
                      </a:lnTo>
                      <a:lnTo>
                        <a:pt x="0" y="504"/>
                      </a:lnTo>
                      <a:lnTo>
                        <a:pt x="0" y="404"/>
                      </a:lnTo>
                      <a:lnTo>
                        <a:pt x="295" y="0"/>
                      </a:lnTo>
                    </a:path>
                  </a:pathLst>
                </a:custGeom>
                <a:solidFill>
                  <a:schemeClr val="bg2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31" name="Freeform 7"/>
                <p:cNvSpPr>
                  <a:spLocks/>
                </p:cNvSpPr>
                <p:nvPr/>
              </p:nvSpPr>
              <p:spPr bwMode="ltGray">
                <a:xfrm>
                  <a:off x="128" y="678"/>
                  <a:ext cx="369" cy="505"/>
                </a:xfrm>
                <a:custGeom>
                  <a:avLst/>
                  <a:gdLst/>
                  <a:ahLst/>
                  <a:cxnLst>
                    <a:cxn ang="0">
                      <a:pos x="73" y="0"/>
                    </a:cxn>
                    <a:cxn ang="0">
                      <a:pos x="368" y="404"/>
                    </a:cxn>
                    <a:cxn ang="0">
                      <a:pos x="368" y="504"/>
                    </a:cxn>
                    <a:cxn ang="0">
                      <a:pos x="0" y="0"/>
                    </a:cxn>
                    <a:cxn ang="0">
                      <a:pos x="73" y="0"/>
                    </a:cxn>
                  </a:cxnLst>
                  <a:rect l="0" t="0" r="r" b="b"/>
                  <a:pathLst>
                    <a:path w="369" h="505">
                      <a:moveTo>
                        <a:pt x="73" y="0"/>
                      </a:moveTo>
                      <a:lnTo>
                        <a:pt x="368" y="404"/>
                      </a:lnTo>
                      <a:lnTo>
                        <a:pt x="368" y="504"/>
                      </a:lnTo>
                      <a:lnTo>
                        <a:pt x="0" y="0"/>
                      </a:lnTo>
                      <a:lnTo>
                        <a:pt x="73" y="0"/>
                      </a:lnTo>
                    </a:path>
                  </a:pathLst>
                </a:custGeom>
                <a:solidFill>
                  <a:schemeClr val="bg2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1033" name="Group 14"/>
            <p:cNvGrpSpPr>
              <a:grpSpLocks/>
            </p:cNvGrpSpPr>
            <p:nvPr/>
          </p:nvGrpSpPr>
          <p:grpSpPr bwMode="auto">
            <a:xfrm>
              <a:off x="397" y="211"/>
              <a:ext cx="525" cy="480"/>
              <a:chOff x="397" y="211"/>
              <a:chExt cx="525" cy="480"/>
            </a:xfrm>
          </p:grpSpPr>
          <p:sp>
            <p:nvSpPr>
              <p:cNvPr id="1034" name="Freeform 10"/>
              <p:cNvSpPr>
                <a:spLocks/>
              </p:cNvSpPr>
              <p:nvPr/>
            </p:nvSpPr>
            <p:spPr bwMode="gray">
              <a:xfrm>
                <a:off x="397" y="211"/>
                <a:ext cx="525" cy="480"/>
              </a:xfrm>
              <a:custGeom>
                <a:avLst/>
                <a:gdLst/>
                <a:ahLst/>
                <a:cxnLst>
                  <a:cxn ang="0">
                    <a:pos x="225" y="217"/>
                  </a:cxn>
                  <a:cxn ang="0">
                    <a:pos x="133" y="0"/>
                  </a:cxn>
                  <a:cxn ang="0">
                    <a:pos x="263" y="193"/>
                  </a:cxn>
                  <a:cxn ang="0">
                    <a:pos x="393" y="0"/>
                  </a:cxn>
                  <a:cxn ang="0">
                    <a:pos x="299" y="217"/>
                  </a:cxn>
                  <a:cxn ang="0">
                    <a:pos x="524" y="240"/>
                  </a:cxn>
                  <a:cxn ang="0">
                    <a:pos x="298" y="262"/>
                  </a:cxn>
                  <a:cxn ang="0">
                    <a:pos x="393" y="479"/>
                  </a:cxn>
                  <a:cxn ang="0">
                    <a:pos x="263" y="286"/>
                  </a:cxn>
                  <a:cxn ang="0">
                    <a:pos x="133" y="479"/>
                  </a:cxn>
                  <a:cxn ang="0">
                    <a:pos x="224" y="263"/>
                  </a:cxn>
                  <a:cxn ang="0">
                    <a:pos x="0" y="240"/>
                  </a:cxn>
                  <a:cxn ang="0">
                    <a:pos x="225" y="217"/>
                  </a:cxn>
                </a:cxnLst>
                <a:rect l="0" t="0" r="r" b="b"/>
                <a:pathLst>
                  <a:path w="525" h="480">
                    <a:moveTo>
                      <a:pt x="225" y="217"/>
                    </a:moveTo>
                    <a:lnTo>
                      <a:pt x="133" y="0"/>
                    </a:lnTo>
                    <a:lnTo>
                      <a:pt x="263" y="193"/>
                    </a:lnTo>
                    <a:lnTo>
                      <a:pt x="393" y="0"/>
                    </a:lnTo>
                    <a:lnTo>
                      <a:pt x="299" y="217"/>
                    </a:lnTo>
                    <a:lnTo>
                      <a:pt x="524" y="240"/>
                    </a:lnTo>
                    <a:lnTo>
                      <a:pt x="298" y="262"/>
                    </a:lnTo>
                    <a:lnTo>
                      <a:pt x="393" y="479"/>
                    </a:lnTo>
                    <a:lnTo>
                      <a:pt x="263" y="286"/>
                    </a:lnTo>
                    <a:lnTo>
                      <a:pt x="133" y="479"/>
                    </a:lnTo>
                    <a:lnTo>
                      <a:pt x="224" y="263"/>
                    </a:lnTo>
                    <a:lnTo>
                      <a:pt x="0" y="240"/>
                    </a:lnTo>
                    <a:lnTo>
                      <a:pt x="225" y="217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bg1"/>
                  </a:gs>
                </a:gsLst>
                <a:path path="rect">
                  <a:fillToRect l="50000" t="50000" r="50000" b="50000"/>
                </a:path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5" name="Freeform 11"/>
              <p:cNvSpPr>
                <a:spLocks/>
              </p:cNvSpPr>
              <p:nvPr/>
            </p:nvSpPr>
            <p:spPr bwMode="gray">
              <a:xfrm>
                <a:off x="469" y="276"/>
                <a:ext cx="382" cy="350"/>
              </a:xfrm>
              <a:custGeom>
                <a:avLst/>
                <a:gdLst/>
                <a:ahLst/>
                <a:cxnLst>
                  <a:cxn ang="0">
                    <a:pos x="153" y="153"/>
                  </a:cxn>
                  <a:cxn ang="0">
                    <a:pos x="95" y="0"/>
                  </a:cxn>
                  <a:cxn ang="0">
                    <a:pos x="191" y="128"/>
                  </a:cxn>
                  <a:cxn ang="0">
                    <a:pos x="284" y="0"/>
                  </a:cxn>
                  <a:cxn ang="0">
                    <a:pos x="227" y="153"/>
                  </a:cxn>
                  <a:cxn ang="0">
                    <a:pos x="381" y="175"/>
                  </a:cxn>
                  <a:cxn ang="0">
                    <a:pos x="226" y="196"/>
                  </a:cxn>
                  <a:cxn ang="0">
                    <a:pos x="284" y="349"/>
                  </a:cxn>
                  <a:cxn ang="0">
                    <a:pos x="191" y="221"/>
                  </a:cxn>
                  <a:cxn ang="0">
                    <a:pos x="95" y="349"/>
                  </a:cxn>
                  <a:cxn ang="0">
                    <a:pos x="152" y="198"/>
                  </a:cxn>
                  <a:cxn ang="0">
                    <a:pos x="0" y="175"/>
                  </a:cxn>
                  <a:cxn ang="0">
                    <a:pos x="153" y="153"/>
                  </a:cxn>
                </a:cxnLst>
                <a:rect l="0" t="0" r="r" b="b"/>
                <a:pathLst>
                  <a:path w="382" h="350">
                    <a:moveTo>
                      <a:pt x="153" y="153"/>
                    </a:moveTo>
                    <a:lnTo>
                      <a:pt x="95" y="0"/>
                    </a:lnTo>
                    <a:lnTo>
                      <a:pt x="191" y="128"/>
                    </a:lnTo>
                    <a:lnTo>
                      <a:pt x="284" y="0"/>
                    </a:lnTo>
                    <a:lnTo>
                      <a:pt x="227" y="153"/>
                    </a:lnTo>
                    <a:lnTo>
                      <a:pt x="381" y="175"/>
                    </a:lnTo>
                    <a:lnTo>
                      <a:pt x="226" y="196"/>
                    </a:lnTo>
                    <a:lnTo>
                      <a:pt x="284" y="349"/>
                    </a:lnTo>
                    <a:lnTo>
                      <a:pt x="191" y="221"/>
                    </a:lnTo>
                    <a:lnTo>
                      <a:pt x="95" y="349"/>
                    </a:lnTo>
                    <a:lnTo>
                      <a:pt x="152" y="198"/>
                    </a:lnTo>
                    <a:lnTo>
                      <a:pt x="0" y="175"/>
                    </a:lnTo>
                    <a:lnTo>
                      <a:pt x="153" y="153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folHlink"/>
                  </a:gs>
                </a:gsLst>
                <a:path path="rect">
                  <a:fillToRect l="50000" t="50000" r="50000" b="50000"/>
                </a:path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6" name="Freeform 12"/>
              <p:cNvSpPr>
                <a:spLocks/>
              </p:cNvSpPr>
              <p:nvPr/>
            </p:nvSpPr>
            <p:spPr bwMode="gray">
              <a:xfrm>
                <a:off x="525" y="285"/>
                <a:ext cx="270" cy="332"/>
              </a:xfrm>
              <a:custGeom>
                <a:avLst/>
                <a:gdLst/>
                <a:ahLst/>
                <a:cxnLst>
                  <a:cxn ang="0">
                    <a:pos x="0" y="84"/>
                  </a:cxn>
                  <a:cxn ang="0">
                    <a:pos x="122" y="143"/>
                  </a:cxn>
                  <a:cxn ang="0">
                    <a:pos x="135" y="0"/>
                  </a:cxn>
                  <a:cxn ang="0">
                    <a:pos x="147" y="143"/>
                  </a:cxn>
                  <a:cxn ang="0">
                    <a:pos x="268" y="82"/>
                  </a:cxn>
                  <a:cxn ang="0">
                    <a:pos x="159" y="166"/>
                  </a:cxn>
                  <a:cxn ang="0">
                    <a:pos x="269" y="249"/>
                  </a:cxn>
                  <a:cxn ang="0">
                    <a:pos x="147" y="189"/>
                  </a:cxn>
                  <a:cxn ang="0">
                    <a:pos x="135" y="331"/>
                  </a:cxn>
                  <a:cxn ang="0">
                    <a:pos x="122" y="189"/>
                  </a:cxn>
                  <a:cxn ang="0">
                    <a:pos x="0" y="249"/>
                  </a:cxn>
                  <a:cxn ang="0">
                    <a:pos x="110" y="166"/>
                  </a:cxn>
                  <a:cxn ang="0">
                    <a:pos x="0" y="84"/>
                  </a:cxn>
                </a:cxnLst>
                <a:rect l="0" t="0" r="r" b="b"/>
                <a:pathLst>
                  <a:path w="270" h="332">
                    <a:moveTo>
                      <a:pt x="0" y="84"/>
                    </a:moveTo>
                    <a:lnTo>
                      <a:pt x="122" y="143"/>
                    </a:lnTo>
                    <a:lnTo>
                      <a:pt x="135" y="0"/>
                    </a:lnTo>
                    <a:lnTo>
                      <a:pt x="147" y="143"/>
                    </a:lnTo>
                    <a:lnTo>
                      <a:pt x="268" y="82"/>
                    </a:lnTo>
                    <a:lnTo>
                      <a:pt x="159" y="166"/>
                    </a:lnTo>
                    <a:lnTo>
                      <a:pt x="269" y="249"/>
                    </a:lnTo>
                    <a:lnTo>
                      <a:pt x="147" y="189"/>
                    </a:lnTo>
                    <a:lnTo>
                      <a:pt x="135" y="331"/>
                    </a:lnTo>
                    <a:lnTo>
                      <a:pt x="122" y="189"/>
                    </a:lnTo>
                    <a:lnTo>
                      <a:pt x="0" y="249"/>
                    </a:lnTo>
                    <a:lnTo>
                      <a:pt x="110" y="166"/>
                    </a:lnTo>
                    <a:lnTo>
                      <a:pt x="0" y="84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bg1"/>
                  </a:gs>
                </a:gsLst>
                <a:path path="rect">
                  <a:fillToRect l="50000" t="50000" r="50000" b="50000"/>
                </a:path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7" name="Freeform 13"/>
              <p:cNvSpPr>
                <a:spLocks/>
              </p:cNvSpPr>
              <p:nvPr/>
            </p:nvSpPr>
            <p:spPr bwMode="gray">
              <a:xfrm>
                <a:off x="626" y="408"/>
                <a:ext cx="68" cy="85"/>
              </a:xfrm>
              <a:custGeom>
                <a:avLst/>
                <a:gdLst/>
                <a:ahLst/>
                <a:cxnLst>
                  <a:cxn ang="0">
                    <a:pos x="0" y="20"/>
                  </a:cxn>
                  <a:cxn ang="0">
                    <a:pos x="27" y="30"/>
                  </a:cxn>
                  <a:cxn ang="0">
                    <a:pos x="33" y="0"/>
                  </a:cxn>
                  <a:cxn ang="0">
                    <a:pos x="39" y="30"/>
                  </a:cxn>
                  <a:cxn ang="0">
                    <a:pos x="67" y="20"/>
                  </a:cxn>
                  <a:cxn ang="0">
                    <a:pos x="45" y="42"/>
                  </a:cxn>
                  <a:cxn ang="0">
                    <a:pos x="67" y="62"/>
                  </a:cxn>
                  <a:cxn ang="0">
                    <a:pos x="39" y="52"/>
                  </a:cxn>
                  <a:cxn ang="0">
                    <a:pos x="33" y="84"/>
                  </a:cxn>
                  <a:cxn ang="0">
                    <a:pos x="27" y="52"/>
                  </a:cxn>
                  <a:cxn ang="0">
                    <a:pos x="0" y="62"/>
                  </a:cxn>
                  <a:cxn ang="0">
                    <a:pos x="21" y="42"/>
                  </a:cxn>
                  <a:cxn ang="0">
                    <a:pos x="0" y="20"/>
                  </a:cxn>
                </a:cxnLst>
                <a:rect l="0" t="0" r="r" b="b"/>
                <a:pathLst>
                  <a:path w="68" h="85">
                    <a:moveTo>
                      <a:pt x="0" y="20"/>
                    </a:moveTo>
                    <a:lnTo>
                      <a:pt x="27" y="30"/>
                    </a:lnTo>
                    <a:lnTo>
                      <a:pt x="33" y="0"/>
                    </a:lnTo>
                    <a:lnTo>
                      <a:pt x="39" y="30"/>
                    </a:lnTo>
                    <a:lnTo>
                      <a:pt x="67" y="20"/>
                    </a:lnTo>
                    <a:lnTo>
                      <a:pt x="45" y="42"/>
                    </a:lnTo>
                    <a:lnTo>
                      <a:pt x="67" y="62"/>
                    </a:lnTo>
                    <a:lnTo>
                      <a:pt x="39" y="52"/>
                    </a:lnTo>
                    <a:lnTo>
                      <a:pt x="33" y="84"/>
                    </a:lnTo>
                    <a:lnTo>
                      <a:pt x="27" y="52"/>
                    </a:lnTo>
                    <a:lnTo>
                      <a:pt x="0" y="62"/>
                    </a:lnTo>
                    <a:lnTo>
                      <a:pt x="21" y="42"/>
                    </a:lnTo>
                    <a:lnTo>
                      <a:pt x="0" y="20"/>
                    </a:lnTo>
                  </a:path>
                </a:pathLst>
              </a:custGeom>
              <a:solidFill>
                <a:srgbClr val="F9F9F9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040" name="Rectangle 16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476250"/>
            <a:ext cx="7086600" cy="127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  <a:endParaRPr lang="en-US" altLang="zh-TW" smtClean="0"/>
          </a:p>
        </p:txBody>
      </p:sp>
      <p:sp>
        <p:nvSpPr>
          <p:cNvPr id="1028" name="Rectangle 1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按一下以編輯母片本文樣式</a:t>
            </a:r>
            <a:endParaRPr lang="en-US" altLang="zh-TW" smtClean="0"/>
          </a:p>
          <a:p>
            <a:pPr lvl="1"/>
            <a:r>
              <a:rPr lang="zh-TW" altLang="en-US" smtClean="0"/>
              <a:t>第二層</a:t>
            </a:r>
            <a:endParaRPr lang="en-US" altLang="zh-TW" smtClean="0"/>
          </a:p>
          <a:p>
            <a:pPr lvl="2"/>
            <a:r>
              <a:rPr lang="zh-TW" altLang="en-US" smtClean="0"/>
              <a:t>第三層</a:t>
            </a:r>
            <a:endParaRPr lang="en-US" altLang="zh-TW" smtClean="0"/>
          </a:p>
          <a:p>
            <a:pPr lvl="3"/>
            <a:r>
              <a:rPr lang="zh-TW" altLang="en-US" smtClean="0"/>
              <a:t>第四層</a:t>
            </a:r>
            <a:endParaRPr lang="en-US" altLang="zh-TW" smtClean="0"/>
          </a:p>
          <a:p>
            <a:pPr lvl="4"/>
            <a:r>
              <a:rPr lang="zh-TW" altLang="en-US" smtClean="0"/>
              <a:t>第五層</a:t>
            </a:r>
            <a:endParaRPr lang="en-US" altLang="zh-TW" smtClean="0"/>
          </a:p>
        </p:txBody>
      </p:sp>
      <p:sp>
        <p:nvSpPr>
          <p:cNvPr id="1042" name="Rectangle 1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zh-TW"/>
          </a:p>
        </p:txBody>
      </p:sp>
      <p:sp>
        <p:nvSpPr>
          <p:cNvPr id="1043" name="Rectangle 1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zh-TW"/>
          </a:p>
        </p:txBody>
      </p:sp>
      <p:sp>
        <p:nvSpPr>
          <p:cNvPr id="1044" name="Rectangle 2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C8C1591-7B6E-4478-AB5D-487D16083C06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-109" charset="0"/>
          <a:ea typeface="新細明體" pitchFamily="-109" charset="-120"/>
          <a:cs typeface="新細明體" pitchFamily="-109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-109" charset="0"/>
          <a:ea typeface="新細明體" pitchFamily="-109" charset="-120"/>
          <a:cs typeface="新細明體" pitchFamily="-109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-109" charset="0"/>
          <a:ea typeface="新細明體" pitchFamily="-109" charset="-120"/>
          <a:cs typeface="新細明體" pitchFamily="-109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-109" charset="0"/>
          <a:ea typeface="新細明體" pitchFamily="-109" charset="-120"/>
          <a:cs typeface="新細明體" pitchFamily="-109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-109" charset="0"/>
          <a:ea typeface="新細明體" pitchFamily="-109" charset="-120"/>
          <a:cs typeface="新細明體" pitchFamily="-109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-109" charset="0"/>
          <a:ea typeface="新細明體" pitchFamily="-109" charset="-120"/>
          <a:cs typeface="新細明體" pitchFamily="-109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-109" charset="0"/>
          <a:ea typeface="新細明體" pitchFamily="-109" charset="-120"/>
          <a:cs typeface="新細明體" pitchFamily="-109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-109" charset="0"/>
          <a:ea typeface="新細明體" pitchFamily="-109" charset="-120"/>
          <a:cs typeface="新細明體" pitchFamily="-109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Monotype Sorts" pitchFamily="2" charset="2"/>
        <a:buChar char="u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Monotype Sorts" pitchFamily="2" charset="2"/>
        <a:buChar char="u"/>
        <a:defRPr kumimoji="1"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Monotype Sorts" pitchFamily="2" charset="2"/>
        <a:buChar char="u"/>
        <a:defRPr kumimoji="1"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Monotype Sorts" pitchFamily="2" charset="2"/>
        <a:buChar char="u"/>
        <a:defRPr kumimoji="1"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Monotype Sorts" pitchFamily="2" charset="2"/>
        <a:buChar char="u"/>
        <a:defRPr kumimoji="1"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5000"/>
        <a:buFont typeface="Monotype Sorts" pitchFamily="-109" charset="2"/>
        <a:buChar char="u"/>
        <a:defRPr kumimoji="1"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5000"/>
        <a:buFont typeface="Monotype Sorts" pitchFamily="-109" charset="2"/>
        <a:buChar char="u"/>
        <a:defRPr kumimoji="1"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5000"/>
        <a:buFont typeface="Monotype Sorts" pitchFamily="-109" charset="2"/>
        <a:buChar char="u"/>
        <a:defRPr kumimoji="1"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5000"/>
        <a:buFont typeface="Monotype Sorts" pitchFamily="-109" charset="2"/>
        <a:buChar char="u"/>
        <a:defRPr kumimoji="1"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077200" cy="1276350"/>
          </a:xfrm>
        </p:spPr>
        <p:txBody>
          <a:bodyPr/>
          <a:lstStyle/>
          <a:p>
            <a:pPr algn="ctr" eaLnBrk="1" hangingPunct="1"/>
            <a:r>
              <a:rPr lang="en-US" altLang="zh-TW" sz="2400" i="0" smtClean="0"/>
              <a:t>S521      </a:t>
            </a:r>
            <a:r>
              <a:rPr lang="zh-TW" altLang="en-US" b="1" i="0" smtClean="0">
                <a:solidFill>
                  <a:schemeClr val="hlink"/>
                </a:solidFill>
                <a:latin typeface="全真顏體" pitchFamily="49" charset="-120"/>
                <a:ea typeface="全真顏體" pitchFamily="49" charset="-120"/>
              </a:rPr>
              <a:t>你是我藏身處</a:t>
            </a:r>
            <a:r>
              <a:rPr lang="en-US" altLang="zh-TW" sz="6000" i="0" smtClean="0">
                <a:solidFill>
                  <a:schemeClr val="hlink"/>
                </a:solidFill>
                <a:latin typeface="全真顏體" pitchFamily="49" charset="-120"/>
                <a:ea typeface="全真顏體" pitchFamily="49" charset="-120"/>
              </a:rPr>
              <a:t/>
            </a:r>
            <a:br>
              <a:rPr lang="en-US" altLang="zh-TW" sz="6000" i="0" smtClean="0">
                <a:solidFill>
                  <a:schemeClr val="hlink"/>
                </a:solidFill>
                <a:latin typeface="全真顏體" pitchFamily="49" charset="-120"/>
                <a:ea typeface="全真顏體" pitchFamily="49" charset="-120"/>
              </a:rPr>
            </a:br>
            <a:r>
              <a:rPr lang="en-US" altLang="zh-TW" sz="3800" i="0" smtClean="0">
                <a:solidFill>
                  <a:schemeClr val="hlink"/>
                </a:solidFill>
                <a:latin typeface="全真顏體" pitchFamily="49" charset="-120"/>
                <a:ea typeface="全真顏體" pitchFamily="49" charset="-120"/>
              </a:rPr>
              <a:t>You Are My Hiding Place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76400"/>
            <a:ext cx="9067800" cy="4419600"/>
          </a:xfrm>
        </p:spPr>
        <p:txBody>
          <a:bodyPr/>
          <a:lstStyle/>
          <a:p>
            <a:pPr algn="ctr" eaLnBrk="1" hangingPunct="1">
              <a:buFont typeface="Monotype Sorts" pitchFamily="2" charset="2"/>
              <a:buNone/>
            </a:pPr>
            <a:r>
              <a:rPr lang="zh-TW" altLang="en-US" sz="4000" b="1" smtClean="0">
                <a:latin typeface="DFKai-SB" pitchFamily="65" charset="-120"/>
                <a:ea typeface="DFKai-SB" pitchFamily="65" charset="-120"/>
              </a:rPr>
              <a:t>你是我藏身處</a:t>
            </a:r>
            <a:r>
              <a:rPr lang="en-US" altLang="zh-TW" sz="4000" b="1" smtClean="0"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4000" b="1" smtClean="0">
                <a:latin typeface="DFKai-SB" pitchFamily="65" charset="-120"/>
                <a:ea typeface="DFKai-SB" pitchFamily="65" charset="-120"/>
              </a:rPr>
              <a:t>你曾救贖了我</a:t>
            </a:r>
            <a:endParaRPr lang="en-US" altLang="zh-TW" sz="4000" b="1" smtClean="0">
              <a:latin typeface="DFKai-SB" pitchFamily="65" charset="-120"/>
              <a:ea typeface="DFKai-SB" pitchFamily="65" charset="-120"/>
            </a:endParaRPr>
          </a:p>
          <a:p>
            <a:pPr algn="ctr" eaLnBrk="1" hangingPunct="1">
              <a:buFont typeface="Monotype Sorts" pitchFamily="2" charset="2"/>
              <a:buNone/>
            </a:pPr>
            <a:r>
              <a:rPr lang="zh-TW" altLang="en-US" sz="4000" b="1" smtClean="0">
                <a:latin typeface="DFKai-SB" pitchFamily="65" charset="-120"/>
                <a:ea typeface="DFKai-SB" pitchFamily="65" charset="-120"/>
              </a:rPr>
              <a:t>使我心充滿詩歌</a:t>
            </a:r>
            <a:r>
              <a:rPr lang="en-US" altLang="zh-TW" sz="4000" b="1" smtClean="0"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4000" b="1" smtClean="0">
                <a:latin typeface="DFKai-SB" pitchFamily="65" charset="-120"/>
                <a:ea typeface="DFKai-SB" pitchFamily="65" charset="-120"/>
              </a:rPr>
              <a:t>當我感到懼怕時</a:t>
            </a:r>
            <a:endParaRPr lang="en-US" altLang="zh-TW" sz="4000" b="1" smtClean="0">
              <a:latin typeface="DFKai-SB" pitchFamily="65" charset="-120"/>
              <a:ea typeface="DFKai-SB" pitchFamily="65" charset="-120"/>
            </a:endParaRPr>
          </a:p>
          <a:p>
            <a:pPr algn="ctr" eaLnBrk="1" hangingPunct="1">
              <a:buFont typeface="Monotype Sorts" pitchFamily="2" charset="2"/>
              <a:buNone/>
            </a:pPr>
            <a:r>
              <a:rPr lang="en-US" altLang="zh-TW" sz="4000" b="1" smtClean="0">
                <a:latin typeface="DFKai-SB" pitchFamily="65" charset="-120"/>
                <a:ea typeface="DFKai-SB" pitchFamily="65" charset="-120"/>
              </a:rPr>
              <a:t>You are my hiding place,</a:t>
            </a:r>
          </a:p>
          <a:p>
            <a:pPr algn="ctr" eaLnBrk="1" hangingPunct="1">
              <a:buFont typeface="Monotype Sorts" pitchFamily="2" charset="2"/>
              <a:buNone/>
            </a:pPr>
            <a:r>
              <a:rPr lang="en-US" altLang="zh-TW" sz="4000" b="1" smtClean="0">
                <a:latin typeface="DFKai-SB" pitchFamily="65" charset="-120"/>
                <a:ea typeface="DFKai-SB" pitchFamily="65" charset="-120"/>
              </a:rPr>
              <a:t>You always fill my heart with songs of deliverance whenever I am afraid,</a:t>
            </a:r>
          </a:p>
          <a:p>
            <a:pPr algn="ctr" eaLnBrk="1" hangingPunct="1">
              <a:buFont typeface="Monotype Sorts" pitchFamily="2" charset="2"/>
              <a:buNone/>
            </a:pPr>
            <a:endParaRPr lang="en-US" altLang="zh-TW" sz="4000" b="1" smtClean="0">
              <a:effectLst>
                <a:outerShdw blurRad="38100" dist="38100" dir="2700000" algn="tl">
                  <a:srgbClr val="000000"/>
                </a:outerShdw>
              </a:effectLst>
              <a:latin typeface="DFKai-SB" pitchFamily="65" charset="-120"/>
              <a:ea typeface="DFKai-SB" pitchFamily="65" charset="-12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077200" cy="1276350"/>
          </a:xfrm>
        </p:spPr>
        <p:txBody>
          <a:bodyPr/>
          <a:lstStyle/>
          <a:p>
            <a:pPr algn="ctr" eaLnBrk="1" hangingPunct="1"/>
            <a:r>
              <a:rPr lang="en-US" altLang="zh-TW" sz="2400" i="0" smtClean="0"/>
              <a:t>S521      </a:t>
            </a:r>
            <a:r>
              <a:rPr lang="zh-TW" altLang="en-US" b="1" i="0" smtClean="0">
                <a:solidFill>
                  <a:schemeClr val="hlink"/>
                </a:solidFill>
                <a:latin typeface="全真顏體" pitchFamily="49" charset="-120"/>
                <a:ea typeface="全真顏體" pitchFamily="49" charset="-120"/>
              </a:rPr>
              <a:t>你是我藏身處</a:t>
            </a:r>
            <a:r>
              <a:rPr lang="en-US" altLang="zh-TW" sz="6000" i="0" smtClean="0">
                <a:solidFill>
                  <a:schemeClr val="hlink"/>
                </a:solidFill>
                <a:latin typeface="全真顏體" pitchFamily="49" charset="-120"/>
                <a:ea typeface="全真顏體" pitchFamily="49" charset="-120"/>
              </a:rPr>
              <a:t/>
            </a:r>
            <a:br>
              <a:rPr lang="en-US" altLang="zh-TW" sz="6000" i="0" smtClean="0">
                <a:solidFill>
                  <a:schemeClr val="hlink"/>
                </a:solidFill>
                <a:latin typeface="全真顏體" pitchFamily="49" charset="-120"/>
                <a:ea typeface="全真顏體" pitchFamily="49" charset="-120"/>
              </a:rPr>
            </a:br>
            <a:r>
              <a:rPr lang="en-US" altLang="zh-TW" sz="3800" i="0" smtClean="0">
                <a:solidFill>
                  <a:schemeClr val="hlink"/>
                </a:solidFill>
                <a:latin typeface="全真顏體" pitchFamily="49" charset="-120"/>
                <a:ea typeface="全真顏體" pitchFamily="49" charset="-120"/>
              </a:rPr>
              <a:t>You Are My Hiding Place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76400"/>
            <a:ext cx="9067800" cy="4419600"/>
          </a:xfrm>
          <a:noFill/>
        </p:spPr>
        <p:txBody>
          <a:bodyPr/>
          <a:lstStyle/>
          <a:p>
            <a:pPr algn="ctr" eaLnBrk="1" hangingPunct="1">
              <a:buFont typeface="Monotype Sorts" pitchFamily="2" charset="2"/>
              <a:buNone/>
            </a:pPr>
            <a:r>
              <a:rPr lang="zh-TW" altLang="en-US" sz="4000" b="1" smtClean="0">
                <a:latin typeface="DFKai-SB" pitchFamily="65" charset="-120"/>
                <a:ea typeface="DFKai-SB" pitchFamily="65" charset="-120"/>
              </a:rPr>
              <a:t>我願投靠你</a:t>
            </a:r>
            <a:r>
              <a:rPr lang="en-US" altLang="zh-TW" sz="4000" b="1" smtClean="0"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4000" b="1" smtClean="0">
                <a:latin typeface="DFKai-SB" pitchFamily="65" charset="-120"/>
                <a:ea typeface="DFKai-SB" pitchFamily="65" charset="-120"/>
              </a:rPr>
              <a:t>我願投靠你</a:t>
            </a:r>
            <a:endParaRPr lang="en-US" altLang="zh-TW" sz="4000" b="1" smtClean="0">
              <a:latin typeface="DFKai-SB" pitchFamily="65" charset="-120"/>
              <a:ea typeface="DFKai-SB" pitchFamily="65" charset="-120"/>
            </a:endParaRPr>
          </a:p>
          <a:p>
            <a:pPr algn="ctr" eaLnBrk="1" hangingPunct="1">
              <a:buFont typeface="Monotype Sorts" pitchFamily="2" charset="2"/>
              <a:buNone/>
            </a:pPr>
            <a:r>
              <a:rPr lang="zh-TW" altLang="en-US" sz="4000" b="1" smtClean="0">
                <a:latin typeface="DFKai-SB" pitchFamily="65" charset="-120"/>
                <a:ea typeface="DFKai-SB" pitchFamily="65" charset="-120"/>
              </a:rPr>
              <a:t>倚靠主賜我力量</a:t>
            </a:r>
            <a:r>
              <a:rPr lang="en-US" altLang="zh-TW" sz="4000" b="1" smtClean="0"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4000" b="1" smtClean="0">
                <a:latin typeface="DFKai-SB" pitchFamily="65" charset="-120"/>
                <a:ea typeface="DFKai-SB" pitchFamily="65" charset="-120"/>
              </a:rPr>
              <a:t>使軟弱變剛強</a:t>
            </a:r>
            <a:endParaRPr lang="en-US" altLang="zh-TW" sz="4000" b="1" smtClean="0">
              <a:latin typeface="DFKai-SB" pitchFamily="65" charset="-120"/>
              <a:ea typeface="DFKai-SB" pitchFamily="65" charset="-120"/>
            </a:endParaRPr>
          </a:p>
          <a:p>
            <a:pPr algn="ctr" eaLnBrk="1" hangingPunct="1">
              <a:buFont typeface="Monotype Sorts" pitchFamily="2" charset="2"/>
              <a:buNone/>
            </a:pPr>
            <a:r>
              <a:rPr lang="en-US" altLang="zh-TW" sz="4000" b="1" smtClean="0">
                <a:latin typeface="DFKai-SB" pitchFamily="65" charset="-120"/>
                <a:ea typeface="DFKai-SB" pitchFamily="65" charset="-120"/>
              </a:rPr>
              <a:t>I will trust in You.  I will trust in You; Let the weak say, “I am strong in the strength of the Lord”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winkle">
  <a:themeElements>
    <a:clrScheme name="Twinkle.pot 1">
      <a:dk1>
        <a:srgbClr val="2A004E"/>
      </a:dk1>
      <a:lt1>
        <a:srgbClr val="FFFFFF"/>
      </a:lt1>
      <a:dk2>
        <a:srgbClr val="500093"/>
      </a:dk2>
      <a:lt2>
        <a:srgbClr val="00CCCC"/>
      </a:lt2>
      <a:accent1>
        <a:srgbClr val="D60093"/>
      </a:accent1>
      <a:accent2>
        <a:srgbClr val="0000FF"/>
      </a:accent2>
      <a:accent3>
        <a:srgbClr val="B3AAC8"/>
      </a:accent3>
      <a:accent4>
        <a:srgbClr val="DADADA"/>
      </a:accent4>
      <a:accent5>
        <a:srgbClr val="E8AAC8"/>
      </a:accent5>
      <a:accent6>
        <a:srgbClr val="0000E7"/>
      </a:accent6>
      <a:hlink>
        <a:srgbClr val="FFFF00"/>
      </a:hlink>
      <a:folHlink>
        <a:srgbClr val="7500D7"/>
      </a:folHlink>
    </a:clrScheme>
    <a:fontScheme name="Twinkle.pot">
      <a:majorFont>
        <a:latin typeface="Times New Roman"/>
        <a:ea typeface="新細明體"/>
        <a:cs typeface="新細明體"/>
      </a:majorFont>
      <a:minorFont>
        <a:latin typeface="Times New Roman"/>
        <a:ea typeface="新細明體"/>
        <a:cs typeface="新細明體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09" charset="0"/>
            <a:ea typeface="新細明體" pitchFamily="-109" charset="-120"/>
            <a:cs typeface="新細明體" pitchFamily="-109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09" charset="0"/>
            <a:ea typeface="新細明體" pitchFamily="-109" charset="-120"/>
            <a:cs typeface="新細明體" pitchFamily="-109" charset="-120"/>
          </a:defRPr>
        </a:defPPr>
      </a:lstStyle>
    </a:lnDef>
  </a:objectDefaults>
  <a:extraClrSchemeLst>
    <a:extraClrScheme>
      <a:clrScheme name="Twinkle.pot 1">
        <a:dk1>
          <a:srgbClr val="2A004E"/>
        </a:dk1>
        <a:lt1>
          <a:srgbClr val="FFFFFF"/>
        </a:lt1>
        <a:dk2>
          <a:srgbClr val="500093"/>
        </a:dk2>
        <a:lt2>
          <a:srgbClr val="00CCCC"/>
        </a:lt2>
        <a:accent1>
          <a:srgbClr val="D60093"/>
        </a:accent1>
        <a:accent2>
          <a:srgbClr val="0000FF"/>
        </a:accent2>
        <a:accent3>
          <a:srgbClr val="B3AAC8"/>
        </a:accent3>
        <a:accent4>
          <a:srgbClr val="DADADA"/>
        </a:accent4>
        <a:accent5>
          <a:srgbClr val="E8AAC8"/>
        </a:accent5>
        <a:accent6>
          <a:srgbClr val="0000E7"/>
        </a:accent6>
        <a:hlink>
          <a:srgbClr val="FFFF00"/>
        </a:hlink>
        <a:folHlink>
          <a:srgbClr val="7500D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winkle.pot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CC99FF"/>
        </a:accent1>
        <a:accent2>
          <a:srgbClr val="3366FF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2D5CE7"/>
        </a:accent6>
        <a:hlink>
          <a:srgbClr val="00CC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winkle.pot 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777777"/>
        </a:accent1>
        <a:accent2>
          <a:srgbClr val="CBCBCB"/>
        </a:accent2>
        <a:accent3>
          <a:srgbClr val="FFFFFF"/>
        </a:accent3>
        <a:accent4>
          <a:srgbClr val="000000"/>
        </a:accent4>
        <a:accent5>
          <a:srgbClr val="BDBDBD"/>
        </a:accent5>
        <a:accent6>
          <a:srgbClr val="B8B8B8"/>
        </a:accent6>
        <a:hlink>
          <a:srgbClr val="4D4D4D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winkle.pot 4">
        <a:dk1>
          <a:srgbClr val="000000"/>
        </a:dk1>
        <a:lt1>
          <a:srgbClr val="00CCCC"/>
        </a:lt1>
        <a:dk2>
          <a:srgbClr val="FFFFCC"/>
        </a:dk2>
        <a:lt2>
          <a:srgbClr val="009999"/>
        </a:lt2>
        <a:accent1>
          <a:srgbClr val="CC99FF"/>
        </a:accent1>
        <a:accent2>
          <a:srgbClr val="3366FF"/>
        </a:accent2>
        <a:accent3>
          <a:srgbClr val="AAE2E2"/>
        </a:accent3>
        <a:accent4>
          <a:srgbClr val="000000"/>
        </a:accent4>
        <a:accent5>
          <a:srgbClr val="E2CAFF"/>
        </a:accent5>
        <a:accent6>
          <a:srgbClr val="2D5CE7"/>
        </a:accent6>
        <a:hlink>
          <a:srgbClr val="00CCFF"/>
        </a:hlink>
        <a:folHlink>
          <a:srgbClr val="00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winkle.pot 5">
        <a:dk1>
          <a:srgbClr val="003300"/>
        </a:dk1>
        <a:lt1>
          <a:srgbClr val="FFFFFF"/>
        </a:lt1>
        <a:dk2>
          <a:srgbClr val="669900"/>
        </a:dk2>
        <a:lt2>
          <a:srgbClr val="FFCC66"/>
        </a:lt2>
        <a:accent1>
          <a:srgbClr val="990033"/>
        </a:accent1>
        <a:accent2>
          <a:srgbClr val="FF9933"/>
        </a:accent2>
        <a:accent3>
          <a:srgbClr val="B8CAAA"/>
        </a:accent3>
        <a:accent4>
          <a:srgbClr val="DADADA"/>
        </a:accent4>
        <a:accent5>
          <a:srgbClr val="CAAAAD"/>
        </a:accent5>
        <a:accent6>
          <a:srgbClr val="E78A2D"/>
        </a:accent6>
        <a:hlink>
          <a:srgbClr val="CCCC00"/>
        </a:hlink>
        <a:folHlink>
          <a:srgbClr val="00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winkle.pot 6">
        <a:dk1>
          <a:srgbClr val="663300"/>
        </a:dk1>
        <a:lt1>
          <a:srgbClr val="FFFFFF"/>
        </a:lt1>
        <a:dk2>
          <a:srgbClr val="CC6600"/>
        </a:dk2>
        <a:lt2>
          <a:srgbClr val="FFCC00"/>
        </a:lt2>
        <a:accent1>
          <a:srgbClr val="990033"/>
        </a:accent1>
        <a:accent2>
          <a:srgbClr val="FF0033"/>
        </a:accent2>
        <a:accent3>
          <a:srgbClr val="E2B8AA"/>
        </a:accent3>
        <a:accent4>
          <a:srgbClr val="DADADA"/>
        </a:accent4>
        <a:accent5>
          <a:srgbClr val="CAAAAD"/>
        </a:accent5>
        <a:accent6>
          <a:srgbClr val="E7002D"/>
        </a:accent6>
        <a:hlink>
          <a:srgbClr val="CC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winkle.pot 7">
        <a:dk1>
          <a:srgbClr val="660033"/>
        </a:dk1>
        <a:lt1>
          <a:srgbClr val="FFFFFF"/>
        </a:lt1>
        <a:dk2>
          <a:srgbClr val="990066"/>
        </a:dk2>
        <a:lt2>
          <a:srgbClr val="FFFF66"/>
        </a:lt2>
        <a:accent1>
          <a:srgbClr val="9933FF"/>
        </a:accent1>
        <a:accent2>
          <a:srgbClr val="00CCCC"/>
        </a:accent2>
        <a:accent3>
          <a:srgbClr val="CAAAB8"/>
        </a:accent3>
        <a:accent4>
          <a:srgbClr val="DADADA"/>
        </a:accent4>
        <a:accent5>
          <a:srgbClr val="CAADFF"/>
        </a:accent5>
        <a:accent6>
          <a:srgbClr val="00B9B9"/>
        </a:accent6>
        <a:hlink>
          <a:srgbClr val="CC66FF"/>
        </a:hlink>
        <a:folHlink>
          <a:srgbClr val="D6009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C:\MSOffice\Template\簡報設計範本\Twinkle.pot</Template>
  <TotalTime>37</TotalTime>
  <Words>115</Words>
  <Application>Microsoft Office PowerPoint</Application>
  <PresentationFormat>On-screen Show (4:3)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Times New Roman</vt:lpstr>
      <vt:lpstr>新細明體</vt:lpstr>
      <vt:lpstr>Arial</vt:lpstr>
      <vt:lpstr>Monotype Sorts</vt:lpstr>
      <vt:lpstr>MS PGothic</vt:lpstr>
      <vt:lpstr>全真顏體</vt:lpstr>
      <vt:lpstr>DFKai-SB</vt:lpstr>
      <vt:lpstr>Twinkle</vt:lpstr>
      <vt:lpstr>S521      你是我藏身處 You Are My Hiding Place</vt:lpstr>
      <vt:lpstr>S521      你是我藏身處 You Are My Hiding Place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你是我藏身處      S521</dc:title>
  <dc:creator>Mary Lei</dc:creator>
  <cp:lastModifiedBy>Mingyong Huang</cp:lastModifiedBy>
  <cp:revision>7</cp:revision>
  <dcterms:created xsi:type="dcterms:W3CDTF">1995-05-09T00:52:14Z</dcterms:created>
  <dcterms:modified xsi:type="dcterms:W3CDTF">2018-03-26T03:08:51Z</dcterms:modified>
</cp:coreProperties>
</file>