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CA2509E1-07ED-4028-A58E-E109E5D759B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367EB6C6-E595-4136-93AB-D0344A46DEC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22A2565C-656D-4472-88A6-3BD97DD3A06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2A95-C5E3-4276-A718-FF49B0D0286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F55FA-C85B-47D1-B26F-49DB8B19B686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F60B0-DCCF-4B89-9D88-97A3C55436C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CFD8B-3AF0-4111-9274-E3FC4174B3C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5D531-9363-42D0-98E3-C3A68469B69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D4E88-D39A-497A-B0F4-C36F31BD571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86713-19CF-45C8-9D8F-966E77E35ED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B4AFB-FAAF-423E-BA33-55A95C48824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7B6D8-6AF3-4557-AAC2-AC47C67D352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F0429-0E64-4DF1-B6F9-66398E70D20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C8E9E8CE-FE93-44E6-B553-909076220026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696200" cy="1447800"/>
          </a:xfrm>
        </p:spPr>
        <p:txBody>
          <a:bodyPr/>
          <a:lstStyle/>
          <a:p>
            <a:r>
              <a:rPr lang="en-US" altLang="zh-TW" sz="2400"/>
              <a:t>505        </a:t>
            </a:r>
            <a:r>
              <a:rPr lang="zh-TW" altLang="en-US" sz="5400">
                <a:ea typeface="全真中隸書" pitchFamily="49" charset="-120"/>
              </a:rPr>
              <a:t>我們願向主敬拜</a:t>
            </a:r>
            <a:r>
              <a:rPr lang="zh-TW" altLang="en-US" sz="5400"/>
              <a:t/>
            </a:r>
            <a:br>
              <a:rPr lang="zh-TW" altLang="en-US" sz="5400"/>
            </a:br>
            <a:r>
              <a:rPr lang="en-US" altLang="zh-TW" sz="3600"/>
              <a:t>We Worship and Adore You</a:t>
            </a:r>
            <a:endParaRPr lang="zh-TW" altLang="en-US" sz="18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057400"/>
            <a:ext cx="8991600" cy="4800600"/>
          </a:xfrm>
        </p:spPr>
        <p:txBody>
          <a:bodyPr/>
          <a:lstStyle/>
          <a:p>
            <a:pPr algn="ctr">
              <a:buFontTx/>
              <a:buNone/>
            </a:pPr>
            <a:r>
              <a:rPr lang="zh-TW" altLang="en-US" sz="4000">
                <a:ea typeface="全真楷書" pitchFamily="49" charset="-120"/>
              </a:rPr>
              <a:t>我們願向主敬拜， 向主屈膝跪拜，</a:t>
            </a:r>
            <a:endParaRPr lang="zh-TW" altLang="en-US">
              <a:ea typeface="全真楷書" pitchFamily="49" charset="-120"/>
            </a:endParaRPr>
          </a:p>
          <a:p>
            <a:pPr algn="ctr">
              <a:buFontTx/>
              <a:buNone/>
            </a:pPr>
            <a:r>
              <a:rPr lang="en-US" altLang="zh-TW" sz="3000">
                <a:ea typeface="全真楷書" pitchFamily="49" charset="-120"/>
              </a:rPr>
              <a:t>We worship and adore You, Bowing down before You,</a:t>
            </a:r>
            <a:endParaRPr lang="en-US" altLang="zh-TW" sz="2800">
              <a:ea typeface="全真楷書" pitchFamily="49" charset="-120"/>
            </a:endParaRPr>
          </a:p>
          <a:p>
            <a:pPr algn="ctr">
              <a:buFontTx/>
              <a:buNone/>
            </a:pPr>
            <a:r>
              <a:rPr lang="zh-TW" altLang="en-US" sz="4000">
                <a:ea typeface="全真楷書" pitchFamily="49" charset="-120"/>
              </a:rPr>
              <a:t>高聲讚美稱頌，哈利路亞響應。</a:t>
            </a:r>
            <a:endParaRPr lang="zh-TW" altLang="en-US">
              <a:ea typeface="全真楷書" pitchFamily="49" charset="-120"/>
            </a:endParaRPr>
          </a:p>
          <a:p>
            <a:pPr algn="ctr">
              <a:buFontTx/>
              <a:buNone/>
            </a:pPr>
            <a:r>
              <a:rPr lang="en-US" altLang="zh-TW">
                <a:ea typeface="全真楷書" pitchFamily="49" charset="-120"/>
              </a:rPr>
              <a:t>Songs of praises singing, Hallelujahs ringing. </a:t>
            </a:r>
          </a:p>
          <a:p>
            <a:pPr algn="ctr">
              <a:buFontTx/>
              <a:buNone/>
            </a:pPr>
            <a:r>
              <a:rPr lang="zh-TW" altLang="en-US" sz="4000">
                <a:ea typeface="全真楷書" pitchFamily="49" charset="-120"/>
              </a:rPr>
              <a:t>哈利路亞，哈利路亞，哈利路亞，阿門</a:t>
            </a:r>
            <a:endParaRPr lang="zh-TW" altLang="en-US">
              <a:ea typeface="全真楷書" pitchFamily="49" charset="-120"/>
            </a:endParaRPr>
          </a:p>
          <a:p>
            <a:pPr algn="ctr">
              <a:buFontTx/>
              <a:buNone/>
            </a:pPr>
            <a:r>
              <a:rPr lang="en-US" altLang="zh-TW">
                <a:ea typeface="全真楷書" pitchFamily="49" charset="-120"/>
              </a:rPr>
              <a:t>Hallelujah, Hallelujah, Hallelujah, Amen.</a:t>
            </a:r>
          </a:p>
          <a:p>
            <a:pPr algn="ctr">
              <a:buFontTx/>
              <a:buNone/>
            </a:pPr>
            <a:endParaRPr lang="zh-TW" altLang="en-US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11</TotalTime>
  <Words>81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新細明體</vt:lpstr>
      <vt:lpstr>全真中隸書</vt:lpstr>
      <vt:lpstr>全真楷書</vt:lpstr>
      <vt:lpstr>Fireball</vt:lpstr>
      <vt:lpstr>505        我們願向主敬拜 We Worship and Adore You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505        我們向主敬拜 We Worship and Adore You</dc:title>
  <dc:creator>DCFC Office</dc:creator>
  <cp:lastModifiedBy>Mingyong Huang</cp:lastModifiedBy>
  <cp:revision>2</cp:revision>
  <dcterms:created xsi:type="dcterms:W3CDTF">2000-07-27T21:08:42Z</dcterms:created>
  <dcterms:modified xsi:type="dcterms:W3CDTF">2018-03-26T03:08:41Z</dcterms:modified>
</cp:coreProperties>
</file>