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6750" r:id="rId2"/>
  </p:sldMasterIdLst>
  <p:notesMasterIdLst>
    <p:notesMasterId r:id="rId7"/>
  </p:notesMasterIdLst>
  <p:sldIdLst>
    <p:sldId id="1062" r:id="rId3"/>
    <p:sldId id="1063" r:id="rId4"/>
    <p:sldId id="1064" r:id="rId5"/>
    <p:sldId id="10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9A9A7-C703-40EA-96F3-3B7E5DC3F531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89B93-E974-43C2-8A0B-D606AE35E9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38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7E80D9-5478-4D2F-BCB2-25EE27CCD068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DC25-3CE3-436D-BE07-2A241D7C5A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659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689EA-793E-4F25-AF1F-1C2D0E7E9702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DE6D-46F4-47A7-8C1F-1B51BA5A44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041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8E9B9-F480-4ED9-A3C1-11E9966CA7DC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77B5C-9128-4A0A-8D83-7FC5C973F0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7954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8F2C63-DBC3-4B71-9A50-74A44A4CB0A6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36B2-8E13-41DC-A0F0-16BB44DD53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0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A9ED71-6E1C-46CB-A768-3869F6D5B1AE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D441D-1EF6-4DB9-864E-10F3093A53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2790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20D00-1251-4EA1-9793-35A574A78A34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7A444-6786-46C4-AD12-BDF5E1D228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8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AEB5CD-A282-4802-9263-EF6FCDA5867C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B1238-8FB0-4F4A-9767-B3513CF459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889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D80A5-F97D-43F8-AA24-C5519793E4EA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46569-9BB4-480A-B797-1AC822F89C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397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641DA-B15E-4813-BC81-1C0121371002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5585-FCF9-4931-96A9-B27A47D104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8177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73236-4677-448B-A4C7-B208094036FD}" type="datetimeFigureOut">
              <a:rPr lang="en-US" altLang="zh-CN"/>
              <a:pPr/>
              <a:t>9/13/2021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6DA1-6CFE-42B5-A1B7-CB080E7BF5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591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9/13/2021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6BE0582-959D-4719-B573-E19D6B54D630}" type="datetimeFigureOut">
              <a:rPr lang="en-US" altLang="zh-CN">
                <a:cs typeface="Arial" panose="020B0604020202020204" pitchFamily="34" charset="0"/>
              </a:rPr>
              <a:pPr/>
              <a:t>9/13/2021</a:t>
            </a:fld>
            <a:endParaRPr lang="en-US" altLang="zh-CN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D7FAF75-D7D1-4884-BED1-A7B962E4B308}" type="slidenum">
              <a:rPr lang="en-US" altLang="zh-CN">
                <a:cs typeface="Arial" panose="020B0604020202020204" pitchFamily="34" charset="0"/>
              </a:rPr>
              <a:pPr/>
              <a:t>‹#›</a:t>
            </a:fld>
            <a:endParaRPr lang="en-US" altLang="zh-CN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1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51" r:id="rId1"/>
    <p:sldLayoutId id="2147486752" r:id="rId2"/>
    <p:sldLayoutId id="2147486753" r:id="rId3"/>
    <p:sldLayoutId id="2147486754" r:id="rId4"/>
    <p:sldLayoutId id="2147486755" r:id="rId5"/>
    <p:sldLayoutId id="2147486756" r:id="rId6"/>
    <p:sldLayoutId id="2147486757" r:id="rId7"/>
    <p:sldLayoutId id="2147486758" r:id="rId8"/>
    <p:sldLayoutId id="2147486759" r:id="rId9"/>
    <p:sldLayoutId id="2147486760" r:id="rId10"/>
    <p:sldLayoutId id="21474867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750" y="215900"/>
            <a:ext cx="6578600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sz="480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榮耀歸萬王之王</a:t>
            </a:r>
            <a:endParaRPr lang="en-US" altLang="zh-CN" sz="480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 eaLnBrk="1" hangingPunct="1"/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We Will Glorify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692275"/>
            <a:ext cx="8763000" cy="3662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一切荣耀归万王之王， 荣耀归被杀羔羊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一切荣耀归万主之主， 祂是伟大的真神</a:t>
            </a:r>
            <a:endParaRPr lang="en-US" altLang="zh-CN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00"/>
              </a:solidFill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We will glorify the King of Kings   We will glorify the Lamb</a:t>
            </a:r>
            <a:br>
              <a:rPr lang="en-US" sz="24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sz="2400" dirty="0">
              <a:solidFill>
                <a:srgbClr val="000000"/>
              </a:solidFill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We will glorify the Lord of Lords     Who is the great I AM</a:t>
            </a:r>
            <a:br>
              <a:rPr lang="en-US" sz="24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zh-CN" altLang="en-US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36538" y="225425"/>
            <a:ext cx="1173162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3600" dirty="0">
                <a:solidFill>
                  <a:srgbClr val="70AD47">
                    <a:lumMod val="75000"/>
                  </a:srgbClr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503</a:t>
            </a:r>
            <a:endParaRPr lang="en-US" altLang="en-US" sz="3600" dirty="0">
              <a:solidFill>
                <a:srgbClr val="70AD47">
                  <a:lumMod val="75000"/>
                </a:srgbClr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5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423863" y="1143000"/>
            <a:ext cx="829627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主耶和華掌權有威嚴，寶座前</a:t>
            </a:r>
            <a:r>
              <a:rPr lang="zh-CN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我</a:t>
            </a:r>
            <a:r>
              <a:rPr lang="zh-TW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願敬拜，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6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以誠實公義來敬拜祂，單單要向祂敬拜。</a:t>
            </a:r>
            <a:endParaRPr lang="en-US" altLang="zh-TW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Lord Jehovah reigns in majesty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We will bow before His throne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We will worship Him in righteousness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We will worship Him alone</a:t>
            </a:r>
            <a:endParaRPr lang="zh-TW" altLang="en-US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8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762000" y="1260475"/>
            <a:ext cx="7664450" cy="3846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祂是天和地的大主宰，祂是世人的救主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祂是至高主超過萬物，配受讚美與尊榮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000000"/>
              </a:solidFill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He is Lord of heaven, Lord of earth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He is Lord of all who live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He is Lord above the universe</a:t>
            </a:r>
            <a:b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0000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All praise to Him we give</a:t>
            </a:r>
            <a:endParaRPr lang="en-US" sz="36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8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838200" y="1260475"/>
            <a:ext cx="7588250" cy="42783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20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哈利路亞歸萬王之王，哈利路亞歸羔羊，</a:t>
            </a:r>
          </a:p>
          <a:p>
            <a:pPr eaLnBrk="1" hangingPunct="1"/>
            <a:r>
              <a:rPr lang="zh-TW" altLang="en-US" sz="320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哈利路亞歸萬主之主，祂是偉大的真神</a:t>
            </a:r>
            <a:endParaRPr lang="en-US" altLang="zh-TW" sz="320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endParaRPr lang="en-US" altLang="zh-TW" sz="320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  <a:t>Hallelujah to the King of Kings</a:t>
            </a:r>
            <a:b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</a:br>
            <a: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  <a:t>Hallelujah to the Lamb</a:t>
            </a:r>
            <a:b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</a:br>
            <a: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  <a:t>Hallelujah to the Lord of Lords</a:t>
            </a:r>
            <a:b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</a:br>
            <a:r>
              <a:rPr lang="en-US" altLang="zh-CN" sz="3600">
                <a:solidFill>
                  <a:srgbClr val="000000"/>
                </a:solidFill>
                <a:ea typeface="DengXian" panose="02010600030101010101" pitchFamily="2" charset="-122"/>
              </a:rPr>
              <a:t>Who is the great I AM</a:t>
            </a:r>
            <a:r>
              <a:rPr lang="en-US" altLang="zh-CN">
                <a:solidFill>
                  <a:srgbClr val="000000"/>
                </a:solidFill>
                <a:ea typeface="DengXian" panose="02010600030101010101" pitchFamily="2" charset="-122"/>
              </a:rPr>
              <a:t/>
            </a:r>
            <a:br>
              <a:rPr lang="en-US" altLang="zh-CN">
                <a:solidFill>
                  <a:srgbClr val="000000"/>
                </a:solidFill>
                <a:ea typeface="DengXian" panose="02010600030101010101" pitchFamily="2" charset="-122"/>
              </a:rPr>
            </a:br>
            <a:endParaRPr lang="zh-TW" altLang="en-US" sz="320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lang="en-US" altLang="en-US" sz="2400">
              <a:solidFill>
                <a:srgbClr val="FFFFFF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779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</TotalTime>
  <Words>185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主题​​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545</cp:revision>
  <cp:lastPrinted>1601-01-01T00:00:00Z</cp:lastPrinted>
  <dcterms:created xsi:type="dcterms:W3CDTF">1601-01-01T00:00:00Z</dcterms:created>
  <dcterms:modified xsi:type="dcterms:W3CDTF">2021-09-14T03:24:39Z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