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375" r:id="rId1"/>
    <p:sldMasterId id="2147486750" r:id="rId2"/>
  </p:sldMasterIdLst>
  <p:notesMasterIdLst>
    <p:notesMasterId r:id="rId7"/>
  </p:notesMasterIdLst>
  <p:sldIdLst>
    <p:sldId id="1062" r:id="rId3"/>
    <p:sldId id="1063" r:id="rId4"/>
    <p:sldId id="1064" r:id="rId5"/>
    <p:sldId id="1065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94" autoAdjust="0"/>
    <p:restoredTop sz="86343" autoAdjust="0"/>
  </p:normalViewPr>
  <p:slideViewPr>
    <p:cSldViewPr>
      <p:cViewPr>
        <p:scale>
          <a:sx n="83" d="100"/>
          <a:sy n="83" d="100"/>
        </p:scale>
        <p:origin x="-1140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165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D8A870-8E55-4F89-9FA6-98566F817195}" type="datetimeFigureOut">
              <a:rPr lang="en-US"/>
              <a:pPr>
                <a:defRPr/>
              </a:pPr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6B76F4-1F2D-41A4-A9E2-1E9C47D71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5264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143000" y="1322962"/>
            <a:ext cx="6858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13A3C-D2AA-A546-9072-66CFE226AC9B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24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02213-9C6A-824A-B771-18913EEDDDAD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628650" y="551543"/>
            <a:ext cx="78867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1631745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79A9A7-C703-40EA-96F3-3B7E5DC3F531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89B93-E974-43C2-8A0B-D606AE35E9E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98388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7E80D9-5478-4D2F-BCB2-25EE27CCD068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5DDC25-3CE3-436D-BE07-2A241D7C5AC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46593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0689EA-793E-4F25-AF1F-1C2D0E7E9702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B9DE6D-46F4-47A7-8C1F-1B51BA5A445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70412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E8E9B9-F480-4ED9-A3C1-11E9966CA7DC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777B5C-9128-4A0A-8D83-7FC5C973F04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17954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8F2C63-DBC3-4B71-9A50-74A44A4CB0A6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636B2-8E13-41DC-A0F0-16BB44DD536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2306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A9ED71-6E1C-46CB-A768-3869F6D5B1AE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5D441D-1EF6-4DB9-864E-10F3093A539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427905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320D00-1251-4EA1-9793-35A574A78A34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7A444-6786-46C4-AD12-BDF5E1D2284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9788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AEB5CD-A282-4802-9263-EF6FCDA5867C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B1238-8FB0-4F4A-9767-B3513CF4598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488939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9D80A5-F97D-43F8-AA24-C5519793E4EA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46569-9BB4-480A-B797-1AC822F89CE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8397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5775" y="1825625"/>
            <a:ext cx="78867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62DF4-75D2-E94F-A080-25DA24D864A0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765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3641DA-B15E-4813-BC81-1C0121371002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05585-FCF9-4931-96A9-B27A47D1047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181778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2A73236-4677-448B-A4C7-B208094036FD}" type="datetimeFigureOut">
              <a:rPr lang="en-US" altLang="zh-CN"/>
              <a:pPr/>
              <a:t>9/13/2021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76DA1-6CFE-42B5-A1B7-CB080E7BF56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35911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3751117"/>
            <a:ext cx="5491163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610028"/>
            <a:ext cx="5491163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681D0-134A-2E4D-898F-8ADD058FD9C3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14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5775" y="258445"/>
            <a:ext cx="78867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857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486275" y="1825625"/>
            <a:ext cx="38862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F37E6-4875-AF43-924A-719E1B500DFC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54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744961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615609"/>
            <a:ext cx="3868340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744961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615609"/>
            <a:ext cx="3887391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B5A0-0F37-0B41-9F5D-E9570F6AC60E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66219"/>
            <a:ext cx="78867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E11ED-A39C-9C48-A4C8-7B5572928530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530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7DD58-97AB-0146-82CC-6C9C9D2428B9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6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85060" y="127000"/>
            <a:ext cx="31239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3888000" y="766354"/>
            <a:ext cx="4363031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88870" y="2057400"/>
            <a:ext cx="31239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F91B7-E06A-8546-89D2-351C624262E1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557213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138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68363" y="365125"/>
            <a:ext cx="1146987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6659969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5197A-0AA5-C046-9995-AA72F36DD8F6}" type="datetime1">
              <a:rPr lang="en-US" altLang="zh-CN" smtClean="0">
                <a:solidFill>
                  <a:srgbClr val="000000">
                    <a:tint val="75000"/>
                  </a:srgbClr>
                </a:solidFill>
              </a:rPr>
              <a:pPr/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326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5">
            <a:alphaModFix amt="31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26EA956E-010D-FF44-A74E-5046FEEAA601}" type="datetime1">
              <a:rPr lang="en-US" altLang="zh-CN" smtClean="0">
                <a:solidFill>
                  <a:srgbClr val="000000">
                    <a:tint val="75000"/>
                  </a:srgbClr>
                </a:solidFill>
                <a:latin typeface="Arial"/>
                <a:ea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9/13/2021</a:t>
            </a:fld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9AE70B2-8BF9-45C0-BB95-33D1B9D3A854}" type="slidenum">
              <a:rPr lang="zh-CN" altLang="en-US" smtClean="0">
                <a:solidFill>
                  <a:srgbClr val="000000">
                    <a:tint val="75000"/>
                  </a:srgbClr>
                </a:solidFill>
                <a:latin typeface="Arial"/>
                <a:ea typeface="微软雅黑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srgbClr val="000000">
                  <a:tint val="75000"/>
                </a:srgbClr>
              </a:solidFill>
              <a:latin typeface="Arial"/>
              <a:ea typeface="微软雅黑"/>
            </a:endParaRPr>
          </a:p>
        </p:txBody>
      </p:sp>
      <p:sp>
        <p:nvSpPr>
          <p:cNvPr id="7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35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67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76" r:id="rId1"/>
    <p:sldLayoutId id="2147486377" r:id="rId2"/>
    <p:sldLayoutId id="2147486378" r:id="rId3"/>
    <p:sldLayoutId id="2147486379" r:id="rId4"/>
    <p:sldLayoutId id="2147486380" r:id="rId5"/>
    <p:sldLayoutId id="2147486381" r:id="rId6"/>
    <p:sldLayoutId id="2147486382" r:id="rId7"/>
    <p:sldLayoutId id="2147486383" r:id="rId8"/>
    <p:sldLayoutId id="2147486384" r:id="rId9"/>
    <p:sldLayoutId id="2147486385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16BE0582-959D-4719-B573-E19D6B54D630}" type="datetimeFigureOut">
              <a:rPr lang="en-US" altLang="zh-CN">
                <a:cs typeface="Arial" panose="020B0604020202020204" pitchFamily="34" charset="0"/>
              </a:rPr>
              <a:pPr/>
              <a:t>9/13/2021</a:t>
            </a:fld>
            <a:endParaRPr lang="en-US" altLang="zh-CN"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D7FAF75-D7D1-4884-BED1-A7B962E4B308}" type="slidenum">
              <a:rPr lang="en-US" altLang="zh-CN">
                <a:cs typeface="Arial" panose="020B0604020202020204" pitchFamily="34" charset="0"/>
              </a:rPr>
              <a:pPr/>
              <a:t>‹#›</a:t>
            </a:fld>
            <a:endParaRPr lang="en-US" altLang="zh-CN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6710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751" r:id="rId1"/>
    <p:sldLayoutId id="2147486752" r:id="rId2"/>
    <p:sldLayoutId id="2147486753" r:id="rId3"/>
    <p:sldLayoutId id="2147486754" r:id="rId4"/>
    <p:sldLayoutId id="2147486755" r:id="rId5"/>
    <p:sldLayoutId id="2147486756" r:id="rId6"/>
    <p:sldLayoutId id="2147486757" r:id="rId7"/>
    <p:sldLayoutId id="2147486758" r:id="rId8"/>
    <p:sldLayoutId id="2147486759" r:id="rId9"/>
    <p:sldLayoutId id="2147486760" r:id="rId10"/>
    <p:sldLayoutId id="214748676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/>
          <a:srcRect t="46829" b="9613"/>
          <a:stretch/>
        </p:blipFill>
        <p:spPr>
          <a:xfrm>
            <a:off x="-68366" y="5223695"/>
            <a:ext cx="1623701" cy="172481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6" name="TextBox 5"/>
          <p:cNvSpPr txBox="1"/>
          <p:nvPr/>
        </p:nvSpPr>
        <p:spPr>
          <a:xfrm>
            <a:off x="1301750" y="215900"/>
            <a:ext cx="6578600" cy="1323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zh-TW" altLang="en-US" sz="480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榮耀歸萬王之王</a:t>
            </a:r>
            <a:endParaRPr lang="en-US" altLang="zh-CN" sz="480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 eaLnBrk="1" hangingPunct="1"/>
            <a:r>
              <a:rPr lang="en-US" altLang="zh-CN" sz="3200">
                <a:solidFill>
                  <a:srgbClr val="000000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We Will Glorify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692275"/>
            <a:ext cx="8763000" cy="36623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一切荣耀归万王之王， 荣耀归被杀羔羊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一切荣耀归万主之主， 祂是伟大的真神</a:t>
            </a:r>
            <a:endParaRPr lang="en-US" altLang="zh-CN" sz="36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srgbClr val="000000"/>
              </a:solidFill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We will glorify the King of Kings   We will glorify the Lamb</a:t>
            </a:r>
            <a:br>
              <a:rPr lang="en-US" sz="2400" dirty="0">
                <a:solidFill>
                  <a:srgbClr val="0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</a:br>
            <a:endParaRPr lang="en-US" sz="2400" dirty="0">
              <a:solidFill>
                <a:srgbClr val="000000"/>
              </a:solidFill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We will glorify the Lord of Lords     Who is the great I AM</a:t>
            </a:r>
            <a:br>
              <a:rPr lang="en-US" sz="2400" dirty="0">
                <a:solidFill>
                  <a:srgbClr val="0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</a:br>
            <a:endParaRPr lang="zh-CN" altLang="en-US" sz="24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125" name="TextBox 7"/>
          <p:cNvSpPr txBox="1">
            <a:spLocks noChangeArrowheads="1"/>
          </p:cNvSpPr>
          <p:nvPr/>
        </p:nvSpPr>
        <p:spPr bwMode="auto">
          <a:xfrm>
            <a:off x="236538" y="225425"/>
            <a:ext cx="1173162" cy="646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zh-CN" sz="3600" dirty="0">
                <a:solidFill>
                  <a:srgbClr val="70AD47">
                    <a:lumMod val="75000"/>
                  </a:srgbClr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503</a:t>
            </a:r>
            <a:endParaRPr lang="en-US" altLang="en-US" sz="3600" dirty="0">
              <a:solidFill>
                <a:srgbClr val="70AD47">
                  <a:lumMod val="75000"/>
                </a:srgbClr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757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/>
          <a:srcRect t="46829" b="9613"/>
          <a:stretch/>
        </p:blipFill>
        <p:spPr>
          <a:xfrm>
            <a:off x="-68366" y="5223695"/>
            <a:ext cx="1623701" cy="172481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8" name="TextBox 7"/>
          <p:cNvSpPr txBox="1"/>
          <p:nvPr/>
        </p:nvSpPr>
        <p:spPr>
          <a:xfrm>
            <a:off x="423863" y="1143000"/>
            <a:ext cx="8296275" cy="3970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36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主耶和華掌權有威嚴，寶座前</a:t>
            </a:r>
            <a:r>
              <a:rPr lang="zh-CN" altLang="en-US" sz="36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我</a:t>
            </a:r>
            <a:r>
              <a:rPr lang="zh-TW" altLang="en-US" sz="36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願敬拜，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36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以誠實公義來敬拜祂，單單要向祂敬拜。</a:t>
            </a:r>
            <a:endParaRPr lang="en-US" altLang="zh-TW" sz="36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0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Lord Jehovah reigns in majesty</a:t>
            </a:r>
            <a:br>
              <a:rPr lang="en-US" sz="3600" dirty="0">
                <a:solidFill>
                  <a:srgbClr val="0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</a:br>
            <a:r>
              <a:rPr lang="en-US" sz="3600" dirty="0">
                <a:solidFill>
                  <a:srgbClr val="0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We will bow before His throne</a:t>
            </a:r>
            <a:br>
              <a:rPr lang="en-US" sz="3600" dirty="0">
                <a:solidFill>
                  <a:srgbClr val="0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</a:br>
            <a:r>
              <a:rPr lang="en-US" sz="3600" dirty="0">
                <a:solidFill>
                  <a:srgbClr val="0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We will worship Him in righteousness</a:t>
            </a:r>
            <a:br>
              <a:rPr lang="en-US" sz="3600" dirty="0">
                <a:solidFill>
                  <a:srgbClr val="0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</a:br>
            <a:r>
              <a:rPr lang="en-US" sz="3600" dirty="0">
                <a:solidFill>
                  <a:srgbClr val="0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We will worship Him alone</a:t>
            </a:r>
            <a:endParaRPr lang="zh-TW" altLang="en-US" sz="36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5124" name="TextBox 5"/>
          <p:cNvSpPr txBox="1">
            <a:spLocks noChangeArrowheads="1"/>
          </p:cNvSpPr>
          <p:nvPr/>
        </p:nvSpPr>
        <p:spPr bwMode="auto">
          <a:xfrm>
            <a:off x="128588" y="300038"/>
            <a:ext cx="1173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>
                <a:solidFill>
                  <a:srgbClr val="FFFFFF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226</a:t>
            </a:r>
            <a:endParaRPr lang="en-US" altLang="en-US" sz="2400">
              <a:solidFill>
                <a:srgbClr val="FFFFFF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584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/>
          <a:srcRect t="46829" b="9613"/>
          <a:stretch/>
        </p:blipFill>
        <p:spPr>
          <a:xfrm>
            <a:off x="-68366" y="5223695"/>
            <a:ext cx="1623701" cy="172481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8" name="TextBox 7"/>
          <p:cNvSpPr txBox="1"/>
          <p:nvPr/>
        </p:nvSpPr>
        <p:spPr>
          <a:xfrm>
            <a:off x="762000" y="1260475"/>
            <a:ext cx="7664450" cy="38465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3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祂是天和地的大主宰，祂是世人的救主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3200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  <a:cs typeface="Arial" panose="020B0604020202020204" pitchFamily="34" charset="0"/>
              </a:rPr>
              <a:t>祂是至高主超過萬物，配受讚美與尊榮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solidFill>
                <a:srgbClr val="000000"/>
              </a:solidFill>
              <a:ea typeface="DengXian" panose="02010600030101010101" pitchFamily="2" charset="-122"/>
              <a:cs typeface="Arial" panose="020B060402020202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rgbClr val="0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He is Lord of heaven, Lord of earth</a:t>
            </a:r>
            <a:br>
              <a:rPr lang="en-US" sz="3600" dirty="0">
                <a:solidFill>
                  <a:srgbClr val="0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</a:br>
            <a:r>
              <a:rPr lang="en-US" sz="3600" dirty="0">
                <a:solidFill>
                  <a:srgbClr val="0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He is Lord of all who live</a:t>
            </a:r>
            <a:br>
              <a:rPr lang="en-US" sz="3600" dirty="0">
                <a:solidFill>
                  <a:srgbClr val="0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</a:br>
            <a:r>
              <a:rPr lang="en-US" sz="3600" dirty="0">
                <a:solidFill>
                  <a:srgbClr val="0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He is Lord above the universe</a:t>
            </a:r>
            <a:br>
              <a:rPr lang="en-US" sz="3600" dirty="0">
                <a:solidFill>
                  <a:srgbClr val="0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</a:br>
            <a:r>
              <a:rPr lang="en-US" sz="3600" dirty="0">
                <a:solidFill>
                  <a:srgbClr val="000000"/>
                </a:solidFill>
                <a:ea typeface="DengXian" panose="02010600030101010101" pitchFamily="2" charset="-122"/>
                <a:cs typeface="Arial" panose="020B0604020202020204" pitchFamily="34" charset="0"/>
              </a:rPr>
              <a:t>All praise to Him we give</a:t>
            </a:r>
            <a:endParaRPr lang="en-US" sz="3600" dirty="0">
              <a:solidFill>
                <a:prstClr val="black"/>
              </a:solidFill>
              <a:latin typeface="KaiTi" panose="02010609060101010101" pitchFamily="49" charset="-122"/>
              <a:ea typeface="KaiT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128588" y="300038"/>
            <a:ext cx="1173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>
                <a:solidFill>
                  <a:srgbClr val="FFFFFF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226</a:t>
            </a:r>
            <a:endParaRPr lang="en-US" altLang="en-US" sz="2400">
              <a:solidFill>
                <a:srgbClr val="FFFFFF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889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/>
          <a:srcRect t="46829" b="9613"/>
          <a:stretch/>
        </p:blipFill>
        <p:spPr>
          <a:xfrm>
            <a:off x="-68366" y="5223695"/>
            <a:ext cx="1623701" cy="172481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8" name="TextBox 7"/>
          <p:cNvSpPr txBox="1"/>
          <p:nvPr/>
        </p:nvSpPr>
        <p:spPr>
          <a:xfrm>
            <a:off x="838200" y="1260475"/>
            <a:ext cx="7588250" cy="427831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zh-TW" altLang="en-US" sz="320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哈利路亞歸萬王之王，哈利路亞歸羔羊，</a:t>
            </a:r>
          </a:p>
          <a:p>
            <a:pPr eaLnBrk="1" hangingPunct="1"/>
            <a:r>
              <a:rPr lang="zh-TW" altLang="en-US" sz="3200">
                <a:solidFill>
                  <a:srgbClr val="00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哈利路亞歸萬主之主，祂是偉大的真神</a:t>
            </a:r>
            <a:endParaRPr lang="en-US" altLang="zh-TW" sz="320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/>
            <a:endParaRPr lang="en-US" altLang="zh-TW" sz="320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eaLnBrk="1" hangingPunct="1"/>
            <a:r>
              <a:rPr lang="en-US" altLang="zh-CN" sz="3600">
                <a:solidFill>
                  <a:srgbClr val="000000"/>
                </a:solidFill>
                <a:ea typeface="DengXian" panose="02010600030101010101" pitchFamily="2" charset="-122"/>
              </a:rPr>
              <a:t>Hallelujah to the King of Kings</a:t>
            </a:r>
            <a:br>
              <a:rPr lang="en-US" altLang="zh-CN" sz="3600">
                <a:solidFill>
                  <a:srgbClr val="000000"/>
                </a:solidFill>
                <a:ea typeface="DengXian" panose="02010600030101010101" pitchFamily="2" charset="-122"/>
              </a:rPr>
            </a:br>
            <a:r>
              <a:rPr lang="en-US" altLang="zh-CN" sz="3600">
                <a:solidFill>
                  <a:srgbClr val="000000"/>
                </a:solidFill>
                <a:ea typeface="DengXian" panose="02010600030101010101" pitchFamily="2" charset="-122"/>
              </a:rPr>
              <a:t>Hallelujah to the Lamb</a:t>
            </a:r>
            <a:br>
              <a:rPr lang="en-US" altLang="zh-CN" sz="3600">
                <a:solidFill>
                  <a:srgbClr val="000000"/>
                </a:solidFill>
                <a:ea typeface="DengXian" panose="02010600030101010101" pitchFamily="2" charset="-122"/>
              </a:rPr>
            </a:br>
            <a:r>
              <a:rPr lang="en-US" altLang="zh-CN" sz="3600">
                <a:solidFill>
                  <a:srgbClr val="000000"/>
                </a:solidFill>
                <a:ea typeface="DengXian" panose="02010600030101010101" pitchFamily="2" charset="-122"/>
              </a:rPr>
              <a:t>Hallelujah to the Lord of Lords</a:t>
            </a:r>
            <a:br>
              <a:rPr lang="en-US" altLang="zh-CN" sz="3600">
                <a:solidFill>
                  <a:srgbClr val="000000"/>
                </a:solidFill>
                <a:ea typeface="DengXian" panose="02010600030101010101" pitchFamily="2" charset="-122"/>
              </a:rPr>
            </a:br>
            <a:r>
              <a:rPr lang="en-US" altLang="zh-CN" sz="3600">
                <a:solidFill>
                  <a:srgbClr val="000000"/>
                </a:solidFill>
                <a:ea typeface="DengXian" panose="02010600030101010101" pitchFamily="2" charset="-122"/>
              </a:rPr>
              <a:t>Who is the great I AM</a:t>
            </a:r>
            <a:r>
              <a:rPr lang="en-US" altLang="zh-CN">
                <a:solidFill>
                  <a:srgbClr val="000000"/>
                </a:solidFill>
                <a:ea typeface="DengXian" panose="02010600030101010101" pitchFamily="2" charset="-122"/>
              </a:rPr>
              <a:t/>
            </a:r>
            <a:br>
              <a:rPr lang="en-US" altLang="zh-CN">
                <a:solidFill>
                  <a:srgbClr val="000000"/>
                </a:solidFill>
                <a:ea typeface="DengXian" panose="02010600030101010101" pitchFamily="2" charset="-122"/>
              </a:rPr>
            </a:br>
            <a:endParaRPr lang="zh-TW" altLang="en-US" sz="3200">
              <a:solidFill>
                <a:srgbClr val="000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7172" name="TextBox 5"/>
          <p:cNvSpPr txBox="1">
            <a:spLocks noChangeArrowheads="1"/>
          </p:cNvSpPr>
          <p:nvPr/>
        </p:nvSpPr>
        <p:spPr bwMode="auto">
          <a:xfrm>
            <a:off x="128588" y="300038"/>
            <a:ext cx="11731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2400">
                <a:solidFill>
                  <a:srgbClr val="FFFFFF"/>
                </a:solidFill>
                <a:latin typeface="Times New Roman" panose="02020603050405020304" pitchFamily="18" charset="0"/>
                <a:ea typeface="KaiTi" panose="02010609060101010101" pitchFamily="49" charset="-122"/>
                <a:cs typeface="Times New Roman" panose="02020603050405020304" pitchFamily="18" charset="0"/>
              </a:rPr>
              <a:t>226</a:t>
            </a:r>
            <a:endParaRPr lang="en-US" altLang="en-US" sz="2400">
              <a:solidFill>
                <a:srgbClr val="FFFFFF"/>
              </a:solidFill>
              <a:latin typeface="Times New Roman" panose="02020603050405020304" pitchFamily="18" charset="0"/>
              <a:ea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9779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2260</TotalTime>
  <Words>185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主题​​</vt:lpstr>
      <vt:lpstr>7_Office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wangps</cp:lastModifiedBy>
  <cp:revision>545</cp:revision>
  <cp:lastPrinted>1601-01-01T00:00:00Z</cp:lastPrinted>
  <dcterms:created xsi:type="dcterms:W3CDTF">1601-01-01T00:00:00Z</dcterms:created>
  <dcterms:modified xsi:type="dcterms:W3CDTF">2021-09-14T03:24:39Z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