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-18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81AB7B51-5D45-4ED4-8316-2F3805C5079F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8" name="Rectangle 1028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D4AF18EB-6DC2-48D4-805E-F16B43C168F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6" name="Group 1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4032"/>
              <a:ext cx="5760" cy="9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zh-TW" altLang="en-US"/>
            </a:p>
          </p:txBody>
        </p:sp>
        <p:sp>
          <p:nvSpPr>
            <p:cNvPr id="3076" name="Rectangle 4" descr="C:\PM\mutegras.BMP"/>
            <p:cNvSpPr>
              <a:spLocks noChangeArrowheads="1"/>
            </p:cNvSpPr>
            <p:nvPr/>
          </p:nvSpPr>
          <p:spPr bwMode="auto">
            <a:xfrm>
              <a:off x="0" y="0"/>
              <a:ext cx="5760" cy="230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kumimoji="1" lang="zh-TW" altLang="en-US"/>
            </a:p>
          </p:txBody>
        </p:sp>
        <p:sp>
          <p:nvSpPr>
            <p:cNvPr id="3077" name="Line 5"/>
            <p:cNvSpPr>
              <a:spLocks noChangeShapeType="1"/>
            </p:cNvSpPr>
            <p:nvPr/>
          </p:nvSpPr>
          <p:spPr bwMode="auto">
            <a:xfrm>
              <a:off x="0" y="2304"/>
              <a:ext cx="5760" cy="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" name="Rectangle 6" descr="C:\PM\mutegras.BMP"/>
            <p:cNvSpPr>
              <a:spLocks noChangeArrowheads="1"/>
            </p:cNvSpPr>
            <p:nvPr/>
          </p:nvSpPr>
          <p:spPr bwMode="auto">
            <a:xfrm>
              <a:off x="0" y="4128"/>
              <a:ext cx="5760" cy="19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kumimoji="1" lang="zh-TW" altLang="en-US"/>
            </a:p>
          </p:txBody>
        </p:sp>
        <p:sp>
          <p:nvSpPr>
            <p:cNvPr id="3079" name="Line 7"/>
            <p:cNvSpPr>
              <a:spLocks noChangeShapeType="1"/>
            </p:cNvSpPr>
            <p:nvPr/>
          </p:nvSpPr>
          <p:spPr bwMode="auto">
            <a:xfrm>
              <a:off x="0" y="4128"/>
              <a:ext cx="5760" cy="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84" y="1584"/>
              <a:ext cx="5376" cy="432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kumimoji="1" lang="zh-TW" altLang="en-US"/>
            </a:p>
          </p:txBody>
        </p:sp>
      </p:grpSp>
      <p:sp>
        <p:nvSpPr>
          <p:cNvPr id="30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kumimoji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003300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3300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003300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3300"/>
                </a:solidFill>
              </a:defRPr>
            </a:lvl1pPr>
          </a:lstStyle>
          <a:p>
            <a:fld id="{99A4E432-0C3D-44B9-8F7D-11D0253FD8E7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DD411-BE1E-4F6E-A449-65219B6A833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659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659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3A84E-E04C-48A4-BB7B-671D588DF3A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F2D30-DA73-4A1F-96D7-34910075B6A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3A262F-9698-42D2-B16E-5494E4867EA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494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94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CB591-657F-4BE9-B878-E4817F1E221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8EB3E-B906-42EB-B052-388E93D5D8F9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0E78E-EA47-4A99-A346-98A967F31968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5B947-9D2F-4F74-9407-9130C8C9EAD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63DE4-4FF1-4BBD-AC08-80CF033B757E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0EE0C-A9D2-41EE-82E3-9F5B8C899EB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0" y="1524000"/>
            <a:ext cx="9144000" cy="1588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en-US"/>
          </a:p>
        </p:txBody>
      </p:sp>
      <p:sp>
        <p:nvSpPr>
          <p:cNvPr id="2052" name="Rectangle 4" descr="mutegras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zh-TW" altLang="en-US"/>
          </a:p>
        </p:txBody>
      </p:sp>
      <p:sp>
        <p:nvSpPr>
          <p:cNvPr id="2053" name="Rectangle 5" descr="mutegras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zh-TW" alt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0" y="6553200"/>
            <a:ext cx="9144000" cy="1588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9600" y="533400"/>
            <a:ext cx="8534400" cy="6858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zh-TW" altLang="en-US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494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896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896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896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CB78428D-FB7C-42E1-B2FA-AE138ABC533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en-US" altLang="en-US" sz="3200" i="0"/>
              <a:t>Mine Eyes Have Seen The Glor</a:t>
            </a:r>
            <a:br>
              <a:rPr lang="en-US" altLang="en-US" sz="3200" i="0"/>
            </a:br>
            <a:r>
              <a:rPr lang="en-US" altLang="en-US" sz="2400" i="0"/>
              <a:t>S489      </a:t>
            </a:r>
            <a:r>
              <a:rPr lang="zh-TW" altLang="en-US" b="1" i="0">
                <a:ea typeface="全真楷書" pitchFamily="49" charset="-120"/>
              </a:rPr>
              <a:t>我的眼睛己看見</a:t>
            </a:r>
            <a:r>
              <a:rPr lang="zh-TW" altLang="en-US" b="1" i="0"/>
              <a:t> </a:t>
            </a:r>
            <a:r>
              <a:rPr lang="zh-TW" altLang="en-US" i="0"/>
              <a:t>   </a:t>
            </a:r>
            <a:r>
              <a:rPr lang="zh-TW" altLang="en-US" sz="2400" i="0"/>
              <a:t>  </a:t>
            </a:r>
            <a:r>
              <a:rPr lang="en-US" altLang="en-US" sz="2400" i="0"/>
              <a:t>1/4</a:t>
            </a:r>
            <a:endParaRPr lang="en-US" altLang="zh-TW" sz="2400" i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915400" cy="4800600"/>
          </a:xfrm>
        </p:spPr>
        <p:txBody>
          <a:bodyPr/>
          <a:lstStyle/>
          <a:p>
            <a:pPr algn="ctr">
              <a:lnSpc>
                <a:spcPct val="60000"/>
              </a:lnSpc>
              <a:buFontTx/>
              <a:buNone/>
            </a:pPr>
            <a:r>
              <a:rPr lang="zh-TW" altLang="en-US" sz="4000">
                <a:latin typeface="全真楷書" pitchFamily="49" charset="-120"/>
                <a:ea typeface="全真楷書" pitchFamily="49" charset="-120"/>
              </a:rPr>
              <a:t>我的眼睛己經看見主降臨的大榮光,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Mine eyes have seen the glory of the coming of the Lord,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zh-TW" altLang="en-US" sz="4000">
                <a:latin typeface="全真楷書" pitchFamily="49" charset="-120"/>
                <a:ea typeface="全真楷書" pitchFamily="49" charset="-120"/>
              </a:rPr>
              <a:t>祂正踏盡一切不良葡萄使公義顯彰;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He is trampling out the vintage where the grapes of wrath are stored;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60000"/>
              </a:lnSpc>
              <a:buFontTx/>
              <a:buNone/>
            </a:pPr>
            <a:r>
              <a:rPr lang="zh-TW" altLang="en-US" sz="4000">
                <a:latin typeface="全真楷書" pitchFamily="49" charset="-120"/>
                <a:ea typeface="全真楷書" pitchFamily="49" charset="-120"/>
              </a:rPr>
              <a:t>祂己抽出祂的怒劍發出閃閃的光芒,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He hath loosed the fateful lightning of His terrible swift sword</a:t>
            </a:r>
            <a:r>
              <a:rPr lang="en-US" altLang="zh-TW" sz="3600">
                <a:latin typeface="全真楷書" pitchFamily="49" charset="-120"/>
                <a:ea typeface="全真楷書" pitchFamily="49" charset="-120"/>
              </a:rPr>
              <a:t>,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zh-TW" altLang="en-US" sz="4000">
                <a:latin typeface="全真楷書" pitchFamily="49" charset="-120"/>
                <a:ea typeface="全真楷書" pitchFamily="49" charset="-120"/>
              </a:rPr>
              <a:t>祂真理在進行.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His truth is marching on.</a:t>
            </a:r>
            <a:endParaRPr lang="en-US" altLang="zh-TW" sz="3600">
              <a:latin typeface="全真楷書" pitchFamily="49" charset="-120"/>
              <a:ea typeface="全真楷書" pitchFamily="49" charset="-120"/>
            </a:endParaRPr>
          </a:p>
          <a:p>
            <a:pPr algn="ctr">
              <a:lnSpc>
                <a:spcPct val="60000"/>
              </a:lnSpc>
              <a:buFontTx/>
              <a:buNone/>
            </a:pPr>
            <a:r>
              <a:rPr lang="zh-TW" altLang="en-US" sz="4000">
                <a:latin typeface="全真楷書" pitchFamily="49" charset="-120"/>
                <a:ea typeface="全真楷書" pitchFamily="49" charset="-120"/>
              </a:rPr>
              <a:t>榮耀!榮耀!哈利路亞!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Glory!glory!Hallelujah!  3X</a:t>
            </a:r>
            <a:endParaRPr lang="en-US" altLang="zh-TW" sz="3600">
              <a:latin typeface="全真楷書" pitchFamily="49" charset="-120"/>
              <a:ea typeface="全真楷書" pitchFamily="49" charset="-120"/>
            </a:endParaRPr>
          </a:p>
          <a:p>
            <a:pPr algn="ctr">
              <a:lnSpc>
                <a:spcPct val="60000"/>
              </a:lnSpc>
              <a:buFontTx/>
              <a:buNone/>
            </a:pPr>
            <a:r>
              <a:rPr lang="zh-TW" altLang="en-US" sz="4000">
                <a:latin typeface="全真楷書" pitchFamily="49" charset="-120"/>
                <a:ea typeface="全真楷書" pitchFamily="49" charset="-120"/>
              </a:rPr>
              <a:t>祂真理在進行!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His truth is marching on!</a:t>
            </a:r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en-US" altLang="en-US" sz="2400" i="0"/>
              <a:t>S489      </a:t>
            </a:r>
            <a:r>
              <a:rPr lang="zh-TW" altLang="en-US" b="1" i="0">
                <a:ea typeface="DFKai-SB" pitchFamily="65" charset="-120"/>
              </a:rPr>
              <a:t>我的眼睛己看見</a:t>
            </a:r>
            <a:r>
              <a:rPr lang="zh-TW" altLang="en-US" b="1" i="0"/>
              <a:t> </a:t>
            </a:r>
            <a:r>
              <a:rPr lang="zh-TW" altLang="en-US" i="0"/>
              <a:t>   </a:t>
            </a:r>
            <a:r>
              <a:rPr lang="zh-TW" altLang="en-US" sz="2400" i="0"/>
              <a:t> </a:t>
            </a:r>
            <a:r>
              <a:rPr lang="en-US" altLang="en-US" sz="2400" i="0"/>
              <a:t>3/4</a:t>
            </a:r>
            <a:endParaRPr lang="en-US" altLang="zh-TW" sz="2400" i="0"/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915400" cy="4648200"/>
          </a:xfrm>
        </p:spPr>
        <p:txBody>
          <a:bodyPr/>
          <a:lstStyle/>
          <a:p>
            <a:pPr algn="ctr">
              <a:lnSpc>
                <a:spcPct val="60000"/>
              </a:lnSpc>
              <a:buFontTx/>
              <a:buNone/>
            </a:pPr>
            <a:r>
              <a:rPr lang="zh-TW" altLang="en-US" sz="4000">
                <a:latin typeface="全真楷書" pitchFamily="49" charset="-120"/>
                <a:ea typeface="全真楷書" pitchFamily="49" charset="-120"/>
              </a:rPr>
              <a:t>救主號角己吹響要我們繼續前進,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He has sounded forth the trumpet that shall never call retreat,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zh-TW" altLang="en-US" sz="4000">
                <a:latin typeface="全真楷書" pitchFamily="49" charset="-120"/>
                <a:ea typeface="全真楷書" pitchFamily="49" charset="-120"/>
              </a:rPr>
              <a:t>祂正坐在榮耀寶座上審判世人的心;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He is sifting out the hearts of men before His judgment seat;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zh-TW" altLang="en-US" sz="4000">
                <a:latin typeface="全真楷書" pitchFamily="49" charset="-120"/>
                <a:ea typeface="全真楷書" pitchFamily="49" charset="-120"/>
              </a:rPr>
              <a:t>我的靈速回答主我心在祂面前歡欣!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O be swift, my soul,to answer Him, be jubilant,my feet!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真神正在進行.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Our God is marching on.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60000"/>
              </a:lnSpc>
              <a:buFontTx/>
              <a:buNone/>
            </a:pPr>
            <a:r>
              <a:rPr lang="zh-TW" altLang="en-US" sz="4000">
                <a:latin typeface="全真楷書" pitchFamily="49" charset="-120"/>
                <a:ea typeface="全真楷書" pitchFamily="49" charset="-120"/>
              </a:rPr>
              <a:t>榮耀!榮耀!哈利路亞!3</a:t>
            </a:r>
            <a:r>
              <a:rPr lang="en-US" altLang="zh-TW" sz="4000">
                <a:latin typeface="全真楷書" pitchFamily="49" charset="-120"/>
                <a:ea typeface="全真楷書" pitchFamily="49" charset="-120"/>
              </a:rPr>
              <a:t>X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Glory!glory!Hallelujah!  3X</a:t>
            </a:r>
            <a:endParaRPr lang="en-US" altLang="zh-TW" sz="3600">
              <a:latin typeface="全真楷書" pitchFamily="49" charset="-120"/>
              <a:ea typeface="全真楷書" pitchFamily="49" charset="-120"/>
            </a:endParaRPr>
          </a:p>
          <a:p>
            <a:pPr algn="ctr">
              <a:lnSpc>
                <a:spcPct val="60000"/>
              </a:lnSpc>
              <a:buFontTx/>
              <a:buNone/>
            </a:pPr>
            <a:r>
              <a:rPr lang="zh-TW" altLang="en-US" sz="4000">
                <a:latin typeface="全真楷書" pitchFamily="49" charset="-120"/>
                <a:ea typeface="全真楷書" pitchFamily="49" charset="-120"/>
              </a:rPr>
              <a:t>祂真理在進行!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His truth is marching on!</a:t>
            </a:r>
            <a:endParaRPr lang="zh-TW" altLang="en-US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zh-TW" altLang="en-US" sz="2400" b="1" i="0"/>
              <a:t> </a:t>
            </a:r>
            <a:r>
              <a:rPr lang="en-US" altLang="en-US" sz="2400" i="0"/>
              <a:t>S489      </a:t>
            </a:r>
            <a:r>
              <a:rPr lang="zh-TW" altLang="en-US" b="1" i="0"/>
              <a:t>我的眼睛己看見 </a:t>
            </a:r>
            <a:r>
              <a:rPr lang="zh-TW" altLang="en-US" i="0"/>
              <a:t>   </a:t>
            </a:r>
            <a:r>
              <a:rPr lang="en-US" altLang="en-US" sz="2400" i="0"/>
              <a:t>4/4</a:t>
            </a:r>
            <a:endParaRPr lang="en-US" altLang="zh-TW" sz="2400" i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915400" cy="4648200"/>
          </a:xfrm>
        </p:spPr>
        <p:txBody>
          <a:bodyPr/>
          <a:lstStyle/>
          <a:p>
            <a:pPr algn="ctr">
              <a:lnSpc>
                <a:spcPct val="6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基督誕生於猶太地美麗正如百合花,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In the beauty of the lilies Christ was born across the sea,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在祂心懷滿有榮光使我們改變像祂;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With a glory in His being that transfigures you and me 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祂捨命使世人成聖我也願捨己救人!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As He died to make men holy let us live to make men free!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真神正在進行.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While God is marching on.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6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榮耀!榮耀!哈利路亞!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Glory!glory!Hallelujah!  3X</a:t>
            </a:r>
            <a:endParaRPr lang="zh-TW" altLang="en-US">
              <a:ea typeface="全真楷書" pitchFamily="49" charset="-120"/>
            </a:endParaRPr>
          </a:p>
          <a:p>
            <a:pPr algn="ctr">
              <a:lnSpc>
                <a:spcPct val="60000"/>
              </a:lnSpc>
              <a:buFontTx/>
              <a:buNone/>
            </a:pPr>
            <a:r>
              <a:rPr lang="zh-TW" altLang="en-US" sz="4000">
                <a:latin typeface="全真楷書" pitchFamily="49" charset="-120"/>
                <a:ea typeface="全真楷書" pitchFamily="49" charset="-120"/>
              </a:rPr>
              <a:t>祂真理在進行!</a:t>
            </a:r>
          </a:p>
          <a:p>
            <a:pPr algn="ctr">
              <a:lnSpc>
                <a:spcPct val="60000"/>
              </a:lnSpc>
              <a:buFontTx/>
              <a:buNone/>
            </a:pPr>
            <a:r>
              <a:rPr lang="en-US" altLang="zh-TW" sz="2400">
                <a:ea typeface="全真楷書" pitchFamily="49" charset="-120"/>
              </a:rPr>
              <a:t>His truth is marching on!</a:t>
            </a:r>
            <a:endParaRPr lang="zh-TW" altLang="en-US" sz="2400">
              <a:ea typeface="全真楷書" pitchFamily="49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eadow">
  <a:themeElements>
    <a:clrScheme name="Meadow 2">
      <a:dk1>
        <a:srgbClr val="003300"/>
      </a:dk1>
      <a:lt1>
        <a:srgbClr val="F1F7E9"/>
      </a:lt1>
      <a:dk2>
        <a:srgbClr val="FFFFFF"/>
      </a:dk2>
      <a:lt2>
        <a:srgbClr val="366B1B"/>
      </a:lt2>
      <a:accent1>
        <a:srgbClr val="8BAE6C"/>
      </a:accent1>
      <a:accent2>
        <a:srgbClr val="FF66FF"/>
      </a:accent2>
      <a:accent3>
        <a:srgbClr val="F7FAF2"/>
      </a:accent3>
      <a:accent4>
        <a:srgbClr val="002A00"/>
      </a:accent4>
      <a:accent5>
        <a:srgbClr val="C4D3BA"/>
      </a:accent5>
      <a:accent6>
        <a:srgbClr val="E75CE7"/>
      </a:accent6>
      <a:hlink>
        <a:srgbClr val="808000"/>
      </a:hlink>
      <a:folHlink>
        <a:srgbClr val="8DBA76"/>
      </a:folHlink>
    </a:clrScheme>
    <a:fontScheme name="Meadow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Meadow 1">
        <a:dk1>
          <a:srgbClr val="112208"/>
        </a:dk1>
        <a:lt1>
          <a:srgbClr val="FFFFFF"/>
        </a:lt1>
        <a:dk2>
          <a:srgbClr val="3D541E"/>
        </a:dk2>
        <a:lt2>
          <a:srgbClr val="FFFFFF"/>
        </a:lt2>
        <a:accent1>
          <a:srgbClr val="8BAE6C"/>
        </a:accent1>
        <a:accent2>
          <a:srgbClr val="FF66FF"/>
        </a:accent2>
        <a:accent3>
          <a:srgbClr val="AFB3AB"/>
        </a:accent3>
        <a:accent4>
          <a:srgbClr val="DADADA"/>
        </a:accent4>
        <a:accent5>
          <a:srgbClr val="C4D3BA"/>
        </a:accent5>
        <a:accent6>
          <a:srgbClr val="E75CE7"/>
        </a:accent6>
        <a:hlink>
          <a:srgbClr val="808000"/>
        </a:hlink>
        <a:folHlink>
          <a:srgbClr val="162B0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dow 2">
        <a:dk1>
          <a:srgbClr val="003300"/>
        </a:dk1>
        <a:lt1>
          <a:srgbClr val="F1F7E9"/>
        </a:lt1>
        <a:dk2>
          <a:srgbClr val="FFFFFF"/>
        </a:dk2>
        <a:lt2>
          <a:srgbClr val="366B1B"/>
        </a:lt2>
        <a:accent1>
          <a:srgbClr val="8BAE6C"/>
        </a:accent1>
        <a:accent2>
          <a:srgbClr val="FF66FF"/>
        </a:accent2>
        <a:accent3>
          <a:srgbClr val="F7FAF2"/>
        </a:accent3>
        <a:accent4>
          <a:srgbClr val="002A00"/>
        </a:accent4>
        <a:accent5>
          <a:srgbClr val="C4D3BA"/>
        </a:accent5>
        <a:accent6>
          <a:srgbClr val="E75CE7"/>
        </a:accent6>
        <a:hlink>
          <a:srgbClr val="808000"/>
        </a:hlink>
        <a:folHlink>
          <a:srgbClr val="8DBA7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do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Office\Templates\簡報設計範本\MEADOW.POT</Template>
  <TotalTime>120</TotalTime>
  <Words>406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Times New Roman</vt:lpstr>
      <vt:lpstr>新細明體</vt:lpstr>
      <vt:lpstr>全真楷書</vt:lpstr>
      <vt:lpstr>DFKai-SB</vt:lpstr>
      <vt:lpstr>Meadow</vt:lpstr>
      <vt:lpstr>Mine Eyes Have Seen The Glor S489      我的眼睛己看見      1/4</vt:lpstr>
      <vt:lpstr>S489      我的眼睛己看見     3/4</vt:lpstr>
      <vt:lpstr> S489      我的眼睛己看見    4/4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我的眼睛己看見    S489-1/3</dc:title>
  <dc:creator>DCFC Office</dc:creator>
  <cp:lastModifiedBy>Mingyong Huang</cp:lastModifiedBy>
  <cp:revision>5</cp:revision>
  <dcterms:created xsi:type="dcterms:W3CDTF">1999-12-29T19:33:31Z</dcterms:created>
  <dcterms:modified xsi:type="dcterms:W3CDTF">2018-03-26T03:08:32Z</dcterms:modified>
</cp:coreProperties>
</file>