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5" d="100"/>
          <a:sy n="105" d="100"/>
        </p:scale>
        <p:origin x="-183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2" d="100"/>
          <a:sy n="32" d="100"/>
        </p:scale>
        <p:origin x="-1067" y="-99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334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362200" y="8305800"/>
            <a:ext cx="2133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6482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A6DF834-54DE-4021-A340-E827BAF1C64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334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362200" y="8534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6482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501605A-8DA6-47FC-87EF-ED636E4856C9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2054" name="Rectangle 6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5" name="Rectangle 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3" name="Group 31"/>
          <p:cNvGrpSpPr>
            <a:grpSpLocks/>
          </p:cNvGrpSpPr>
          <p:nvPr/>
        </p:nvGrpSpPr>
        <p:grpSpPr bwMode="auto">
          <a:xfrm>
            <a:off x="0" y="114300"/>
            <a:ext cx="9142413" cy="6742113"/>
            <a:chOff x="0" y="72"/>
            <a:chExt cx="5759" cy="4247"/>
          </a:xfrm>
        </p:grpSpPr>
        <p:sp>
          <p:nvSpPr>
            <p:cNvPr id="3074" name="Rectangle 2"/>
            <p:cNvSpPr>
              <a:spLocks noChangeArrowheads="1"/>
            </p:cNvSpPr>
            <p:nvPr/>
          </p:nvSpPr>
          <p:spPr bwMode="hidden">
            <a:xfrm>
              <a:off x="0" y="2112"/>
              <a:ext cx="5759" cy="220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102" name="Group 30"/>
            <p:cNvGrpSpPr>
              <a:grpSpLocks/>
            </p:cNvGrpSpPr>
            <p:nvPr/>
          </p:nvGrpSpPr>
          <p:grpSpPr bwMode="auto">
            <a:xfrm>
              <a:off x="0" y="72"/>
              <a:ext cx="5759" cy="2040"/>
              <a:chOff x="0" y="72"/>
              <a:chExt cx="5759" cy="2040"/>
            </a:xfrm>
          </p:grpSpPr>
          <p:sp>
            <p:nvSpPr>
              <p:cNvPr id="3075" name="Rectangle 3"/>
              <p:cNvSpPr>
                <a:spLocks noChangeArrowheads="1"/>
              </p:cNvSpPr>
              <p:nvPr/>
            </p:nvSpPr>
            <p:spPr bwMode="hidden">
              <a:xfrm>
                <a:off x="0" y="1872"/>
                <a:ext cx="5759" cy="240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081" name="Group 9"/>
              <p:cNvGrpSpPr>
                <a:grpSpLocks/>
              </p:cNvGrpSpPr>
              <p:nvPr/>
            </p:nvGrpSpPr>
            <p:grpSpPr bwMode="auto">
              <a:xfrm>
                <a:off x="2289" y="72"/>
                <a:ext cx="1440" cy="1984"/>
                <a:chOff x="2289" y="72"/>
                <a:chExt cx="1440" cy="1984"/>
              </a:xfrm>
            </p:grpSpPr>
            <p:sp>
              <p:nvSpPr>
                <p:cNvPr id="3076" name="Freeform 4"/>
                <p:cNvSpPr>
                  <a:spLocks/>
                </p:cNvSpPr>
                <p:nvPr/>
              </p:nvSpPr>
              <p:spPr bwMode="ltGray">
                <a:xfrm>
                  <a:off x="2289" y="127"/>
                  <a:ext cx="1440" cy="1770"/>
                </a:xfrm>
                <a:custGeom>
                  <a:avLst/>
                  <a:gdLst/>
                  <a:ahLst/>
                  <a:cxnLst>
                    <a:cxn ang="0">
                      <a:pos x="901" y="33"/>
                    </a:cxn>
                    <a:cxn ang="0">
                      <a:pos x="1066" y="129"/>
                    </a:cxn>
                    <a:cxn ang="0">
                      <a:pos x="1207" y="256"/>
                    </a:cxn>
                    <a:cxn ang="0">
                      <a:pos x="1316" y="410"/>
                    </a:cxn>
                    <a:cxn ang="0">
                      <a:pos x="1394" y="581"/>
                    </a:cxn>
                    <a:cxn ang="0">
                      <a:pos x="1435" y="766"/>
                    </a:cxn>
                    <a:cxn ang="0">
                      <a:pos x="1435" y="958"/>
                    </a:cxn>
                    <a:cxn ang="0">
                      <a:pos x="1394" y="1143"/>
                    </a:cxn>
                    <a:cxn ang="0">
                      <a:pos x="1316" y="1314"/>
                    </a:cxn>
                    <a:cxn ang="0">
                      <a:pos x="1207" y="1468"/>
                    </a:cxn>
                    <a:cxn ang="0">
                      <a:pos x="1066" y="1597"/>
                    </a:cxn>
                    <a:cxn ang="0">
                      <a:pos x="901" y="1691"/>
                    </a:cxn>
                    <a:cxn ang="0">
                      <a:pos x="721" y="1749"/>
                    </a:cxn>
                    <a:cxn ang="0">
                      <a:pos x="533" y="1769"/>
                    </a:cxn>
                    <a:cxn ang="0">
                      <a:pos x="344" y="1749"/>
                    </a:cxn>
                    <a:cxn ang="0">
                      <a:pos x="165" y="1691"/>
                    </a:cxn>
                    <a:cxn ang="0">
                      <a:pos x="0" y="1597"/>
                    </a:cxn>
                    <a:cxn ang="0">
                      <a:pos x="125" y="1571"/>
                    </a:cxn>
                    <a:cxn ang="0">
                      <a:pos x="281" y="1640"/>
                    </a:cxn>
                    <a:cxn ang="0">
                      <a:pos x="446" y="1675"/>
                    </a:cxn>
                    <a:cxn ang="0">
                      <a:pos x="618" y="1675"/>
                    </a:cxn>
                    <a:cxn ang="0">
                      <a:pos x="785" y="1640"/>
                    </a:cxn>
                    <a:cxn ang="0">
                      <a:pos x="941" y="1571"/>
                    </a:cxn>
                    <a:cxn ang="0">
                      <a:pos x="1080" y="1470"/>
                    </a:cxn>
                    <a:cxn ang="0">
                      <a:pos x="1194" y="1343"/>
                    </a:cxn>
                    <a:cxn ang="0">
                      <a:pos x="1281" y="1194"/>
                    </a:cxn>
                    <a:cxn ang="0">
                      <a:pos x="1332" y="1032"/>
                    </a:cxn>
                    <a:cxn ang="0">
                      <a:pos x="1350" y="862"/>
                    </a:cxn>
                    <a:cxn ang="0">
                      <a:pos x="1332" y="691"/>
                    </a:cxn>
                    <a:cxn ang="0">
                      <a:pos x="1281" y="530"/>
                    </a:cxn>
                    <a:cxn ang="0">
                      <a:pos x="1194" y="381"/>
                    </a:cxn>
                    <a:cxn ang="0">
                      <a:pos x="1080" y="254"/>
                    </a:cxn>
                    <a:cxn ang="0">
                      <a:pos x="941" y="154"/>
                    </a:cxn>
                    <a:cxn ang="0">
                      <a:pos x="785" y="85"/>
                    </a:cxn>
                    <a:cxn ang="0">
                      <a:pos x="812" y="0"/>
                    </a:cxn>
                  </a:cxnLst>
                  <a:rect l="0" t="0" r="r" b="b"/>
                  <a:pathLst>
                    <a:path w="1440" h="1770">
                      <a:moveTo>
                        <a:pt x="812" y="0"/>
                      </a:moveTo>
                      <a:lnTo>
                        <a:pt x="901" y="33"/>
                      </a:lnTo>
                      <a:lnTo>
                        <a:pt x="986" y="78"/>
                      </a:lnTo>
                      <a:lnTo>
                        <a:pt x="1066" y="129"/>
                      </a:lnTo>
                      <a:lnTo>
                        <a:pt x="1140" y="187"/>
                      </a:lnTo>
                      <a:lnTo>
                        <a:pt x="1207" y="256"/>
                      </a:lnTo>
                      <a:lnTo>
                        <a:pt x="1265" y="330"/>
                      </a:lnTo>
                      <a:lnTo>
                        <a:pt x="1316" y="410"/>
                      </a:lnTo>
                      <a:lnTo>
                        <a:pt x="1361" y="492"/>
                      </a:lnTo>
                      <a:lnTo>
                        <a:pt x="1394" y="581"/>
                      </a:lnTo>
                      <a:lnTo>
                        <a:pt x="1419" y="673"/>
                      </a:lnTo>
                      <a:lnTo>
                        <a:pt x="1435" y="766"/>
                      </a:lnTo>
                      <a:lnTo>
                        <a:pt x="1439" y="862"/>
                      </a:lnTo>
                      <a:lnTo>
                        <a:pt x="1435" y="958"/>
                      </a:lnTo>
                      <a:lnTo>
                        <a:pt x="1419" y="1052"/>
                      </a:lnTo>
                      <a:lnTo>
                        <a:pt x="1394" y="1143"/>
                      </a:lnTo>
                      <a:lnTo>
                        <a:pt x="1361" y="1230"/>
                      </a:lnTo>
                      <a:lnTo>
                        <a:pt x="1316" y="1314"/>
                      </a:lnTo>
                      <a:lnTo>
                        <a:pt x="1265" y="1395"/>
                      </a:lnTo>
                      <a:lnTo>
                        <a:pt x="1207" y="1468"/>
                      </a:lnTo>
                      <a:lnTo>
                        <a:pt x="1140" y="1537"/>
                      </a:lnTo>
                      <a:lnTo>
                        <a:pt x="1066" y="1597"/>
                      </a:lnTo>
                      <a:lnTo>
                        <a:pt x="986" y="1646"/>
                      </a:lnTo>
                      <a:lnTo>
                        <a:pt x="901" y="1691"/>
                      </a:lnTo>
                      <a:lnTo>
                        <a:pt x="812" y="1724"/>
                      </a:lnTo>
                      <a:lnTo>
                        <a:pt x="721" y="1749"/>
                      </a:lnTo>
                      <a:lnTo>
                        <a:pt x="627" y="1765"/>
                      </a:lnTo>
                      <a:lnTo>
                        <a:pt x="533" y="1769"/>
                      </a:lnTo>
                      <a:lnTo>
                        <a:pt x="437" y="1765"/>
                      </a:lnTo>
                      <a:lnTo>
                        <a:pt x="344" y="1749"/>
                      </a:lnTo>
                      <a:lnTo>
                        <a:pt x="252" y="1724"/>
                      </a:lnTo>
                      <a:lnTo>
                        <a:pt x="165" y="1691"/>
                      </a:lnTo>
                      <a:lnTo>
                        <a:pt x="80" y="1646"/>
                      </a:lnTo>
                      <a:lnTo>
                        <a:pt x="0" y="1597"/>
                      </a:lnTo>
                      <a:lnTo>
                        <a:pt x="51" y="1524"/>
                      </a:lnTo>
                      <a:lnTo>
                        <a:pt x="125" y="1571"/>
                      </a:lnTo>
                      <a:lnTo>
                        <a:pt x="201" y="1609"/>
                      </a:lnTo>
                      <a:lnTo>
                        <a:pt x="281" y="1640"/>
                      </a:lnTo>
                      <a:lnTo>
                        <a:pt x="364" y="1662"/>
                      </a:lnTo>
                      <a:lnTo>
                        <a:pt x="446" y="1675"/>
                      </a:lnTo>
                      <a:lnTo>
                        <a:pt x="533" y="1680"/>
                      </a:lnTo>
                      <a:lnTo>
                        <a:pt x="618" y="1675"/>
                      </a:lnTo>
                      <a:lnTo>
                        <a:pt x="703" y="1662"/>
                      </a:lnTo>
                      <a:lnTo>
                        <a:pt x="785" y="1640"/>
                      </a:lnTo>
                      <a:lnTo>
                        <a:pt x="866" y="1609"/>
                      </a:lnTo>
                      <a:lnTo>
                        <a:pt x="941" y="1571"/>
                      </a:lnTo>
                      <a:lnTo>
                        <a:pt x="1013" y="1524"/>
                      </a:lnTo>
                      <a:lnTo>
                        <a:pt x="1080" y="1470"/>
                      </a:lnTo>
                      <a:lnTo>
                        <a:pt x="1140" y="1410"/>
                      </a:lnTo>
                      <a:lnTo>
                        <a:pt x="1194" y="1343"/>
                      </a:lnTo>
                      <a:lnTo>
                        <a:pt x="1240" y="1270"/>
                      </a:lnTo>
                      <a:lnTo>
                        <a:pt x="1281" y="1194"/>
                      </a:lnTo>
                      <a:lnTo>
                        <a:pt x="1312" y="1116"/>
                      </a:lnTo>
                      <a:lnTo>
                        <a:pt x="1332" y="1032"/>
                      </a:lnTo>
                      <a:lnTo>
                        <a:pt x="1345" y="947"/>
                      </a:lnTo>
                      <a:lnTo>
                        <a:pt x="1350" y="862"/>
                      </a:lnTo>
                      <a:lnTo>
                        <a:pt x="1345" y="775"/>
                      </a:lnTo>
                      <a:lnTo>
                        <a:pt x="1332" y="691"/>
                      </a:lnTo>
                      <a:lnTo>
                        <a:pt x="1312" y="608"/>
                      </a:lnTo>
                      <a:lnTo>
                        <a:pt x="1281" y="530"/>
                      </a:lnTo>
                      <a:lnTo>
                        <a:pt x="1240" y="452"/>
                      </a:lnTo>
                      <a:lnTo>
                        <a:pt x="1194" y="381"/>
                      </a:lnTo>
                      <a:lnTo>
                        <a:pt x="1140" y="314"/>
                      </a:lnTo>
                      <a:lnTo>
                        <a:pt x="1080" y="254"/>
                      </a:lnTo>
                      <a:lnTo>
                        <a:pt x="1013" y="201"/>
                      </a:lnTo>
                      <a:lnTo>
                        <a:pt x="941" y="154"/>
                      </a:lnTo>
                      <a:lnTo>
                        <a:pt x="866" y="114"/>
                      </a:lnTo>
                      <a:lnTo>
                        <a:pt x="785" y="85"/>
                      </a:lnTo>
                      <a:lnTo>
                        <a:pt x="788" y="78"/>
                      </a:lnTo>
                      <a:lnTo>
                        <a:pt x="812" y="0"/>
                      </a:lnTo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hlink"/>
                    </a:gs>
                  </a:gsLst>
                  <a:lin ang="18900000" scaled="1"/>
                </a:gra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7" name="Line 5"/>
                <p:cNvSpPr>
                  <a:spLocks noChangeShapeType="1"/>
                </p:cNvSpPr>
                <p:nvPr/>
              </p:nvSpPr>
              <p:spPr bwMode="ltGray">
                <a:xfrm flipV="1">
                  <a:off x="2324" y="1620"/>
                  <a:ext cx="143" cy="258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8" name="Line 6"/>
                <p:cNvSpPr>
                  <a:spLocks noChangeShapeType="1"/>
                </p:cNvSpPr>
                <p:nvPr/>
              </p:nvSpPr>
              <p:spPr bwMode="ltGray">
                <a:xfrm flipV="1">
                  <a:off x="3119" y="243"/>
                  <a:ext cx="50" cy="99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9" name="Line 7"/>
                <p:cNvSpPr>
                  <a:spLocks noChangeShapeType="1"/>
                </p:cNvSpPr>
                <p:nvPr/>
              </p:nvSpPr>
              <p:spPr bwMode="ltGray">
                <a:xfrm flipV="1">
                  <a:off x="3203" y="72"/>
                  <a:ext cx="50" cy="99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80" name="Freeform 8"/>
                <p:cNvSpPr>
                  <a:spLocks/>
                </p:cNvSpPr>
                <p:nvPr/>
              </p:nvSpPr>
              <p:spPr bwMode="ltGray">
                <a:xfrm>
                  <a:off x="2483" y="1903"/>
                  <a:ext cx="841" cy="153"/>
                </a:xfrm>
                <a:custGeom>
                  <a:avLst/>
                  <a:gdLst/>
                  <a:ahLst/>
                  <a:cxnLst>
                    <a:cxn ang="0">
                      <a:pos x="3" y="98"/>
                    </a:cxn>
                    <a:cxn ang="0">
                      <a:pos x="20" y="80"/>
                    </a:cxn>
                    <a:cxn ang="0">
                      <a:pos x="44" y="65"/>
                    </a:cxn>
                    <a:cxn ang="0">
                      <a:pos x="89" y="43"/>
                    </a:cxn>
                    <a:cxn ang="0">
                      <a:pos x="140" y="30"/>
                    </a:cxn>
                    <a:cxn ang="0">
                      <a:pos x="188" y="19"/>
                    </a:cxn>
                    <a:cxn ang="0">
                      <a:pos x="253" y="9"/>
                    </a:cxn>
                    <a:cxn ang="0">
                      <a:pos x="314" y="3"/>
                    </a:cxn>
                    <a:cxn ang="0">
                      <a:pos x="386" y="0"/>
                    </a:cxn>
                    <a:cxn ang="0">
                      <a:pos x="475" y="1"/>
                    </a:cxn>
                    <a:cxn ang="0">
                      <a:pos x="567" y="6"/>
                    </a:cxn>
                    <a:cxn ang="0">
                      <a:pos x="632" y="14"/>
                    </a:cxn>
                    <a:cxn ang="0">
                      <a:pos x="700" y="27"/>
                    </a:cxn>
                    <a:cxn ang="0">
                      <a:pos x="765" y="47"/>
                    </a:cxn>
                    <a:cxn ang="0">
                      <a:pos x="799" y="66"/>
                    </a:cxn>
                    <a:cxn ang="0">
                      <a:pos x="820" y="82"/>
                    </a:cxn>
                    <a:cxn ang="0">
                      <a:pos x="840" y="108"/>
                    </a:cxn>
                    <a:cxn ang="0">
                      <a:pos x="806" y="122"/>
                    </a:cxn>
                    <a:cxn ang="0">
                      <a:pos x="748" y="133"/>
                    </a:cxn>
                    <a:cxn ang="0">
                      <a:pos x="676" y="141"/>
                    </a:cxn>
                    <a:cxn ang="0">
                      <a:pos x="608" y="148"/>
                    </a:cxn>
                    <a:cxn ang="0">
                      <a:pos x="526" y="151"/>
                    </a:cxn>
                    <a:cxn ang="0">
                      <a:pos x="437" y="152"/>
                    </a:cxn>
                    <a:cxn ang="0">
                      <a:pos x="352" y="152"/>
                    </a:cxn>
                    <a:cxn ang="0">
                      <a:pos x="263" y="151"/>
                    </a:cxn>
                    <a:cxn ang="0">
                      <a:pos x="164" y="143"/>
                    </a:cxn>
                    <a:cxn ang="0">
                      <a:pos x="85" y="135"/>
                    </a:cxn>
                    <a:cxn ang="0">
                      <a:pos x="20" y="120"/>
                    </a:cxn>
                    <a:cxn ang="0">
                      <a:pos x="0" y="109"/>
                    </a:cxn>
                    <a:cxn ang="0">
                      <a:pos x="3" y="98"/>
                    </a:cxn>
                  </a:cxnLst>
                  <a:rect l="0" t="0" r="r" b="b"/>
                  <a:pathLst>
                    <a:path w="841" h="153">
                      <a:moveTo>
                        <a:pt x="3" y="98"/>
                      </a:moveTo>
                      <a:lnTo>
                        <a:pt x="20" y="80"/>
                      </a:lnTo>
                      <a:lnTo>
                        <a:pt x="44" y="65"/>
                      </a:lnTo>
                      <a:lnTo>
                        <a:pt x="89" y="43"/>
                      </a:lnTo>
                      <a:lnTo>
                        <a:pt x="140" y="30"/>
                      </a:lnTo>
                      <a:lnTo>
                        <a:pt x="188" y="19"/>
                      </a:lnTo>
                      <a:lnTo>
                        <a:pt x="253" y="9"/>
                      </a:lnTo>
                      <a:lnTo>
                        <a:pt x="314" y="3"/>
                      </a:lnTo>
                      <a:lnTo>
                        <a:pt x="386" y="0"/>
                      </a:lnTo>
                      <a:lnTo>
                        <a:pt x="475" y="1"/>
                      </a:lnTo>
                      <a:lnTo>
                        <a:pt x="567" y="6"/>
                      </a:lnTo>
                      <a:lnTo>
                        <a:pt x="632" y="14"/>
                      </a:lnTo>
                      <a:lnTo>
                        <a:pt x="700" y="27"/>
                      </a:lnTo>
                      <a:lnTo>
                        <a:pt x="765" y="47"/>
                      </a:lnTo>
                      <a:lnTo>
                        <a:pt x="799" y="66"/>
                      </a:lnTo>
                      <a:lnTo>
                        <a:pt x="820" y="82"/>
                      </a:lnTo>
                      <a:lnTo>
                        <a:pt x="840" y="108"/>
                      </a:lnTo>
                      <a:lnTo>
                        <a:pt x="806" y="122"/>
                      </a:lnTo>
                      <a:lnTo>
                        <a:pt x="748" y="133"/>
                      </a:lnTo>
                      <a:lnTo>
                        <a:pt x="676" y="141"/>
                      </a:lnTo>
                      <a:lnTo>
                        <a:pt x="608" y="148"/>
                      </a:lnTo>
                      <a:lnTo>
                        <a:pt x="526" y="151"/>
                      </a:lnTo>
                      <a:lnTo>
                        <a:pt x="437" y="152"/>
                      </a:lnTo>
                      <a:lnTo>
                        <a:pt x="352" y="152"/>
                      </a:lnTo>
                      <a:lnTo>
                        <a:pt x="263" y="151"/>
                      </a:lnTo>
                      <a:lnTo>
                        <a:pt x="164" y="143"/>
                      </a:lnTo>
                      <a:lnTo>
                        <a:pt x="85" y="135"/>
                      </a:lnTo>
                      <a:lnTo>
                        <a:pt x="20" y="120"/>
                      </a:lnTo>
                      <a:lnTo>
                        <a:pt x="0" y="109"/>
                      </a:lnTo>
                      <a:lnTo>
                        <a:pt x="3" y="98"/>
                      </a:lnTo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hlink"/>
                    </a:gs>
                  </a:gsLst>
                  <a:lin ang="0" scaled="1"/>
                </a:gra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082" name="Oval 10"/>
              <p:cNvSpPr>
                <a:spLocks noChangeArrowheads="1"/>
              </p:cNvSpPr>
              <p:nvPr/>
            </p:nvSpPr>
            <p:spPr bwMode="blackWhite">
              <a:xfrm>
                <a:off x="2071" y="250"/>
                <a:ext cx="1497" cy="1494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hlink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101" name="Group 29"/>
              <p:cNvGrpSpPr>
                <a:grpSpLocks/>
              </p:cNvGrpSpPr>
              <p:nvPr/>
            </p:nvGrpSpPr>
            <p:grpSpPr bwMode="auto">
              <a:xfrm>
                <a:off x="2071" y="406"/>
                <a:ext cx="1392" cy="1109"/>
                <a:chOff x="2071" y="406"/>
                <a:chExt cx="1392" cy="1109"/>
              </a:xfrm>
            </p:grpSpPr>
            <p:sp>
              <p:nvSpPr>
                <p:cNvPr id="3083" name="Freeform 11"/>
                <p:cNvSpPr>
                  <a:spLocks/>
                </p:cNvSpPr>
                <p:nvPr/>
              </p:nvSpPr>
              <p:spPr bwMode="grayWhite">
                <a:xfrm>
                  <a:off x="2268" y="812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"/>
                    </a:cxn>
                    <a:cxn ang="0">
                      <a:pos x="0" y="16"/>
                    </a:cxn>
                    <a:cxn ang="0">
                      <a:pos x="0" y="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4" name="Freeform 12"/>
                <p:cNvSpPr>
                  <a:spLocks/>
                </p:cNvSpPr>
                <p:nvPr/>
              </p:nvSpPr>
              <p:spPr bwMode="grayWhite">
                <a:xfrm>
                  <a:off x="2292" y="843"/>
                  <a:ext cx="17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16" y="1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7" h="17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16" y="1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5" name="Freeform 13"/>
                <p:cNvSpPr>
                  <a:spLocks/>
                </p:cNvSpPr>
                <p:nvPr/>
              </p:nvSpPr>
              <p:spPr bwMode="grayWhite">
                <a:xfrm>
                  <a:off x="2372" y="802"/>
                  <a:ext cx="51" cy="48"/>
                </a:xfrm>
                <a:custGeom>
                  <a:avLst/>
                  <a:gdLst/>
                  <a:ahLst/>
                  <a:cxnLst>
                    <a:cxn ang="0">
                      <a:pos x="50" y="0"/>
                    </a:cxn>
                    <a:cxn ang="0">
                      <a:pos x="31" y="0"/>
                    </a:cxn>
                    <a:cxn ang="0">
                      <a:pos x="20" y="13"/>
                    </a:cxn>
                    <a:cxn ang="0">
                      <a:pos x="13" y="13"/>
                    </a:cxn>
                    <a:cxn ang="0">
                      <a:pos x="7" y="19"/>
                    </a:cxn>
                    <a:cxn ang="0">
                      <a:pos x="0" y="19"/>
                    </a:cxn>
                    <a:cxn ang="0">
                      <a:pos x="0" y="35"/>
                    </a:cxn>
                    <a:cxn ang="0">
                      <a:pos x="12" y="47"/>
                    </a:cxn>
                    <a:cxn ang="0">
                      <a:pos x="41" y="47"/>
                    </a:cxn>
                    <a:cxn ang="0">
                      <a:pos x="50" y="35"/>
                    </a:cxn>
                    <a:cxn ang="0">
                      <a:pos x="50" y="0"/>
                    </a:cxn>
                  </a:cxnLst>
                  <a:rect l="0" t="0" r="r" b="b"/>
                  <a:pathLst>
                    <a:path w="51" h="48">
                      <a:moveTo>
                        <a:pt x="50" y="0"/>
                      </a:moveTo>
                      <a:lnTo>
                        <a:pt x="31" y="0"/>
                      </a:lnTo>
                      <a:lnTo>
                        <a:pt x="20" y="13"/>
                      </a:lnTo>
                      <a:lnTo>
                        <a:pt x="13" y="13"/>
                      </a:lnTo>
                      <a:lnTo>
                        <a:pt x="7" y="19"/>
                      </a:lnTo>
                      <a:lnTo>
                        <a:pt x="0" y="19"/>
                      </a:lnTo>
                      <a:lnTo>
                        <a:pt x="0" y="35"/>
                      </a:lnTo>
                      <a:lnTo>
                        <a:pt x="12" y="47"/>
                      </a:lnTo>
                      <a:lnTo>
                        <a:pt x="41" y="47"/>
                      </a:lnTo>
                      <a:lnTo>
                        <a:pt x="50" y="35"/>
                      </a:lnTo>
                      <a:lnTo>
                        <a:pt x="5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6" name="Freeform 14"/>
                <p:cNvSpPr>
                  <a:spLocks/>
                </p:cNvSpPr>
                <p:nvPr/>
              </p:nvSpPr>
              <p:spPr bwMode="grayWhite">
                <a:xfrm>
                  <a:off x="2071" y="840"/>
                  <a:ext cx="451" cy="587"/>
                </a:xfrm>
                <a:custGeom>
                  <a:avLst/>
                  <a:gdLst/>
                  <a:ahLst/>
                  <a:cxnLst>
                    <a:cxn ang="0">
                      <a:pos x="107" y="0"/>
                    </a:cxn>
                    <a:cxn ang="0">
                      <a:pos x="99" y="16"/>
                    </a:cxn>
                    <a:cxn ang="0">
                      <a:pos x="64" y="47"/>
                    </a:cxn>
                    <a:cxn ang="0">
                      <a:pos x="56" y="75"/>
                    </a:cxn>
                    <a:cxn ang="0">
                      <a:pos x="30" y="95"/>
                    </a:cxn>
                    <a:cxn ang="0">
                      <a:pos x="12" y="135"/>
                    </a:cxn>
                    <a:cxn ang="0">
                      <a:pos x="12" y="159"/>
                    </a:cxn>
                    <a:cxn ang="0">
                      <a:pos x="0" y="201"/>
                    </a:cxn>
                    <a:cxn ang="0">
                      <a:pos x="16" y="219"/>
                    </a:cxn>
                    <a:cxn ang="0">
                      <a:pos x="56" y="272"/>
                    </a:cxn>
                    <a:cxn ang="0">
                      <a:pos x="68" y="265"/>
                    </a:cxn>
                    <a:cxn ang="0">
                      <a:pos x="139" y="265"/>
                    </a:cxn>
                    <a:cxn ang="0">
                      <a:pos x="172" y="278"/>
                    </a:cxn>
                    <a:cxn ang="0">
                      <a:pos x="169" y="319"/>
                    </a:cxn>
                    <a:cxn ang="0">
                      <a:pos x="193" y="374"/>
                    </a:cxn>
                    <a:cxn ang="0">
                      <a:pos x="191" y="389"/>
                    </a:cxn>
                    <a:cxn ang="0">
                      <a:pos x="201" y="406"/>
                    </a:cxn>
                    <a:cxn ang="0">
                      <a:pos x="186" y="445"/>
                    </a:cxn>
                    <a:cxn ang="0">
                      <a:pos x="204" y="494"/>
                    </a:cxn>
                    <a:cxn ang="0">
                      <a:pos x="214" y="532"/>
                    </a:cxn>
                    <a:cxn ang="0">
                      <a:pos x="226" y="556"/>
                    </a:cxn>
                    <a:cxn ang="0">
                      <a:pos x="239" y="586"/>
                    </a:cxn>
                    <a:cxn ang="0">
                      <a:pos x="263" y="582"/>
                    </a:cxn>
                    <a:cxn ang="0">
                      <a:pos x="302" y="560"/>
                    </a:cxn>
                    <a:cxn ang="0">
                      <a:pos x="320" y="533"/>
                    </a:cxn>
                    <a:cxn ang="0">
                      <a:pos x="319" y="515"/>
                    </a:cxn>
                    <a:cxn ang="0">
                      <a:pos x="342" y="500"/>
                    </a:cxn>
                    <a:cxn ang="0">
                      <a:pos x="338" y="474"/>
                    </a:cxn>
                    <a:cxn ang="0">
                      <a:pos x="373" y="432"/>
                    </a:cxn>
                    <a:cxn ang="0">
                      <a:pos x="378" y="398"/>
                    </a:cxn>
                    <a:cxn ang="0">
                      <a:pos x="369" y="386"/>
                    </a:cxn>
                    <a:cxn ang="0">
                      <a:pos x="373" y="372"/>
                    </a:cxn>
                    <a:cxn ang="0">
                      <a:pos x="365" y="360"/>
                    </a:cxn>
                    <a:cxn ang="0">
                      <a:pos x="391" y="327"/>
                    </a:cxn>
                    <a:cxn ang="0">
                      <a:pos x="391" y="310"/>
                    </a:cxn>
                    <a:cxn ang="0">
                      <a:pos x="427" y="282"/>
                    </a:cxn>
                    <a:cxn ang="0">
                      <a:pos x="450" y="207"/>
                    </a:cxn>
                    <a:cxn ang="0">
                      <a:pos x="417" y="226"/>
                    </a:cxn>
                    <a:cxn ang="0">
                      <a:pos x="388" y="218"/>
                    </a:cxn>
                    <a:cxn ang="0">
                      <a:pos x="392" y="200"/>
                    </a:cxn>
                    <a:cxn ang="0">
                      <a:pos x="363" y="180"/>
                    </a:cxn>
                    <a:cxn ang="0">
                      <a:pos x="349" y="132"/>
                    </a:cxn>
                    <a:cxn ang="0">
                      <a:pos x="321" y="93"/>
                    </a:cxn>
                    <a:cxn ang="0">
                      <a:pos x="321" y="66"/>
                    </a:cxn>
                    <a:cxn ang="0">
                      <a:pos x="306" y="65"/>
                    </a:cxn>
                    <a:cxn ang="0">
                      <a:pos x="296" y="69"/>
                    </a:cxn>
                    <a:cxn ang="0">
                      <a:pos x="254" y="54"/>
                    </a:cxn>
                    <a:cxn ang="0">
                      <a:pos x="243" y="65"/>
                    </a:cxn>
                    <a:cxn ang="0">
                      <a:pos x="234" y="78"/>
                    </a:cxn>
                    <a:cxn ang="0">
                      <a:pos x="211" y="53"/>
                    </a:cxn>
                    <a:cxn ang="0">
                      <a:pos x="189" y="47"/>
                    </a:cxn>
                    <a:cxn ang="0">
                      <a:pos x="187" y="15"/>
                    </a:cxn>
                    <a:cxn ang="0">
                      <a:pos x="155" y="20"/>
                    </a:cxn>
                    <a:cxn ang="0">
                      <a:pos x="135" y="13"/>
                    </a:cxn>
                    <a:cxn ang="0">
                      <a:pos x="107" y="0"/>
                    </a:cxn>
                  </a:cxnLst>
                  <a:rect l="0" t="0" r="r" b="b"/>
                  <a:pathLst>
                    <a:path w="451" h="587">
                      <a:moveTo>
                        <a:pt x="107" y="0"/>
                      </a:moveTo>
                      <a:lnTo>
                        <a:pt x="99" y="16"/>
                      </a:lnTo>
                      <a:lnTo>
                        <a:pt x="64" y="47"/>
                      </a:lnTo>
                      <a:lnTo>
                        <a:pt x="56" y="75"/>
                      </a:lnTo>
                      <a:lnTo>
                        <a:pt x="30" y="95"/>
                      </a:lnTo>
                      <a:lnTo>
                        <a:pt x="12" y="135"/>
                      </a:lnTo>
                      <a:lnTo>
                        <a:pt x="12" y="159"/>
                      </a:lnTo>
                      <a:lnTo>
                        <a:pt x="0" y="201"/>
                      </a:lnTo>
                      <a:lnTo>
                        <a:pt x="16" y="219"/>
                      </a:lnTo>
                      <a:lnTo>
                        <a:pt x="56" y="272"/>
                      </a:lnTo>
                      <a:lnTo>
                        <a:pt x="68" y="265"/>
                      </a:lnTo>
                      <a:lnTo>
                        <a:pt x="139" y="265"/>
                      </a:lnTo>
                      <a:lnTo>
                        <a:pt x="172" y="278"/>
                      </a:lnTo>
                      <a:lnTo>
                        <a:pt x="169" y="319"/>
                      </a:lnTo>
                      <a:lnTo>
                        <a:pt x="193" y="374"/>
                      </a:lnTo>
                      <a:lnTo>
                        <a:pt x="191" y="389"/>
                      </a:lnTo>
                      <a:lnTo>
                        <a:pt x="201" y="406"/>
                      </a:lnTo>
                      <a:lnTo>
                        <a:pt x="186" y="445"/>
                      </a:lnTo>
                      <a:lnTo>
                        <a:pt x="204" y="494"/>
                      </a:lnTo>
                      <a:lnTo>
                        <a:pt x="214" y="532"/>
                      </a:lnTo>
                      <a:lnTo>
                        <a:pt x="226" y="556"/>
                      </a:lnTo>
                      <a:lnTo>
                        <a:pt x="239" y="586"/>
                      </a:lnTo>
                      <a:lnTo>
                        <a:pt x="263" y="582"/>
                      </a:lnTo>
                      <a:lnTo>
                        <a:pt x="302" y="560"/>
                      </a:lnTo>
                      <a:lnTo>
                        <a:pt x="320" y="533"/>
                      </a:lnTo>
                      <a:lnTo>
                        <a:pt x="319" y="515"/>
                      </a:lnTo>
                      <a:lnTo>
                        <a:pt x="342" y="500"/>
                      </a:lnTo>
                      <a:lnTo>
                        <a:pt x="338" y="474"/>
                      </a:lnTo>
                      <a:lnTo>
                        <a:pt x="373" y="432"/>
                      </a:lnTo>
                      <a:lnTo>
                        <a:pt x="378" y="398"/>
                      </a:lnTo>
                      <a:lnTo>
                        <a:pt x="369" y="386"/>
                      </a:lnTo>
                      <a:lnTo>
                        <a:pt x="373" y="372"/>
                      </a:lnTo>
                      <a:lnTo>
                        <a:pt x="365" y="360"/>
                      </a:lnTo>
                      <a:lnTo>
                        <a:pt x="391" y="327"/>
                      </a:lnTo>
                      <a:lnTo>
                        <a:pt x="391" y="310"/>
                      </a:lnTo>
                      <a:lnTo>
                        <a:pt x="427" y="282"/>
                      </a:lnTo>
                      <a:lnTo>
                        <a:pt x="450" y="207"/>
                      </a:lnTo>
                      <a:lnTo>
                        <a:pt x="417" y="226"/>
                      </a:lnTo>
                      <a:lnTo>
                        <a:pt x="388" y="218"/>
                      </a:lnTo>
                      <a:lnTo>
                        <a:pt x="392" y="200"/>
                      </a:lnTo>
                      <a:lnTo>
                        <a:pt x="363" y="180"/>
                      </a:lnTo>
                      <a:lnTo>
                        <a:pt x="349" y="132"/>
                      </a:lnTo>
                      <a:lnTo>
                        <a:pt x="321" y="93"/>
                      </a:lnTo>
                      <a:lnTo>
                        <a:pt x="321" y="66"/>
                      </a:lnTo>
                      <a:lnTo>
                        <a:pt x="306" y="65"/>
                      </a:lnTo>
                      <a:lnTo>
                        <a:pt x="296" y="69"/>
                      </a:lnTo>
                      <a:lnTo>
                        <a:pt x="254" y="54"/>
                      </a:lnTo>
                      <a:lnTo>
                        <a:pt x="243" y="65"/>
                      </a:lnTo>
                      <a:lnTo>
                        <a:pt x="234" y="78"/>
                      </a:lnTo>
                      <a:lnTo>
                        <a:pt x="211" y="53"/>
                      </a:lnTo>
                      <a:lnTo>
                        <a:pt x="189" y="47"/>
                      </a:lnTo>
                      <a:lnTo>
                        <a:pt x="187" y="15"/>
                      </a:lnTo>
                      <a:lnTo>
                        <a:pt x="155" y="20"/>
                      </a:lnTo>
                      <a:lnTo>
                        <a:pt x="135" y="13"/>
                      </a:lnTo>
                      <a:lnTo>
                        <a:pt x="107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7" name="Freeform 15"/>
                <p:cNvSpPr>
                  <a:spLocks/>
                </p:cNvSpPr>
                <p:nvPr/>
              </p:nvSpPr>
              <p:spPr bwMode="grayWhite">
                <a:xfrm>
                  <a:off x="3112" y="987"/>
                  <a:ext cx="17" cy="28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9" y="8"/>
                    </a:cxn>
                    <a:cxn ang="0">
                      <a:pos x="7" y="14"/>
                    </a:cxn>
                    <a:cxn ang="0">
                      <a:pos x="7" y="19"/>
                    </a:cxn>
                    <a:cxn ang="0">
                      <a:pos x="16" y="23"/>
                    </a:cxn>
                    <a:cxn ang="0">
                      <a:pos x="16" y="27"/>
                    </a:cxn>
                    <a:cxn ang="0">
                      <a:pos x="9" y="23"/>
                    </a:cxn>
                    <a:cxn ang="0">
                      <a:pos x="3" y="27"/>
                    </a:cxn>
                    <a:cxn ang="0">
                      <a:pos x="0" y="23"/>
                    </a:cxn>
                    <a:cxn ang="0">
                      <a:pos x="3" y="19"/>
                    </a:cxn>
                    <a:cxn ang="0">
                      <a:pos x="0" y="14"/>
                    </a:cxn>
                    <a:cxn ang="0">
                      <a:pos x="3" y="4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17" h="28">
                      <a:moveTo>
                        <a:pt x="7" y="0"/>
                      </a:moveTo>
                      <a:lnTo>
                        <a:pt x="9" y="8"/>
                      </a:lnTo>
                      <a:lnTo>
                        <a:pt x="7" y="14"/>
                      </a:lnTo>
                      <a:lnTo>
                        <a:pt x="7" y="19"/>
                      </a:lnTo>
                      <a:lnTo>
                        <a:pt x="16" y="23"/>
                      </a:lnTo>
                      <a:lnTo>
                        <a:pt x="16" y="27"/>
                      </a:lnTo>
                      <a:lnTo>
                        <a:pt x="9" y="23"/>
                      </a:lnTo>
                      <a:lnTo>
                        <a:pt x="3" y="27"/>
                      </a:lnTo>
                      <a:lnTo>
                        <a:pt x="0" y="23"/>
                      </a:lnTo>
                      <a:lnTo>
                        <a:pt x="3" y="19"/>
                      </a:lnTo>
                      <a:lnTo>
                        <a:pt x="0" y="14"/>
                      </a:lnTo>
                      <a:lnTo>
                        <a:pt x="3" y="4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8" name="Freeform 16"/>
                <p:cNvSpPr>
                  <a:spLocks/>
                </p:cNvSpPr>
                <p:nvPr/>
              </p:nvSpPr>
              <p:spPr bwMode="grayWhite">
                <a:xfrm>
                  <a:off x="3027" y="1109"/>
                  <a:ext cx="68" cy="97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24" y="48"/>
                    </a:cxn>
                    <a:cxn ang="0">
                      <a:pos x="52" y="0"/>
                    </a:cxn>
                    <a:cxn ang="0">
                      <a:pos x="67" y="28"/>
                    </a:cxn>
                    <a:cxn ang="0">
                      <a:pos x="55" y="96"/>
                    </a:cxn>
                    <a:cxn ang="0">
                      <a:pos x="5" y="8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68" h="97">
                      <a:moveTo>
                        <a:pt x="0" y="48"/>
                      </a:moveTo>
                      <a:lnTo>
                        <a:pt x="24" y="48"/>
                      </a:lnTo>
                      <a:lnTo>
                        <a:pt x="52" y="0"/>
                      </a:lnTo>
                      <a:lnTo>
                        <a:pt x="67" y="28"/>
                      </a:lnTo>
                      <a:lnTo>
                        <a:pt x="55" y="96"/>
                      </a:lnTo>
                      <a:lnTo>
                        <a:pt x="5" y="80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9" name="Freeform 17"/>
                <p:cNvSpPr>
                  <a:spLocks/>
                </p:cNvSpPr>
                <p:nvPr/>
              </p:nvSpPr>
              <p:spPr bwMode="grayWhite">
                <a:xfrm>
                  <a:off x="3162" y="1146"/>
                  <a:ext cx="117" cy="94"/>
                </a:xfrm>
                <a:custGeom>
                  <a:avLst/>
                  <a:gdLst/>
                  <a:ahLst/>
                  <a:cxnLst>
                    <a:cxn ang="0">
                      <a:pos x="7" y="22"/>
                    </a:cxn>
                    <a:cxn ang="0">
                      <a:pos x="0" y="0"/>
                    </a:cxn>
                    <a:cxn ang="0">
                      <a:pos x="39" y="9"/>
                    </a:cxn>
                    <a:cxn ang="0">
                      <a:pos x="95" y="32"/>
                    </a:cxn>
                    <a:cxn ang="0">
                      <a:pos x="95" y="49"/>
                    </a:cxn>
                    <a:cxn ang="0">
                      <a:pos x="116" y="93"/>
                    </a:cxn>
                    <a:cxn ang="0">
                      <a:pos x="73" y="51"/>
                    </a:cxn>
                    <a:cxn ang="0">
                      <a:pos x="44" y="54"/>
                    </a:cxn>
                    <a:cxn ang="0">
                      <a:pos x="7" y="22"/>
                    </a:cxn>
                  </a:cxnLst>
                  <a:rect l="0" t="0" r="r" b="b"/>
                  <a:pathLst>
                    <a:path w="117" h="94">
                      <a:moveTo>
                        <a:pt x="7" y="22"/>
                      </a:moveTo>
                      <a:lnTo>
                        <a:pt x="0" y="0"/>
                      </a:lnTo>
                      <a:lnTo>
                        <a:pt x="39" y="9"/>
                      </a:lnTo>
                      <a:lnTo>
                        <a:pt x="95" y="32"/>
                      </a:lnTo>
                      <a:lnTo>
                        <a:pt x="95" y="49"/>
                      </a:lnTo>
                      <a:lnTo>
                        <a:pt x="116" y="93"/>
                      </a:lnTo>
                      <a:lnTo>
                        <a:pt x="73" y="51"/>
                      </a:lnTo>
                      <a:lnTo>
                        <a:pt x="44" y="54"/>
                      </a:lnTo>
                      <a:lnTo>
                        <a:pt x="7" y="22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0" name="Freeform 18"/>
                <p:cNvSpPr>
                  <a:spLocks/>
                </p:cNvSpPr>
                <p:nvPr/>
              </p:nvSpPr>
              <p:spPr bwMode="grayWhite">
                <a:xfrm>
                  <a:off x="3384" y="1337"/>
                  <a:ext cx="79" cy="101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78" y="30"/>
                    </a:cxn>
                    <a:cxn ang="0">
                      <a:pos x="16" y="100"/>
                    </a:cxn>
                    <a:cxn ang="0">
                      <a:pos x="0" y="84"/>
                    </a:cxn>
                    <a:cxn ang="0">
                      <a:pos x="45" y="39"/>
                    </a:cxn>
                    <a:cxn ang="0">
                      <a:pos x="48" y="0"/>
                    </a:cxn>
                  </a:cxnLst>
                  <a:rect l="0" t="0" r="r" b="b"/>
                  <a:pathLst>
                    <a:path w="79" h="101">
                      <a:moveTo>
                        <a:pt x="48" y="0"/>
                      </a:moveTo>
                      <a:lnTo>
                        <a:pt x="78" y="30"/>
                      </a:lnTo>
                      <a:lnTo>
                        <a:pt x="16" y="100"/>
                      </a:lnTo>
                      <a:lnTo>
                        <a:pt x="0" y="84"/>
                      </a:lnTo>
                      <a:lnTo>
                        <a:pt x="45" y="39"/>
                      </a:lnTo>
                      <a:lnTo>
                        <a:pt x="48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1" name="Freeform 19"/>
                <p:cNvSpPr>
                  <a:spLocks/>
                </p:cNvSpPr>
                <p:nvPr/>
              </p:nvSpPr>
              <p:spPr bwMode="grayWhite">
                <a:xfrm>
                  <a:off x="2211" y="651"/>
                  <a:ext cx="39" cy="66"/>
                </a:xfrm>
                <a:custGeom>
                  <a:avLst/>
                  <a:gdLst/>
                  <a:ahLst/>
                  <a:cxnLst>
                    <a:cxn ang="0">
                      <a:pos x="38" y="51"/>
                    </a:cxn>
                    <a:cxn ang="0">
                      <a:pos x="28" y="43"/>
                    </a:cxn>
                    <a:cxn ang="0">
                      <a:pos x="28" y="14"/>
                    </a:cxn>
                    <a:cxn ang="0">
                      <a:pos x="33" y="8"/>
                    </a:cxn>
                    <a:cxn ang="0">
                      <a:pos x="24" y="8"/>
                    </a:cxn>
                    <a:cxn ang="0">
                      <a:pos x="29" y="0"/>
                    </a:cxn>
                    <a:cxn ang="0">
                      <a:pos x="22" y="0"/>
                    </a:cxn>
                    <a:cxn ang="0">
                      <a:pos x="14" y="9"/>
                    </a:cxn>
                    <a:cxn ang="0">
                      <a:pos x="14" y="27"/>
                    </a:cxn>
                    <a:cxn ang="0">
                      <a:pos x="18" y="31"/>
                    </a:cxn>
                    <a:cxn ang="0">
                      <a:pos x="18" y="39"/>
                    </a:cxn>
                    <a:cxn ang="0">
                      <a:pos x="16" y="39"/>
                    </a:cxn>
                    <a:cxn ang="0">
                      <a:pos x="9" y="46"/>
                    </a:cxn>
                    <a:cxn ang="0">
                      <a:pos x="9" y="53"/>
                    </a:cxn>
                    <a:cxn ang="0">
                      <a:pos x="0" y="65"/>
                    </a:cxn>
                    <a:cxn ang="0">
                      <a:pos x="29" y="65"/>
                    </a:cxn>
                    <a:cxn ang="0">
                      <a:pos x="38" y="51"/>
                    </a:cxn>
                  </a:cxnLst>
                  <a:rect l="0" t="0" r="r" b="b"/>
                  <a:pathLst>
                    <a:path w="39" h="66">
                      <a:moveTo>
                        <a:pt x="38" y="51"/>
                      </a:moveTo>
                      <a:lnTo>
                        <a:pt x="28" y="43"/>
                      </a:lnTo>
                      <a:lnTo>
                        <a:pt x="28" y="14"/>
                      </a:lnTo>
                      <a:lnTo>
                        <a:pt x="33" y="8"/>
                      </a:lnTo>
                      <a:lnTo>
                        <a:pt x="24" y="8"/>
                      </a:lnTo>
                      <a:lnTo>
                        <a:pt x="29" y="0"/>
                      </a:lnTo>
                      <a:lnTo>
                        <a:pt x="22" y="0"/>
                      </a:lnTo>
                      <a:lnTo>
                        <a:pt x="14" y="9"/>
                      </a:lnTo>
                      <a:lnTo>
                        <a:pt x="14" y="27"/>
                      </a:lnTo>
                      <a:lnTo>
                        <a:pt x="18" y="31"/>
                      </a:lnTo>
                      <a:lnTo>
                        <a:pt x="18" y="39"/>
                      </a:lnTo>
                      <a:lnTo>
                        <a:pt x="16" y="39"/>
                      </a:lnTo>
                      <a:lnTo>
                        <a:pt x="9" y="46"/>
                      </a:lnTo>
                      <a:lnTo>
                        <a:pt x="9" y="53"/>
                      </a:lnTo>
                      <a:lnTo>
                        <a:pt x="0" y="65"/>
                      </a:lnTo>
                      <a:lnTo>
                        <a:pt x="29" y="65"/>
                      </a:lnTo>
                      <a:lnTo>
                        <a:pt x="38" y="51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2" name="Freeform 20"/>
                <p:cNvSpPr>
                  <a:spLocks/>
                </p:cNvSpPr>
                <p:nvPr/>
              </p:nvSpPr>
              <p:spPr bwMode="grayWhite">
                <a:xfrm>
                  <a:off x="2198" y="673"/>
                  <a:ext cx="21" cy="24"/>
                </a:xfrm>
                <a:custGeom>
                  <a:avLst/>
                  <a:gdLst/>
                  <a:ahLst/>
                  <a:cxnLst>
                    <a:cxn ang="0">
                      <a:pos x="17" y="8"/>
                    </a:cxn>
                    <a:cxn ang="0">
                      <a:pos x="20" y="8"/>
                    </a:cxn>
                    <a:cxn ang="0">
                      <a:pos x="20" y="0"/>
                    </a:cxn>
                    <a:cxn ang="0">
                      <a:pos x="13" y="0"/>
                    </a:cxn>
                    <a:cxn ang="0">
                      <a:pos x="0" y="15"/>
                    </a:cxn>
                    <a:cxn ang="0">
                      <a:pos x="0" y="23"/>
                    </a:cxn>
                    <a:cxn ang="0">
                      <a:pos x="12" y="23"/>
                    </a:cxn>
                    <a:cxn ang="0">
                      <a:pos x="17" y="17"/>
                    </a:cxn>
                    <a:cxn ang="0">
                      <a:pos x="17" y="8"/>
                    </a:cxn>
                  </a:cxnLst>
                  <a:rect l="0" t="0" r="r" b="b"/>
                  <a:pathLst>
                    <a:path w="21" h="24">
                      <a:moveTo>
                        <a:pt x="17" y="8"/>
                      </a:moveTo>
                      <a:lnTo>
                        <a:pt x="20" y="8"/>
                      </a:lnTo>
                      <a:lnTo>
                        <a:pt x="20" y="0"/>
                      </a:lnTo>
                      <a:lnTo>
                        <a:pt x="13" y="0"/>
                      </a:lnTo>
                      <a:lnTo>
                        <a:pt x="0" y="15"/>
                      </a:lnTo>
                      <a:lnTo>
                        <a:pt x="0" y="23"/>
                      </a:lnTo>
                      <a:lnTo>
                        <a:pt x="12" y="23"/>
                      </a:lnTo>
                      <a:lnTo>
                        <a:pt x="17" y="17"/>
                      </a:lnTo>
                      <a:lnTo>
                        <a:pt x="17" y="8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3" name="Freeform 21"/>
                <p:cNvSpPr>
                  <a:spLocks/>
                </p:cNvSpPr>
                <p:nvPr/>
              </p:nvSpPr>
              <p:spPr bwMode="grayWhite">
                <a:xfrm>
                  <a:off x="2167" y="634"/>
                  <a:ext cx="256" cy="216"/>
                </a:xfrm>
                <a:custGeom>
                  <a:avLst/>
                  <a:gdLst/>
                  <a:ahLst/>
                  <a:cxnLst>
                    <a:cxn ang="0">
                      <a:pos x="168" y="15"/>
                    </a:cxn>
                    <a:cxn ang="0">
                      <a:pos x="201" y="20"/>
                    </a:cxn>
                    <a:cxn ang="0">
                      <a:pos x="181" y="28"/>
                    </a:cxn>
                    <a:cxn ang="0">
                      <a:pos x="172" y="41"/>
                    </a:cxn>
                    <a:cxn ang="0">
                      <a:pos x="160" y="70"/>
                    </a:cxn>
                    <a:cxn ang="0">
                      <a:pos x="140" y="72"/>
                    </a:cxn>
                    <a:cxn ang="0">
                      <a:pos x="123" y="69"/>
                    </a:cxn>
                    <a:cxn ang="0">
                      <a:pos x="131" y="55"/>
                    </a:cxn>
                    <a:cxn ang="0">
                      <a:pos x="124" y="37"/>
                    </a:cxn>
                    <a:cxn ang="0">
                      <a:pos x="114" y="69"/>
                    </a:cxn>
                    <a:cxn ang="0">
                      <a:pos x="87" y="84"/>
                    </a:cxn>
                    <a:cxn ang="0">
                      <a:pos x="73" y="94"/>
                    </a:cxn>
                    <a:cxn ang="0">
                      <a:pos x="53" y="108"/>
                    </a:cxn>
                    <a:cxn ang="0">
                      <a:pos x="43" y="143"/>
                    </a:cxn>
                    <a:cxn ang="0">
                      <a:pos x="8" y="130"/>
                    </a:cxn>
                    <a:cxn ang="0">
                      <a:pos x="0" y="156"/>
                    </a:cxn>
                    <a:cxn ang="0">
                      <a:pos x="15" y="194"/>
                    </a:cxn>
                    <a:cxn ang="0">
                      <a:pos x="71" y="153"/>
                    </a:cxn>
                    <a:cxn ang="0">
                      <a:pos x="105" y="145"/>
                    </a:cxn>
                    <a:cxn ang="0">
                      <a:pos x="111" y="161"/>
                    </a:cxn>
                    <a:cxn ang="0">
                      <a:pos x="139" y="201"/>
                    </a:cxn>
                    <a:cxn ang="0">
                      <a:pos x="142" y="189"/>
                    </a:cxn>
                    <a:cxn ang="0">
                      <a:pos x="150" y="189"/>
                    </a:cxn>
                    <a:cxn ang="0">
                      <a:pos x="123" y="152"/>
                    </a:cxn>
                    <a:cxn ang="0">
                      <a:pos x="131" y="139"/>
                    </a:cxn>
                    <a:cxn ang="0">
                      <a:pos x="160" y="178"/>
                    </a:cxn>
                    <a:cxn ang="0">
                      <a:pos x="172" y="202"/>
                    </a:cxn>
                    <a:cxn ang="0">
                      <a:pos x="178" y="215"/>
                    </a:cxn>
                    <a:cxn ang="0">
                      <a:pos x="183" y="191"/>
                    </a:cxn>
                    <a:cxn ang="0">
                      <a:pos x="202" y="182"/>
                    </a:cxn>
                    <a:cxn ang="0">
                      <a:pos x="214" y="177"/>
                    </a:cxn>
                    <a:cxn ang="0">
                      <a:pos x="210" y="158"/>
                    </a:cxn>
                    <a:cxn ang="0">
                      <a:pos x="219" y="126"/>
                    </a:cxn>
                    <a:cxn ang="0">
                      <a:pos x="232" y="130"/>
                    </a:cxn>
                    <a:cxn ang="0">
                      <a:pos x="236" y="145"/>
                    </a:cxn>
                    <a:cxn ang="0">
                      <a:pos x="247" y="137"/>
                    </a:cxn>
                    <a:cxn ang="0">
                      <a:pos x="244" y="134"/>
                    </a:cxn>
                    <a:cxn ang="0">
                      <a:pos x="252" y="114"/>
                    </a:cxn>
                    <a:cxn ang="0">
                      <a:pos x="255" y="137"/>
                    </a:cxn>
                    <a:cxn ang="0">
                      <a:pos x="168" y="0"/>
                    </a:cxn>
                  </a:cxnLst>
                  <a:rect l="0" t="0" r="r" b="b"/>
                  <a:pathLst>
                    <a:path w="256" h="216">
                      <a:moveTo>
                        <a:pt x="168" y="0"/>
                      </a:moveTo>
                      <a:lnTo>
                        <a:pt x="168" y="15"/>
                      </a:lnTo>
                      <a:lnTo>
                        <a:pt x="173" y="20"/>
                      </a:lnTo>
                      <a:lnTo>
                        <a:pt x="201" y="20"/>
                      </a:lnTo>
                      <a:lnTo>
                        <a:pt x="201" y="28"/>
                      </a:lnTo>
                      <a:lnTo>
                        <a:pt x="181" y="28"/>
                      </a:lnTo>
                      <a:lnTo>
                        <a:pt x="181" y="52"/>
                      </a:lnTo>
                      <a:lnTo>
                        <a:pt x="172" y="41"/>
                      </a:lnTo>
                      <a:lnTo>
                        <a:pt x="172" y="56"/>
                      </a:lnTo>
                      <a:lnTo>
                        <a:pt x="160" y="70"/>
                      </a:lnTo>
                      <a:lnTo>
                        <a:pt x="152" y="62"/>
                      </a:lnTo>
                      <a:lnTo>
                        <a:pt x="140" y="72"/>
                      </a:lnTo>
                      <a:lnTo>
                        <a:pt x="138" y="69"/>
                      </a:lnTo>
                      <a:lnTo>
                        <a:pt x="123" y="69"/>
                      </a:lnTo>
                      <a:lnTo>
                        <a:pt x="131" y="59"/>
                      </a:lnTo>
                      <a:lnTo>
                        <a:pt x="131" y="55"/>
                      </a:lnTo>
                      <a:lnTo>
                        <a:pt x="124" y="48"/>
                      </a:lnTo>
                      <a:lnTo>
                        <a:pt x="124" y="37"/>
                      </a:lnTo>
                      <a:lnTo>
                        <a:pt x="114" y="48"/>
                      </a:lnTo>
                      <a:lnTo>
                        <a:pt x="114" y="69"/>
                      </a:lnTo>
                      <a:lnTo>
                        <a:pt x="102" y="69"/>
                      </a:lnTo>
                      <a:lnTo>
                        <a:pt x="87" y="84"/>
                      </a:lnTo>
                      <a:lnTo>
                        <a:pt x="81" y="84"/>
                      </a:lnTo>
                      <a:lnTo>
                        <a:pt x="73" y="94"/>
                      </a:lnTo>
                      <a:lnTo>
                        <a:pt x="43" y="94"/>
                      </a:lnTo>
                      <a:lnTo>
                        <a:pt x="53" y="108"/>
                      </a:lnTo>
                      <a:lnTo>
                        <a:pt x="53" y="130"/>
                      </a:lnTo>
                      <a:lnTo>
                        <a:pt x="43" y="143"/>
                      </a:lnTo>
                      <a:lnTo>
                        <a:pt x="31" y="130"/>
                      </a:lnTo>
                      <a:lnTo>
                        <a:pt x="8" y="130"/>
                      </a:lnTo>
                      <a:lnTo>
                        <a:pt x="8" y="146"/>
                      </a:lnTo>
                      <a:lnTo>
                        <a:pt x="0" y="156"/>
                      </a:lnTo>
                      <a:lnTo>
                        <a:pt x="0" y="177"/>
                      </a:lnTo>
                      <a:lnTo>
                        <a:pt x="15" y="194"/>
                      </a:lnTo>
                      <a:lnTo>
                        <a:pt x="37" y="194"/>
                      </a:lnTo>
                      <a:lnTo>
                        <a:pt x="71" y="153"/>
                      </a:lnTo>
                      <a:lnTo>
                        <a:pt x="101" y="153"/>
                      </a:lnTo>
                      <a:lnTo>
                        <a:pt x="105" y="145"/>
                      </a:lnTo>
                      <a:lnTo>
                        <a:pt x="112" y="153"/>
                      </a:lnTo>
                      <a:lnTo>
                        <a:pt x="111" y="161"/>
                      </a:lnTo>
                      <a:lnTo>
                        <a:pt x="139" y="189"/>
                      </a:lnTo>
                      <a:lnTo>
                        <a:pt x="139" y="201"/>
                      </a:lnTo>
                      <a:lnTo>
                        <a:pt x="145" y="196"/>
                      </a:lnTo>
                      <a:lnTo>
                        <a:pt x="142" y="189"/>
                      </a:lnTo>
                      <a:lnTo>
                        <a:pt x="145" y="185"/>
                      </a:lnTo>
                      <a:lnTo>
                        <a:pt x="150" y="189"/>
                      </a:lnTo>
                      <a:lnTo>
                        <a:pt x="152" y="188"/>
                      </a:lnTo>
                      <a:lnTo>
                        <a:pt x="123" y="152"/>
                      </a:lnTo>
                      <a:lnTo>
                        <a:pt x="123" y="139"/>
                      </a:lnTo>
                      <a:lnTo>
                        <a:pt x="131" y="139"/>
                      </a:lnTo>
                      <a:lnTo>
                        <a:pt x="131" y="146"/>
                      </a:lnTo>
                      <a:lnTo>
                        <a:pt x="160" y="178"/>
                      </a:lnTo>
                      <a:lnTo>
                        <a:pt x="160" y="188"/>
                      </a:lnTo>
                      <a:lnTo>
                        <a:pt x="172" y="202"/>
                      </a:lnTo>
                      <a:lnTo>
                        <a:pt x="169" y="205"/>
                      </a:lnTo>
                      <a:lnTo>
                        <a:pt x="178" y="215"/>
                      </a:lnTo>
                      <a:lnTo>
                        <a:pt x="191" y="200"/>
                      </a:lnTo>
                      <a:lnTo>
                        <a:pt x="183" y="191"/>
                      </a:lnTo>
                      <a:lnTo>
                        <a:pt x="191" y="182"/>
                      </a:lnTo>
                      <a:lnTo>
                        <a:pt x="202" y="182"/>
                      </a:lnTo>
                      <a:lnTo>
                        <a:pt x="207" y="177"/>
                      </a:lnTo>
                      <a:lnTo>
                        <a:pt x="214" y="177"/>
                      </a:lnTo>
                      <a:lnTo>
                        <a:pt x="205" y="164"/>
                      </a:lnTo>
                      <a:lnTo>
                        <a:pt x="210" y="158"/>
                      </a:lnTo>
                      <a:lnTo>
                        <a:pt x="210" y="137"/>
                      </a:lnTo>
                      <a:lnTo>
                        <a:pt x="219" y="126"/>
                      </a:lnTo>
                      <a:lnTo>
                        <a:pt x="223" y="130"/>
                      </a:lnTo>
                      <a:lnTo>
                        <a:pt x="232" y="130"/>
                      </a:lnTo>
                      <a:lnTo>
                        <a:pt x="228" y="136"/>
                      </a:lnTo>
                      <a:lnTo>
                        <a:pt x="236" y="145"/>
                      </a:lnTo>
                      <a:lnTo>
                        <a:pt x="241" y="137"/>
                      </a:lnTo>
                      <a:lnTo>
                        <a:pt x="247" y="137"/>
                      </a:lnTo>
                      <a:lnTo>
                        <a:pt x="247" y="134"/>
                      </a:lnTo>
                      <a:lnTo>
                        <a:pt x="244" y="134"/>
                      </a:lnTo>
                      <a:lnTo>
                        <a:pt x="239" y="130"/>
                      </a:lnTo>
                      <a:lnTo>
                        <a:pt x="252" y="114"/>
                      </a:lnTo>
                      <a:lnTo>
                        <a:pt x="252" y="137"/>
                      </a:lnTo>
                      <a:lnTo>
                        <a:pt x="255" y="137"/>
                      </a:lnTo>
                      <a:lnTo>
                        <a:pt x="255" y="0"/>
                      </a:lnTo>
                      <a:lnTo>
                        <a:pt x="168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4" name="Freeform 22"/>
                <p:cNvSpPr>
                  <a:spLocks/>
                </p:cNvSpPr>
                <p:nvPr/>
              </p:nvSpPr>
              <p:spPr bwMode="grayWhite">
                <a:xfrm>
                  <a:off x="2276" y="406"/>
                  <a:ext cx="1089" cy="769"/>
                </a:xfrm>
                <a:custGeom>
                  <a:avLst/>
                  <a:gdLst/>
                  <a:ahLst/>
                  <a:cxnLst>
                    <a:cxn ang="0">
                      <a:pos x="32" y="202"/>
                    </a:cxn>
                    <a:cxn ang="0">
                      <a:pos x="99" y="134"/>
                    </a:cxn>
                    <a:cxn ang="0">
                      <a:pos x="142" y="181"/>
                    </a:cxn>
                    <a:cxn ang="0">
                      <a:pos x="118" y="179"/>
                    </a:cxn>
                    <a:cxn ang="0">
                      <a:pos x="216" y="172"/>
                    </a:cxn>
                    <a:cxn ang="0">
                      <a:pos x="240" y="110"/>
                    </a:cxn>
                    <a:cxn ang="0">
                      <a:pos x="241" y="124"/>
                    </a:cxn>
                    <a:cxn ang="0">
                      <a:pos x="223" y="172"/>
                    </a:cxn>
                    <a:cxn ang="0">
                      <a:pos x="301" y="133"/>
                    </a:cxn>
                    <a:cxn ang="0">
                      <a:pos x="460" y="23"/>
                    </a:cxn>
                    <a:cxn ang="0">
                      <a:pos x="574" y="29"/>
                    </a:cxn>
                    <a:cxn ang="0">
                      <a:pos x="701" y="15"/>
                    </a:cxn>
                    <a:cxn ang="0">
                      <a:pos x="840" y="71"/>
                    </a:cxn>
                    <a:cxn ang="0">
                      <a:pos x="1001" y="91"/>
                    </a:cxn>
                    <a:cxn ang="0">
                      <a:pos x="1080" y="156"/>
                    </a:cxn>
                    <a:cxn ang="0">
                      <a:pos x="1019" y="206"/>
                    </a:cxn>
                    <a:cxn ang="0">
                      <a:pos x="985" y="270"/>
                    </a:cxn>
                    <a:cxn ang="0">
                      <a:pos x="945" y="273"/>
                    </a:cxn>
                    <a:cxn ang="0">
                      <a:pos x="958" y="184"/>
                    </a:cxn>
                    <a:cxn ang="0">
                      <a:pos x="906" y="232"/>
                    </a:cxn>
                    <a:cxn ang="0">
                      <a:pos x="868" y="273"/>
                    </a:cxn>
                    <a:cxn ang="0">
                      <a:pos x="881" y="318"/>
                    </a:cxn>
                    <a:cxn ang="0">
                      <a:pos x="837" y="385"/>
                    </a:cxn>
                    <a:cxn ang="0">
                      <a:pos x="844" y="439"/>
                    </a:cxn>
                    <a:cxn ang="0">
                      <a:pos x="839" y="413"/>
                    </a:cxn>
                    <a:cxn ang="0">
                      <a:pos x="797" y="416"/>
                    </a:cxn>
                    <a:cxn ang="0">
                      <a:pos x="828" y="496"/>
                    </a:cxn>
                    <a:cxn ang="0">
                      <a:pos x="751" y="589"/>
                    </a:cxn>
                    <a:cxn ang="0">
                      <a:pos x="730" y="615"/>
                    </a:cxn>
                    <a:cxn ang="0">
                      <a:pos x="703" y="706"/>
                    </a:cxn>
                    <a:cxn ang="0">
                      <a:pos x="665" y="708"/>
                    </a:cxn>
                    <a:cxn ang="0">
                      <a:pos x="711" y="768"/>
                    </a:cxn>
                    <a:cxn ang="0">
                      <a:pos x="634" y="626"/>
                    </a:cxn>
                    <a:cxn ang="0">
                      <a:pos x="545" y="596"/>
                    </a:cxn>
                    <a:cxn ang="0">
                      <a:pos x="503" y="689"/>
                    </a:cxn>
                    <a:cxn ang="0">
                      <a:pos x="471" y="738"/>
                    </a:cxn>
                    <a:cxn ang="0">
                      <a:pos x="416" y="592"/>
                    </a:cxn>
                    <a:cxn ang="0">
                      <a:pos x="373" y="607"/>
                    </a:cxn>
                    <a:cxn ang="0">
                      <a:pos x="336" y="545"/>
                    </a:cxn>
                    <a:cxn ang="0">
                      <a:pos x="223" y="510"/>
                    </a:cxn>
                    <a:cxn ang="0">
                      <a:pos x="263" y="577"/>
                    </a:cxn>
                    <a:cxn ang="0">
                      <a:pos x="234" y="620"/>
                    </a:cxn>
                    <a:cxn ang="0">
                      <a:pos x="190" y="605"/>
                    </a:cxn>
                    <a:cxn ang="0">
                      <a:pos x="119" y="495"/>
                    </a:cxn>
                    <a:cxn ang="0">
                      <a:pos x="149" y="432"/>
                    </a:cxn>
                    <a:cxn ang="0">
                      <a:pos x="166" y="385"/>
                    </a:cxn>
                    <a:cxn ang="0">
                      <a:pos x="149" y="226"/>
                    </a:cxn>
                    <a:cxn ang="0">
                      <a:pos x="86" y="193"/>
                    </a:cxn>
                    <a:cxn ang="0">
                      <a:pos x="55" y="210"/>
                    </a:cxn>
                    <a:cxn ang="0">
                      <a:pos x="0" y="226"/>
                    </a:cxn>
                  </a:cxnLst>
                  <a:rect l="0" t="0" r="r" b="b"/>
                  <a:pathLst>
                    <a:path w="1089" h="769">
                      <a:moveTo>
                        <a:pt x="0" y="226"/>
                      </a:moveTo>
                      <a:lnTo>
                        <a:pt x="32" y="202"/>
                      </a:lnTo>
                      <a:lnTo>
                        <a:pt x="62" y="156"/>
                      </a:lnTo>
                      <a:lnTo>
                        <a:pt x="99" y="134"/>
                      </a:lnTo>
                      <a:lnTo>
                        <a:pt x="137" y="160"/>
                      </a:lnTo>
                      <a:lnTo>
                        <a:pt x="142" y="181"/>
                      </a:lnTo>
                      <a:lnTo>
                        <a:pt x="133" y="181"/>
                      </a:lnTo>
                      <a:lnTo>
                        <a:pt x="118" y="179"/>
                      </a:lnTo>
                      <a:lnTo>
                        <a:pt x="137" y="202"/>
                      </a:lnTo>
                      <a:lnTo>
                        <a:pt x="216" y="172"/>
                      </a:lnTo>
                      <a:lnTo>
                        <a:pt x="206" y="149"/>
                      </a:lnTo>
                      <a:lnTo>
                        <a:pt x="240" y="110"/>
                      </a:lnTo>
                      <a:lnTo>
                        <a:pt x="262" y="111"/>
                      </a:lnTo>
                      <a:lnTo>
                        <a:pt x="241" y="124"/>
                      </a:lnTo>
                      <a:lnTo>
                        <a:pt x="223" y="153"/>
                      </a:lnTo>
                      <a:lnTo>
                        <a:pt x="223" y="172"/>
                      </a:lnTo>
                      <a:lnTo>
                        <a:pt x="255" y="193"/>
                      </a:lnTo>
                      <a:lnTo>
                        <a:pt x="301" y="133"/>
                      </a:lnTo>
                      <a:lnTo>
                        <a:pt x="461" y="63"/>
                      </a:lnTo>
                      <a:lnTo>
                        <a:pt x="460" y="23"/>
                      </a:lnTo>
                      <a:lnTo>
                        <a:pt x="533" y="8"/>
                      </a:lnTo>
                      <a:lnTo>
                        <a:pt x="574" y="29"/>
                      </a:lnTo>
                      <a:lnTo>
                        <a:pt x="671" y="0"/>
                      </a:lnTo>
                      <a:lnTo>
                        <a:pt x="701" y="15"/>
                      </a:lnTo>
                      <a:lnTo>
                        <a:pt x="766" y="85"/>
                      </a:lnTo>
                      <a:lnTo>
                        <a:pt x="840" y="71"/>
                      </a:lnTo>
                      <a:lnTo>
                        <a:pt x="886" y="96"/>
                      </a:lnTo>
                      <a:lnTo>
                        <a:pt x="1001" y="91"/>
                      </a:lnTo>
                      <a:lnTo>
                        <a:pt x="1088" y="118"/>
                      </a:lnTo>
                      <a:lnTo>
                        <a:pt x="1080" y="156"/>
                      </a:lnTo>
                      <a:lnTo>
                        <a:pt x="1006" y="181"/>
                      </a:lnTo>
                      <a:lnTo>
                        <a:pt x="1019" y="206"/>
                      </a:lnTo>
                      <a:lnTo>
                        <a:pt x="987" y="220"/>
                      </a:lnTo>
                      <a:lnTo>
                        <a:pt x="985" y="270"/>
                      </a:lnTo>
                      <a:lnTo>
                        <a:pt x="957" y="304"/>
                      </a:lnTo>
                      <a:lnTo>
                        <a:pt x="945" y="273"/>
                      </a:lnTo>
                      <a:lnTo>
                        <a:pt x="961" y="244"/>
                      </a:lnTo>
                      <a:lnTo>
                        <a:pt x="958" y="184"/>
                      </a:lnTo>
                      <a:lnTo>
                        <a:pt x="929" y="215"/>
                      </a:lnTo>
                      <a:lnTo>
                        <a:pt x="906" y="232"/>
                      </a:lnTo>
                      <a:lnTo>
                        <a:pt x="884" y="205"/>
                      </a:lnTo>
                      <a:lnTo>
                        <a:pt x="868" y="273"/>
                      </a:lnTo>
                      <a:lnTo>
                        <a:pt x="885" y="273"/>
                      </a:lnTo>
                      <a:lnTo>
                        <a:pt x="881" y="318"/>
                      </a:lnTo>
                      <a:lnTo>
                        <a:pt x="861" y="366"/>
                      </a:lnTo>
                      <a:lnTo>
                        <a:pt x="837" y="385"/>
                      </a:lnTo>
                      <a:lnTo>
                        <a:pt x="857" y="417"/>
                      </a:lnTo>
                      <a:lnTo>
                        <a:pt x="844" y="439"/>
                      </a:lnTo>
                      <a:lnTo>
                        <a:pt x="839" y="420"/>
                      </a:lnTo>
                      <a:lnTo>
                        <a:pt x="839" y="413"/>
                      </a:lnTo>
                      <a:lnTo>
                        <a:pt x="823" y="402"/>
                      </a:lnTo>
                      <a:lnTo>
                        <a:pt x="797" y="416"/>
                      </a:lnTo>
                      <a:lnTo>
                        <a:pt x="820" y="469"/>
                      </a:lnTo>
                      <a:lnTo>
                        <a:pt x="828" y="496"/>
                      </a:lnTo>
                      <a:lnTo>
                        <a:pt x="801" y="569"/>
                      </a:lnTo>
                      <a:lnTo>
                        <a:pt x="751" y="589"/>
                      </a:lnTo>
                      <a:lnTo>
                        <a:pt x="710" y="585"/>
                      </a:lnTo>
                      <a:lnTo>
                        <a:pt x="730" y="615"/>
                      </a:lnTo>
                      <a:lnTo>
                        <a:pt x="732" y="657"/>
                      </a:lnTo>
                      <a:lnTo>
                        <a:pt x="703" y="706"/>
                      </a:lnTo>
                      <a:lnTo>
                        <a:pt x="670" y="679"/>
                      </a:lnTo>
                      <a:lnTo>
                        <a:pt x="665" y="708"/>
                      </a:lnTo>
                      <a:lnTo>
                        <a:pt x="690" y="732"/>
                      </a:lnTo>
                      <a:lnTo>
                        <a:pt x="711" y="768"/>
                      </a:lnTo>
                      <a:lnTo>
                        <a:pt x="676" y="747"/>
                      </a:lnTo>
                      <a:lnTo>
                        <a:pt x="634" y="626"/>
                      </a:lnTo>
                      <a:lnTo>
                        <a:pt x="583" y="593"/>
                      </a:lnTo>
                      <a:lnTo>
                        <a:pt x="545" y="596"/>
                      </a:lnTo>
                      <a:lnTo>
                        <a:pt x="497" y="665"/>
                      </a:lnTo>
                      <a:lnTo>
                        <a:pt x="503" y="689"/>
                      </a:lnTo>
                      <a:lnTo>
                        <a:pt x="487" y="738"/>
                      </a:lnTo>
                      <a:lnTo>
                        <a:pt x="471" y="738"/>
                      </a:lnTo>
                      <a:lnTo>
                        <a:pt x="416" y="636"/>
                      </a:lnTo>
                      <a:lnTo>
                        <a:pt x="416" y="592"/>
                      </a:lnTo>
                      <a:lnTo>
                        <a:pt x="404" y="608"/>
                      </a:lnTo>
                      <a:lnTo>
                        <a:pt x="373" y="607"/>
                      </a:lnTo>
                      <a:lnTo>
                        <a:pt x="385" y="580"/>
                      </a:lnTo>
                      <a:lnTo>
                        <a:pt x="336" y="545"/>
                      </a:lnTo>
                      <a:lnTo>
                        <a:pt x="275" y="545"/>
                      </a:lnTo>
                      <a:lnTo>
                        <a:pt x="223" y="510"/>
                      </a:lnTo>
                      <a:lnTo>
                        <a:pt x="220" y="545"/>
                      </a:lnTo>
                      <a:lnTo>
                        <a:pt x="263" y="577"/>
                      </a:lnTo>
                      <a:lnTo>
                        <a:pt x="278" y="576"/>
                      </a:lnTo>
                      <a:lnTo>
                        <a:pt x="234" y="620"/>
                      </a:lnTo>
                      <a:lnTo>
                        <a:pt x="190" y="630"/>
                      </a:lnTo>
                      <a:lnTo>
                        <a:pt x="190" y="605"/>
                      </a:lnTo>
                      <a:lnTo>
                        <a:pt x="127" y="518"/>
                      </a:lnTo>
                      <a:lnTo>
                        <a:pt x="119" y="495"/>
                      </a:lnTo>
                      <a:lnTo>
                        <a:pt x="153" y="467"/>
                      </a:lnTo>
                      <a:lnTo>
                        <a:pt x="149" y="432"/>
                      </a:lnTo>
                      <a:lnTo>
                        <a:pt x="149" y="393"/>
                      </a:lnTo>
                      <a:lnTo>
                        <a:pt x="166" y="385"/>
                      </a:lnTo>
                      <a:lnTo>
                        <a:pt x="149" y="366"/>
                      </a:lnTo>
                      <a:lnTo>
                        <a:pt x="149" y="226"/>
                      </a:lnTo>
                      <a:lnTo>
                        <a:pt x="61" y="226"/>
                      </a:lnTo>
                      <a:lnTo>
                        <a:pt x="86" y="193"/>
                      </a:lnTo>
                      <a:lnTo>
                        <a:pt x="84" y="181"/>
                      </a:lnTo>
                      <a:lnTo>
                        <a:pt x="55" y="210"/>
                      </a:lnTo>
                      <a:lnTo>
                        <a:pt x="45" y="226"/>
                      </a:lnTo>
                      <a:lnTo>
                        <a:pt x="0" y="226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5" name="Freeform 23"/>
                <p:cNvSpPr>
                  <a:spLocks/>
                </p:cNvSpPr>
                <p:nvPr/>
              </p:nvSpPr>
              <p:spPr bwMode="grayWhite">
                <a:xfrm>
                  <a:off x="3135" y="720"/>
                  <a:ext cx="94" cy="157"/>
                </a:xfrm>
                <a:custGeom>
                  <a:avLst/>
                  <a:gdLst/>
                  <a:ahLst/>
                  <a:cxnLst>
                    <a:cxn ang="0">
                      <a:pos x="63" y="0"/>
                    </a:cxn>
                    <a:cxn ang="0">
                      <a:pos x="63" y="20"/>
                    </a:cxn>
                    <a:cxn ang="0">
                      <a:pos x="55" y="33"/>
                    </a:cxn>
                    <a:cxn ang="0">
                      <a:pos x="57" y="54"/>
                    </a:cxn>
                    <a:cxn ang="0">
                      <a:pos x="47" y="82"/>
                    </a:cxn>
                    <a:cxn ang="0">
                      <a:pos x="31" y="108"/>
                    </a:cxn>
                    <a:cxn ang="0">
                      <a:pos x="7" y="125"/>
                    </a:cxn>
                    <a:cxn ang="0">
                      <a:pos x="0" y="154"/>
                    </a:cxn>
                    <a:cxn ang="0">
                      <a:pos x="10" y="156"/>
                    </a:cxn>
                    <a:cxn ang="0">
                      <a:pos x="10" y="129"/>
                    </a:cxn>
                    <a:cxn ang="0">
                      <a:pos x="44" y="127"/>
                    </a:cxn>
                    <a:cxn ang="0">
                      <a:pos x="69" y="109"/>
                    </a:cxn>
                    <a:cxn ang="0">
                      <a:pos x="69" y="72"/>
                    </a:cxn>
                    <a:cxn ang="0">
                      <a:pos x="77" y="58"/>
                    </a:cxn>
                    <a:cxn ang="0">
                      <a:pos x="64" y="34"/>
                    </a:cxn>
                    <a:cxn ang="0">
                      <a:pos x="82" y="27"/>
                    </a:cxn>
                    <a:cxn ang="0">
                      <a:pos x="93" y="8"/>
                    </a:cxn>
                    <a:cxn ang="0">
                      <a:pos x="69" y="11"/>
                    </a:cxn>
                    <a:cxn ang="0">
                      <a:pos x="63" y="0"/>
                    </a:cxn>
                  </a:cxnLst>
                  <a:rect l="0" t="0" r="r" b="b"/>
                  <a:pathLst>
                    <a:path w="94" h="157">
                      <a:moveTo>
                        <a:pt x="63" y="0"/>
                      </a:moveTo>
                      <a:lnTo>
                        <a:pt x="63" y="20"/>
                      </a:lnTo>
                      <a:lnTo>
                        <a:pt x="55" y="33"/>
                      </a:lnTo>
                      <a:lnTo>
                        <a:pt x="57" y="54"/>
                      </a:lnTo>
                      <a:lnTo>
                        <a:pt x="47" y="82"/>
                      </a:lnTo>
                      <a:lnTo>
                        <a:pt x="31" y="108"/>
                      </a:lnTo>
                      <a:lnTo>
                        <a:pt x="7" y="125"/>
                      </a:lnTo>
                      <a:lnTo>
                        <a:pt x="0" y="154"/>
                      </a:lnTo>
                      <a:lnTo>
                        <a:pt x="10" y="156"/>
                      </a:lnTo>
                      <a:lnTo>
                        <a:pt x="10" y="129"/>
                      </a:lnTo>
                      <a:lnTo>
                        <a:pt x="44" y="127"/>
                      </a:lnTo>
                      <a:lnTo>
                        <a:pt x="69" y="109"/>
                      </a:lnTo>
                      <a:lnTo>
                        <a:pt x="69" y="72"/>
                      </a:lnTo>
                      <a:lnTo>
                        <a:pt x="77" y="58"/>
                      </a:lnTo>
                      <a:lnTo>
                        <a:pt x="64" y="34"/>
                      </a:lnTo>
                      <a:lnTo>
                        <a:pt x="82" y="27"/>
                      </a:lnTo>
                      <a:lnTo>
                        <a:pt x="93" y="8"/>
                      </a:lnTo>
                      <a:lnTo>
                        <a:pt x="69" y="11"/>
                      </a:lnTo>
                      <a:lnTo>
                        <a:pt x="63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6" name="Freeform 24"/>
                <p:cNvSpPr>
                  <a:spLocks/>
                </p:cNvSpPr>
                <p:nvPr/>
              </p:nvSpPr>
              <p:spPr bwMode="grayWhite">
                <a:xfrm>
                  <a:off x="2780" y="1139"/>
                  <a:ext cx="19" cy="36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0" y="16"/>
                    </a:cxn>
                    <a:cxn ang="0">
                      <a:pos x="6" y="35"/>
                    </a:cxn>
                    <a:cxn ang="0">
                      <a:pos x="18" y="21"/>
                    </a:cxn>
                    <a:cxn ang="0">
                      <a:pos x="9" y="0"/>
                    </a:cxn>
                  </a:cxnLst>
                  <a:rect l="0" t="0" r="r" b="b"/>
                  <a:pathLst>
                    <a:path w="19" h="36">
                      <a:moveTo>
                        <a:pt x="9" y="0"/>
                      </a:moveTo>
                      <a:lnTo>
                        <a:pt x="0" y="16"/>
                      </a:lnTo>
                      <a:lnTo>
                        <a:pt x="6" y="35"/>
                      </a:lnTo>
                      <a:lnTo>
                        <a:pt x="18" y="21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7" name="Freeform 25"/>
                <p:cNvSpPr>
                  <a:spLocks/>
                </p:cNvSpPr>
                <p:nvPr/>
              </p:nvSpPr>
              <p:spPr bwMode="grayWhite">
                <a:xfrm>
                  <a:off x="2923" y="1177"/>
                  <a:ext cx="220" cy="9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3" y="7"/>
                    </a:cxn>
                    <a:cxn ang="0">
                      <a:pos x="82" y="41"/>
                    </a:cxn>
                    <a:cxn ang="0">
                      <a:pos x="75" y="60"/>
                    </a:cxn>
                    <a:cxn ang="0">
                      <a:pos x="115" y="77"/>
                    </a:cxn>
                    <a:cxn ang="0">
                      <a:pos x="219" y="77"/>
                    </a:cxn>
                    <a:cxn ang="0">
                      <a:pos x="106" y="93"/>
                    </a:cxn>
                    <a:cxn ang="0">
                      <a:pos x="75" y="60"/>
                    </a:cxn>
                    <a:cxn ang="0">
                      <a:pos x="46" y="5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20" h="94">
                      <a:moveTo>
                        <a:pt x="0" y="0"/>
                      </a:moveTo>
                      <a:lnTo>
                        <a:pt x="33" y="7"/>
                      </a:lnTo>
                      <a:lnTo>
                        <a:pt x="82" y="41"/>
                      </a:lnTo>
                      <a:lnTo>
                        <a:pt x="75" y="60"/>
                      </a:lnTo>
                      <a:lnTo>
                        <a:pt x="115" y="77"/>
                      </a:lnTo>
                      <a:lnTo>
                        <a:pt x="219" y="77"/>
                      </a:lnTo>
                      <a:lnTo>
                        <a:pt x="106" y="93"/>
                      </a:lnTo>
                      <a:lnTo>
                        <a:pt x="75" y="60"/>
                      </a:lnTo>
                      <a:lnTo>
                        <a:pt x="46" y="5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8" name="Freeform 26"/>
                <p:cNvSpPr>
                  <a:spLocks/>
                </p:cNvSpPr>
                <p:nvPr/>
              </p:nvSpPr>
              <p:spPr bwMode="grayWhite">
                <a:xfrm>
                  <a:off x="3098" y="1255"/>
                  <a:ext cx="236" cy="221"/>
                </a:xfrm>
                <a:custGeom>
                  <a:avLst/>
                  <a:gdLst/>
                  <a:ahLst/>
                  <a:cxnLst>
                    <a:cxn ang="0">
                      <a:pos x="190" y="216"/>
                    </a:cxn>
                    <a:cxn ang="0">
                      <a:pos x="179" y="212"/>
                    </a:cxn>
                    <a:cxn ang="0">
                      <a:pos x="154" y="187"/>
                    </a:cxn>
                    <a:cxn ang="0">
                      <a:pos x="130" y="182"/>
                    </a:cxn>
                    <a:cxn ang="0">
                      <a:pos x="124" y="167"/>
                    </a:cxn>
                    <a:cxn ang="0">
                      <a:pos x="110" y="155"/>
                    </a:cxn>
                    <a:cxn ang="0">
                      <a:pos x="87" y="155"/>
                    </a:cxn>
                    <a:cxn ang="0">
                      <a:pos x="62" y="165"/>
                    </a:cxn>
                    <a:cxn ang="0">
                      <a:pos x="40" y="169"/>
                    </a:cxn>
                    <a:cxn ang="0">
                      <a:pos x="15" y="169"/>
                    </a:cxn>
                    <a:cxn ang="0">
                      <a:pos x="14" y="152"/>
                    </a:cxn>
                    <a:cxn ang="0">
                      <a:pos x="5" y="127"/>
                    </a:cxn>
                    <a:cxn ang="0">
                      <a:pos x="3" y="114"/>
                    </a:cxn>
                    <a:cxn ang="0">
                      <a:pos x="3" y="79"/>
                    </a:cxn>
                    <a:cxn ang="0">
                      <a:pos x="44" y="60"/>
                    </a:cxn>
                    <a:cxn ang="0">
                      <a:pos x="48" y="41"/>
                    </a:cxn>
                    <a:cxn ang="0">
                      <a:pos x="57" y="43"/>
                    </a:cxn>
                    <a:cxn ang="0">
                      <a:pos x="77" y="22"/>
                    </a:cxn>
                    <a:cxn ang="0">
                      <a:pos x="98" y="25"/>
                    </a:cxn>
                    <a:cxn ang="0">
                      <a:pos x="113" y="10"/>
                    </a:cxn>
                    <a:cxn ang="0">
                      <a:pos x="125" y="8"/>
                    </a:cxn>
                    <a:cxn ang="0">
                      <a:pos x="145" y="34"/>
                    </a:cxn>
                    <a:cxn ang="0">
                      <a:pos x="163" y="43"/>
                    </a:cxn>
                    <a:cxn ang="0">
                      <a:pos x="165" y="16"/>
                    </a:cxn>
                    <a:cxn ang="0">
                      <a:pos x="172" y="0"/>
                    </a:cxn>
                    <a:cxn ang="0">
                      <a:pos x="185" y="22"/>
                    </a:cxn>
                    <a:cxn ang="0">
                      <a:pos x="196" y="60"/>
                    </a:cxn>
                    <a:cxn ang="0">
                      <a:pos x="219" y="83"/>
                    </a:cxn>
                    <a:cxn ang="0">
                      <a:pos x="232" y="101"/>
                    </a:cxn>
                    <a:cxn ang="0">
                      <a:pos x="235" y="133"/>
                    </a:cxn>
                    <a:cxn ang="0">
                      <a:pos x="221" y="169"/>
                    </a:cxn>
                    <a:cxn ang="0">
                      <a:pos x="217" y="202"/>
                    </a:cxn>
                    <a:cxn ang="0">
                      <a:pos x="196" y="215"/>
                    </a:cxn>
                  </a:cxnLst>
                  <a:rect l="0" t="0" r="r" b="b"/>
                  <a:pathLst>
                    <a:path w="236" h="221">
                      <a:moveTo>
                        <a:pt x="196" y="215"/>
                      </a:moveTo>
                      <a:lnTo>
                        <a:pt x="190" y="216"/>
                      </a:lnTo>
                      <a:lnTo>
                        <a:pt x="185" y="220"/>
                      </a:lnTo>
                      <a:lnTo>
                        <a:pt x="179" y="212"/>
                      </a:lnTo>
                      <a:lnTo>
                        <a:pt x="158" y="202"/>
                      </a:lnTo>
                      <a:lnTo>
                        <a:pt x="154" y="187"/>
                      </a:lnTo>
                      <a:lnTo>
                        <a:pt x="147" y="182"/>
                      </a:lnTo>
                      <a:lnTo>
                        <a:pt x="130" y="182"/>
                      </a:lnTo>
                      <a:lnTo>
                        <a:pt x="130" y="170"/>
                      </a:lnTo>
                      <a:lnTo>
                        <a:pt x="124" y="167"/>
                      </a:lnTo>
                      <a:lnTo>
                        <a:pt x="123" y="157"/>
                      </a:lnTo>
                      <a:lnTo>
                        <a:pt x="110" y="155"/>
                      </a:lnTo>
                      <a:lnTo>
                        <a:pt x="98" y="152"/>
                      </a:lnTo>
                      <a:lnTo>
                        <a:pt x="87" y="155"/>
                      </a:lnTo>
                      <a:lnTo>
                        <a:pt x="87" y="157"/>
                      </a:lnTo>
                      <a:lnTo>
                        <a:pt x="62" y="165"/>
                      </a:lnTo>
                      <a:lnTo>
                        <a:pt x="62" y="169"/>
                      </a:lnTo>
                      <a:lnTo>
                        <a:pt x="40" y="169"/>
                      </a:lnTo>
                      <a:lnTo>
                        <a:pt x="28" y="176"/>
                      </a:lnTo>
                      <a:lnTo>
                        <a:pt x="15" y="169"/>
                      </a:lnTo>
                      <a:lnTo>
                        <a:pt x="14" y="167"/>
                      </a:lnTo>
                      <a:lnTo>
                        <a:pt x="14" y="152"/>
                      </a:lnTo>
                      <a:lnTo>
                        <a:pt x="10" y="139"/>
                      </a:lnTo>
                      <a:lnTo>
                        <a:pt x="5" y="127"/>
                      </a:lnTo>
                      <a:lnTo>
                        <a:pt x="8" y="118"/>
                      </a:lnTo>
                      <a:lnTo>
                        <a:pt x="3" y="114"/>
                      </a:lnTo>
                      <a:lnTo>
                        <a:pt x="0" y="93"/>
                      </a:lnTo>
                      <a:lnTo>
                        <a:pt x="3" y="79"/>
                      </a:lnTo>
                      <a:lnTo>
                        <a:pt x="16" y="68"/>
                      </a:lnTo>
                      <a:lnTo>
                        <a:pt x="44" y="60"/>
                      </a:lnTo>
                      <a:lnTo>
                        <a:pt x="51" y="51"/>
                      </a:lnTo>
                      <a:lnTo>
                        <a:pt x="48" y="41"/>
                      </a:lnTo>
                      <a:lnTo>
                        <a:pt x="55" y="38"/>
                      </a:lnTo>
                      <a:lnTo>
                        <a:pt x="57" y="43"/>
                      </a:lnTo>
                      <a:lnTo>
                        <a:pt x="60" y="35"/>
                      </a:lnTo>
                      <a:lnTo>
                        <a:pt x="77" y="22"/>
                      </a:lnTo>
                      <a:lnTo>
                        <a:pt x="87" y="28"/>
                      </a:lnTo>
                      <a:lnTo>
                        <a:pt x="98" y="25"/>
                      </a:lnTo>
                      <a:lnTo>
                        <a:pt x="102" y="13"/>
                      </a:lnTo>
                      <a:lnTo>
                        <a:pt x="113" y="10"/>
                      </a:lnTo>
                      <a:lnTo>
                        <a:pt x="110" y="2"/>
                      </a:lnTo>
                      <a:lnTo>
                        <a:pt x="125" y="8"/>
                      </a:lnTo>
                      <a:lnTo>
                        <a:pt x="138" y="5"/>
                      </a:lnTo>
                      <a:lnTo>
                        <a:pt x="145" y="34"/>
                      </a:lnTo>
                      <a:lnTo>
                        <a:pt x="154" y="43"/>
                      </a:lnTo>
                      <a:lnTo>
                        <a:pt x="163" y="43"/>
                      </a:lnTo>
                      <a:lnTo>
                        <a:pt x="167" y="25"/>
                      </a:lnTo>
                      <a:lnTo>
                        <a:pt x="165" y="16"/>
                      </a:lnTo>
                      <a:lnTo>
                        <a:pt x="167" y="2"/>
                      </a:lnTo>
                      <a:lnTo>
                        <a:pt x="172" y="0"/>
                      </a:lnTo>
                      <a:lnTo>
                        <a:pt x="179" y="18"/>
                      </a:lnTo>
                      <a:lnTo>
                        <a:pt x="185" y="22"/>
                      </a:lnTo>
                      <a:lnTo>
                        <a:pt x="189" y="38"/>
                      </a:lnTo>
                      <a:lnTo>
                        <a:pt x="196" y="60"/>
                      </a:lnTo>
                      <a:lnTo>
                        <a:pt x="206" y="66"/>
                      </a:lnTo>
                      <a:lnTo>
                        <a:pt x="219" y="83"/>
                      </a:lnTo>
                      <a:lnTo>
                        <a:pt x="221" y="91"/>
                      </a:lnTo>
                      <a:lnTo>
                        <a:pt x="232" y="101"/>
                      </a:lnTo>
                      <a:lnTo>
                        <a:pt x="235" y="119"/>
                      </a:lnTo>
                      <a:lnTo>
                        <a:pt x="235" y="133"/>
                      </a:lnTo>
                      <a:lnTo>
                        <a:pt x="232" y="155"/>
                      </a:lnTo>
                      <a:lnTo>
                        <a:pt x="221" y="169"/>
                      </a:lnTo>
                      <a:lnTo>
                        <a:pt x="217" y="187"/>
                      </a:lnTo>
                      <a:lnTo>
                        <a:pt x="217" y="202"/>
                      </a:lnTo>
                      <a:lnTo>
                        <a:pt x="206" y="205"/>
                      </a:lnTo>
                      <a:lnTo>
                        <a:pt x="196" y="215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9" name="Freeform 27"/>
                <p:cNvSpPr>
                  <a:spLocks/>
                </p:cNvSpPr>
                <p:nvPr/>
              </p:nvSpPr>
              <p:spPr bwMode="grayWhite">
                <a:xfrm>
                  <a:off x="3286" y="1488"/>
                  <a:ext cx="18" cy="27"/>
                </a:xfrm>
                <a:custGeom>
                  <a:avLst/>
                  <a:gdLst/>
                  <a:ahLst/>
                  <a:cxnLst>
                    <a:cxn ang="0">
                      <a:pos x="9" y="23"/>
                    </a:cxn>
                    <a:cxn ang="0">
                      <a:pos x="3" y="19"/>
                    </a:cxn>
                    <a:cxn ang="0">
                      <a:pos x="3" y="15"/>
                    </a:cxn>
                    <a:cxn ang="0">
                      <a:pos x="3" y="11"/>
                    </a:cxn>
                    <a:cxn ang="0">
                      <a:pos x="2" y="7"/>
                    </a:cxn>
                    <a:cxn ang="0">
                      <a:pos x="0" y="0"/>
                    </a:cxn>
                    <a:cxn ang="0">
                      <a:pos x="3" y="0"/>
                    </a:cxn>
                    <a:cxn ang="0">
                      <a:pos x="9" y="4"/>
                    </a:cxn>
                    <a:cxn ang="0">
                      <a:pos x="12" y="3"/>
                    </a:cxn>
                    <a:cxn ang="0">
                      <a:pos x="13" y="3"/>
                    </a:cxn>
                    <a:cxn ang="0">
                      <a:pos x="17" y="0"/>
                    </a:cxn>
                    <a:cxn ang="0">
                      <a:pos x="17" y="11"/>
                    </a:cxn>
                    <a:cxn ang="0">
                      <a:pos x="15" y="15"/>
                    </a:cxn>
                    <a:cxn ang="0">
                      <a:pos x="13" y="19"/>
                    </a:cxn>
                    <a:cxn ang="0">
                      <a:pos x="13" y="22"/>
                    </a:cxn>
                    <a:cxn ang="0">
                      <a:pos x="12" y="23"/>
                    </a:cxn>
                    <a:cxn ang="0">
                      <a:pos x="12" y="26"/>
                    </a:cxn>
                    <a:cxn ang="0">
                      <a:pos x="9" y="23"/>
                    </a:cxn>
                  </a:cxnLst>
                  <a:rect l="0" t="0" r="r" b="b"/>
                  <a:pathLst>
                    <a:path w="18" h="27">
                      <a:moveTo>
                        <a:pt x="9" y="23"/>
                      </a:moveTo>
                      <a:lnTo>
                        <a:pt x="3" y="19"/>
                      </a:lnTo>
                      <a:lnTo>
                        <a:pt x="3" y="15"/>
                      </a:lnTo>
                      <a:lnTo>
                        <a:pt x="3" y="11"/>
                      </a:lnTo>
                      <a:lnTo>
                        <a:pt x="2" y="7"/>
                      </a:lnTo>
                      <a:lnTo>
                        <a:pt x="0" y="0"/>
                      </a:lnTo>
                      <a:lnTo>
                        <a:pt x="3" y="0"/>
                      </a:lnTo>
                      <a:lnTo>
                        <a:pt x="9" y="4"/>
                      </a:lnTo>
                      <a:lnTo>
                        <a:pt x="12" y="3"/>
                      </a:lnTo>
                      <a:lnTo>
                        <a:pt x="13" y="3"/>
                      </a:lnTo>
                      <a:lnTo>
                        <a:pt x="17" y="0"/>
                      </a:lnTo>
                      <a:lnTo>
                        <a:pt x="17" y="11"/>
                      </a:lnTo>
                      <a:lnTo>
                        <a:pt x="15" y="15"/>
                      </a:lnTo>
                      <a:lnTo>
                        <a:pt x="13" y="19"/>
                      </a:lnTo>
                      <a:lnTo>
                        <a:pt x="13" y="22"/>
                      </a:lnTo>
                      <a:lnTo>
                        <a:pt x="12" y="23"/>
                      </a:lnTo>
                      <a:lnTo>
                        <a:pt x="12" y="26"/>
                      </a:lnTo>
                      <a:lnTo>
                        <a:pt x="9" y="23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0" name="Freeform 28"/>
                <p:cNvSpPr>
                  <a:spLocks/>
                </p:cNvSpPr>
                <p:nvPr/>
              </p:nvSpPr>
              <p:spPr bwMode="grayWhite">
                <a:xfrm>
                  <a:off x="2463" y="1235"/>
                  <a:ext cx="26" cy="106"/>
                </a:xfrm>
                <a:custGeom>
                  <a:avLst/>
                  <a:gdLst/>
                  <a:ahLst/>
                  <a:cxnLst>
                    <a:cxn ang="0">
                      <a:pos x="3" y="37"/>
                    </a:cxn>
                    <a:cxn ang="0">
                      <a:pos x="13" y="28"/>
                    </a:cxn>
                    <a:cxn ang="0">
                      <a:pos x="20" y="0"/>
                    </a:cxn>
                    <a:cxn ang="0">
                      <a:pos x="25" y="42"/>
                    </a:cxn>
                    <a:cxn ang="0">
                      <a:pos x="17" y="94"/>
                    </a:cxn>
                    <a:cxn ang="0">
                      <a:pos x="0" y="105"/>
                    </a:cxn>
                    <a:cxn ang="0">
                      <a:pos x="0" y="80"/>
                    </a:cxn>
                    <a:cxn ang="0">
                      <a:pos x="5" y="64"/>
                    </a:cxn>
                    <a:cxn ang="0">
                      <a:pos x="3" y="37"/>
                    </a:cxn>
                  </a:cxnLst>
                  <a:rect l="0" t="0" r="r" b="b"/>
                  <a:pathLst>
                    <a:path w="26" h="106">
                      <a:moveTo>
                        <a:pt x="3" y="37"/>
                      </a:moveTo>
                      <a:lnTo>
                        <a:pt x="13" y="28"/>
                      </a:lnTo>
                      <a:lnTo>
                        <a:pt x="20" y="0"/>
                      </a:lnTo>
                      <a:lnTo>
                        <a:pt x="25" y="42"/>
                      </a:lnTo>
                      <a:lnTo>
                        <a:pt x="17" y="94"/>
                      </a:lnTo>
                      <a:lnTo>
                        <a:pt x="0" y="105"/>
                      </a:lnTo>
                      <a:lnTo>
                        <a:pt x="0" y="80"/>
                      </a:lnTo>
                      <a:lnTo>
                        <a:pt x="5" y="64"/>
                      </a:lnTo>
                      <a:lnTo>
                        <a:pt x="3" y="37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3104" name="Rectangle 3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429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6482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107" name="Rectangle 3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108" name="Rectangle 3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34FD58E-D94E-4777-9218-C24733F9423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4152D9-3D3F-4719-A26F-8D7A5B54101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8575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8575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F9C22C-FA53-42E4-9F7B-3199D84EA95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F59B4F-8C72-4BFD-BB1F-CB9599C9D24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0AC646-3135-448D-9AA7-79B0FCAEEEC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573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573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B7A1EF-1896-4472-AFAF-66C7A757BE7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0889FD-0BE9-43A9-A170-3B25A357E37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081D80-23C0-45E7-8349-BC31E53E56E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32F9B6-FD14-40F0-8F87-9A4D0A7C7DB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37444F-248A-4FBD-8028-2CD603A6B6B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D29BC-D896-42A4-91DA-54B9DC78869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4" name="Group 30"/>
          <p:cNvGrpSpPr>
            <a:grpSpLocks/>
          </p:cNvGrpSpPr>
          <p:nvPr/>
        </p:nvGrpSpPr>
        <p:grpSpPr bwMode="auto">
          <a:xfrm>
            <a:off x="0" y="4367213"/>
            <a:ext cx="9131300" cy="2478087"/>
            <a:chOff x="0" y="2751"/>
            <a:chExt cx="5752" cy="1561"/>
          </a:xfrm>
        </p:grpSpPr>
        <p:sp>
          <p:nvSpPr>
            <p:cNvPr id="1026" name="Rectangle 2"/>
            <p:cNvSpPr>
              <a:spLocks noChangeArrowheads="1"/>
            </p:cNvSpPr>
            <p:nvPr/>
          </p:nvSpPr>
          <p:spPr bwMode="hidden">
            <a:xfrm>
              <a:off x="0" y="4080"/>
              <a:ext cx="5752" cy="23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53" name="Group 29"/>
            <p:cNvGrpSpPr>
              <a:grpSpLocks/>
            </p:cNvGrpSpPr>
            <p:nvPr/>
          </p:nvGrpSpPr>
          <p:grpSpPr bwMode="auto">
            <a:xfrm>
              <a:off x="4458" y="2751"/>
              <a:ext cx="1190" cy="1426"/>
              <a:chOff x="4458" y="2751"/>
              <a:chExt cx="1190" cy="1426"/>
            </a:xfrm>
          </p:grpSpPr>
          <p:grpSp>
            <p:nvGrpSpPr>
              <p:cNvPr id="1032" name="Group 8"/>
              <p:cNvGrpSpPr>
                <a:grpSpLocks/>
              </p:cNvGrpSpPr>
              <p:nvPr/>
            </p:nvGrpSpPr>
            <p:grpSpPr bwMode="auto">
              <a:xfrm>
                <a:off x="4614" y="2751"/>
                <a:ext cx="1034" cy="1426"/>
                <a:chOff x="4614" y="2751"/>
                <a:chExt cx="1034" cy="1426"/>
              </a:xfrm>
            </p:grpSpPr>
            <p:sp>
              <p:nvSpPr>
                <p:cNvPr id="1027" name="Freeform 3"/>
                <p:cNvSpPr>
                  <a:spLocks/>
                </p:cNvSpPr>
                <p:nvPr/>
              </p:nvSpPr>
              <p:spPr bwMode="ltGray">
                <a:xfrm>
                  <a:off x="4614" y="2790"/>
                  <a:ext cx="1034" cy="1273"/>
                </a:xfrm>
                <a:custGeom>
                  <a:avLst/>
                  <a:gdLst/>
                  <a:ahLst/>
                  <a:cxnLst>
                    <a:cxn ang="0">
                      <a:pos x="646" y="23"/>
                    </a:cxn>
                    <a:cxn ang="0">
                      <a:pos x="765" y="92"/>
                    </a:cxn>
                    <a:cxn ang="0">
                      <a:pos x="866" y="184"/>
                    </a:cxn>
                    <a:cxn ang="0">
                      <a:pos x="944" y="294"/>
                    </a:cxn>
                    <a:cxn ang="0">
                      <a:pos x="1000" y="417"/>
                    </a:cxn>
                    <a:cxn ang="0">
                      <a:pos x="1030" y="550"/>
                    </a:cxn>
                    <a:cxn ang="0">
                      <a:pos x="1030" y="688"/>
                    </a:cxn>
                    <a:cxn ang="0">
                      <a:pos x="1000" y="821"/>
                    </a:cxn>
                    <a:cxn ang="0">
                      <a:pos x="944" y="944"/>
                    </a:cxn>
                    <a:cxn ang="0">
                      <a:pos x="866" y="1055"/>
                    </a:cxn>
                    <a:cxn ang="0">
                      <a:pos x="765" y="1148"/>
                    </a:cxn>
                    <a:cxn ang="0">
                      <a:pos x="646" y="1215"/>
                    </a:cxn>
                    <a:cxn ang="0">
                      <a:pos x="517" y="1257"/>
                    </a:cxn>
                    <a:cxn ang="0">
                      <a:pos x="382" y="1272"/>
                    </a:cxn>
                    <a:cxn ang="0">
                      <a:pos x="246" y="1257"/>
                    </a:cxn>
                    <a:cxn ang="0">
                      <a:pos x="118" y="1215"/>
                    </a:cxn>
                    <a:cxn ang="0">
                      <a:pos x="0" y="1148"/>
                    </a:cxn>
                    <a:cxn ang="0">
                      <a:pos x="89" y="1129"/>
                    </a:cxn>
                    <a:cxn ang="0">
                      <a:pos x="201" y="1179"/>
                    </a:cxn>
                    <a:cxn ang="0">
                      <a:pos x="320" y="1204"/>
                    </a:cxn>
                    <a:cxn ang="0">
                      <a:pos x="443" y="1204"/>
                    </a:cxn>
                    <a:cxn ang="0">
                      <a:pos x="563" y="1179"/>
                    </a:cxn>
                    <a:cxn ang="0">
                      <a:pos x="675" y="1129"/>
                    </a:cxn>
                    <a:cxn ang="0">
                      <a:pos x="775" y="1057"/>
                    </a:cxn>
                    <a:cxn ang="0">
                      <a:pos x="857" y="965"/>
                    </a:cxn>
                    <a:cxn ang="0">
                      <a:pos x="919" y="858"/>
                    </a:cxn>
                    <a:cxn ang="0">
                      <a:pos x="956" y="742"/>
                    </a:cxn>
                    <a:cxn ang="0">
                      <a:pos x="969" y="619"/>
                    </a:cxn>
                    <a:cxn ang="0">
                      <a:pos x="956" y="496"/>
                    </a:cxn>
                    <a:cxn ang="0">
                      <a:pos x="919" y="381"/>
                    </a:cxn>
                    <a:cxn ang="0">
                      <a:pos x="857" y="273"/>
                    </a:cxn>
                    <a:cxn ang="0">
                      <a:pos x="775" y="182"/>
                    </a:cxn>
                    <a:cxn ang="0">
                      <a:pos x="675" y="110"/>
                    </a:cxn>
                    <a:cxn ang="0">
                      <a:pos x="563" y="61"/>
                    </a:cxn>
                    <a:cxn ang="0">
                      <a:pos x="582" y="0"/>
                    </a:cxn>
                  </a:cxnLst>
                  <a:rect l="0" t="0" r="r" b="b"/>
                  <a:pathLst>
                    <a:path w="1034" h="1273">
                      <a:moveTo>
                        <a:pt x="582" y="0"/>
                      </a:moveTo>
                      <a:lnTo>
                        <a:pt x="646" y="23"/>
                      </a:lnTo>
                      <a:lnTo>
                        <a:pt x="707" y="56"/>
                      </a:lnTo>
                      <a:lnTo>
                        <a:pt x="765" y="92"/>
                      </a:lnTo>
                      <a:lnTo>
                        <a:pt x="818" y="134"/>
                      </a:lnTo>
                      <a:lnTo>
                        <a:pt x="866" y="184"/>
                      </a:lnTo>
                      <a:lnTo>
                        <a:pt x="908" y="237"/>
                      </a:lnTo>
                      <a:lnTo>
                        <a:pt x="944" y="294"/>
                      </a:lnTo>
                      <a:lnTo>
                        <a:pt x="977" y="353"/>
                      </a:lnTo>
                      <a:lnTo>
                        <a:pt x="1000" y="417"/>
                      </a:lnTo>
                      <a:lnTo>
                        <a:pt x="1018" y="483"/>
                      </a:lnTo>
                      <a:lnTo>
                        <a:pt x="1030" y="550"/>
                      </a:lnTo>
                      <a:lnTo>
                        <a:pt x="1033" y="619"/>
                      </a:lnTo>
                      <a:lnTo>
                        <a:pt x="1030" y="688"/>
                      </a:lnTo>
                      <a:lnTo>
                        <a:pt x="1018" y="756"/>
                      </a:lnTo>
                      <a:lnTo>
                        <a:pt x="1000" y="821"/>
                      </a:lnTo>
                      <a:lnTo>
                        <a:pt x="977" y="884"/>
                      </a:lnTo>
                      <a:lnTo>
                        <a:pt x="944" y="944"/>
                      </a:lnTo>
                      <a:lnTo>
                        <a:pt x="908" y="1003"/>
                      </a:lnTo>
                      <a:lnTo>
                        <a:pt x="866" y="1055"/>
                      </a:lnTo>
                      <a:lnTo>
                        <a:pt x="818" y="1105"/>
                      </a:lnTo>
                      <a:lnTo>
                        <a:pt x="765" y="1148"/>
                      </a:lnTo>
                      <a:lnTo>
                        <a:pt x="707" y="1183"/>
                      </a:lnTo>
                      <a:lnTo>
                        <a:pt x="646" y="1215"/>
                      </a:lnTo>
                      <a:lnTo>
                        <a:pt x="582" y="1239"/>
                      </a:lnTo>
                      <a:lnTo>
                        <a:pt x="517" y="1257"/>
                      </a:lnTo>
                      <a:lnTo>
                        <a:pt x="450" y="1269"/>
                      </a:lnTo>
                      <a:lnTo>
                        <a:pt x="382" y="1272"/>
                      </a:lnTo>
                      <a:lnTo>
                        <a:pt x="313" y="1269"/>
                      </a:lnTo>
                      <a:lnTo>
                        <a:pt x="246" y="1257"/>
                      </a:lnTo>
                      <a:lnTo>
                        <a:pt x="180" y="1239"/>
                      </a:lnTo>
                      <a:lnTo>
                        <a:pt x="118" y="1215"/>
                      </a:lnTo>
                      <a:lnTo>
                        <a:pt x="57" y="1183"/>
                      </a:lnTo>
                      <a:lnTo>
                        <a:pt x="0" y="1148"/>
                      </a:lnTo>
                      <a:lnTo>
                        <a:pt x="36" y="1095"/>
                      </a:lnTo>
                      <a:lnTo>
                        <a:pt x="89" y="1129"/>
                      </a:lnTo>
                      <a:lnTo>
                        <a:pt x="144" y="1156"/>
                      </a:lnTo>
                      <a:lnTo>
                        <a:pt x="201" y="1179"/>
                      </a:lnTo>
                      <a:lnTo>
                        <a:pt x="261" y="1195"/>
                      </a:lnTo>
                      <a:lnTo>
                        <a:pt x="320" y="1204"/>
                      </a:lnTo>
                      <a:lnTo>
                        <a:pt x="382" y="1208"/>
                      </a:lnTo>
                      <a:lnTo>
                        <a:pt x="443" y="1204"/>
                      </a:lnTo>
                      <a:lnTo>
                        <a:pt x="504" y="1195"/>
                      </a:lnTo>
                      <a:lnTo>
                        <a:pt x="563" y="1179"/>
                      </a:lnTo>
                      <a:lnTo>
                        <a:pt x="621" y="1156"/>
                      </a:lnTo>
                      <a:lnTo>
                        <a:pt x="675" y="1129"/>
                      </a:lnTo>
                      <a:lnTo>
                        <a:pt x="727" y="1095"/>
                      </a:lnTo>
                      <a:lnTo>
                        <a:pt x="775" y="1057"/>
                      </a:lnTo>
                      <a:lnTo>
                        <a:pt x="818" y="1013"/>
                      </a:lnTo>
                      <a:lnTo>
                        <a:pt x="857" y="965"/>
                      </a:lnTo>
                      <a:lnTo>
                        <a:pt x="890" y="913"/>
                      </a:lnTo>
                      <a:lnTo>
                        <a:pt x="919" y="858"/>
                      </a:lnTo>
                      <a:lnTo>
                        <a:pt x="941" y="802"/>
                      </a:lnTo>
                      <a:lnTo>
                        <a:pt x="956" y="742"/>
                      </a:lnTo>
                      <a:lnTo>
                        <a:pt x="965" y="680"/>
                      </a:lnTo>
                      <a:lnTo>
                        <a:pt x="969" y="619"/>
                      </a:lnTo>
                      <a:lnTo>
                        <a:pt x="965" y="557"/>
                      </a:lnTo>
                      <a:lnTo>
                        <a:pt x="956" y="496"/>
                      </a:lnTo>
                      <a:lnTo>
                        <a:pt x="941" y="437"/>
                      </a:lnTo>
                      <a:lnTo>
                        <a:pt x="919" y="381"/>
                      </a:lnTo>
                      <a:lnTo>
                        <a:pt x="890" y="325"/>
                      </a:lnTo>
                      <a:lnTo>
                        <a:pt x="857" y="273"/>
                      </a:lnTo>
                      <a:lnTo>
                        <a:pt x="818" y="225"/>
                      </a:lnTo>
                      <a:lnTo>
                        <a:pt x="775" y="182"/>
                      </a:lnTo>
                      <a:lnTo>
                        <a:pt x="727" y="144"/>
                      </a:lnTo>
                      <a:lnTo>
                        <a:pt x="675" y="110"/>
                      </a:lnTo>
                      <a:lnTo>
                        <a:pt x="621" y="81"/>
                      </a:lnTo>
                      <a:lnTo>
                        <a:pt x="563" y="61"/>
                      </a:lnTo>
                      <a:lnTo>
                        <a:pt x="565" y="56"/>
                      </a:lnTo>
                      <a:lnTo>
                        <a:pt x="582" y="0"/>
                      </a:lnTo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hlink"/>
                    </a:gs>
                  </a:gsLst>
                  <a:lin ang="18900000" scaled="1"/>
                </a:gra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8" name="Line 4"/>
                <p:cNvSpPr>
                  <a:spLocks noChangeShapeType="1"/>
                </p:cNvSpPr>
                <p:nvPr/>
              </p:nvSpPr>
              <p:spPr bwMode="ltGray">
                <a:xfrm flipV="1">
                  <a:off x="4639" y="3863"/>
                  <a:ext cx="103" cy="186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9" name="Line 5"/>
                <p:cNvSpPr>
                  <a:spLocks noChangeShapeType="1"/>
                </p:cNvSpPr>
                <p:nvPr/>
              </p:nvSpPr>
              <p:spPr bwMode="ltGray">
                <a:xfrm flipV="1">
                  <a:off x="5210" y="2874"/>
                  <a:ext cx="36" cy="71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0" name="Line 6"/>
                <p:cNvSpPr>
                  <a:spLocks noChangeShapeType="1"/>
                </p:cNvSpPr>
                <p:nvPr/>
              </p:nvSpPr>
              <p:spPr bwMode="ltGray">
                <a:xfrm flipV="1">
                  <a:off x="5270" y="2751"/>
                  <a:ext cx="36" cy="71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1" name="Freeform 7"/>
                <p:cNvSpPr>
                  <a:spLocks/>
                </p:cNvSpPr>
                <p:nvPr/>
              </p:nvSpPr>
              <p:spPr bwMode="ltGray">
                <a:xfrm>
                  <a:off x="4753" y="4067"/>
                  <a:ext cx="604" cy="110"/>
                </a:xfrm>
                <a:custGeom>
                  <a:avLst/>
                  <a:gdLst/>
                  <a:ahLst/>
                  <a:cxnLst>
                    <a:cxn ang="0">
                      <a:pos x="2" y="70"/>
                    </a:cxn>
                    <a:cxn ang="0">
                      <a:pos x="14" y="57"/>
                    </a:cxn>
                    <a:cxn ang="0">
                      <a:pos x="31" y="46"/>
                    </a:cxn>
                    <a:cxn ang="0">
                      <a:pos x="63" y="30"/>
                    </a:cxn>
                    <a:cxn ang="0">
                      <a:pos x="100" y="21"/>
                    </a:cxn>
                    <a:cxn ang="0">
                      <a:pos x="134" y="13"/>
                    </a:cxn>
                    <a:cxn ang="0">
                      <a:pos x="181" y="6"/>
                    </a:cxn>
                    <a:cxn ang="0">
                      <a:pos x="225" y="2"/>
                    </a:cxn>
                    <a:cxn ang="0">
                      <a:pos x="277" y="0"/>
                    </a:cxn>
                    <a:cxn ang="0">
                      <a:pos x="340" y="0"/>
                    </a:cxn>
                    <a:cxn ang="0">
                      <a:pos x="407" y="4"/>
                    </a:cxn>
                    <a:cxn ang="0">
                      <a:pos x="453" y="10"/>
                    </a:cxn>
                    <a:cxn ang="0">
                      <a:pos x="502" y="19"/>
                    </a:cxn>
                    <a:cxn ang="0">
                      <a:pos x="549" y="33"/>
                    </a:cxn>
                    <a:cxn ang="0">
                      <a:pos x="573" y="47"/>
                    </a:cxn>
                    <a:cxn ang="0">
                      <a:pos x="588" y="58"/>
                    </a:cxn>
                    <a:cxn ang="0">
                      <a:pos x="603" y="77"/>
                    </a:cxn>
                    <a:cxn ang="0">
                      <a:pos x="578" y="87"/>
                    </a:cxn>
                    <a:cxn ang="0">
                      <a:pos x="536" y="95"/>
                    </a:cxn>
                    <a:cxn ang="0">
                      <a:pos x="485" y="101"/>
                    </a:cxn>
                    <a:cxn ang="0">
                      <a:pos x="436" y="106"/>
                    </a:cxn>
                    <a:cxn ang="0">
                      <a:pos x="377" y="108"/>
                    </a:cxn>
                    <a:cxn ang="0">
                      <a:pos x="313" y="109"/>
                    </a:cxn>
                    <a:cxn ang="0">
                      <a:pos x="252" y="109"/>
                    </a:cxn>
                    <a:cxn ang="0">
                      <a:pos x="188" y="108"/>
                    </a:cxn>
                    <a:cxn ang="0">
                      <a:pos x="117" y="102"/>
                    </a:cxn>
                    <a:cxn ang="0">
                      <a:pos x="61" y="96"/>
                    </a:cxn>
                    <a:cxn ang="0">
                      <a:pos x="14" y="86"/>
                    </a:cxn>
                    <a:cxn ang="0">
                      <a:pos x="0" y="78"/>
                    </a:cxn>
                    <a:cxn ang="0">
                      <a:pos x="2" y="70"/>
                    </a:cxn>
                  </a:cxnLst>
                  <a:rect l="0" t="0" r="r" b="b"/>
                  <a:pathLst>
                    <a:path w="604" h="110">
                      <a:moveTo>
                        <a:pt x="2" y="70"/>
                      </a:moveTo>
                      <a:lnTo>
                        <a:pt x="14" y="57"/>
                      </a:lnTo>
                      <a:lnTo>
                        <a:pt x="31" y="46"/>
                      </a:lnTo>
                      <a:lnTo>
                        <a:pt x="63" y="30"/>
                      </a:lnTo>
                      <a:lnTo>
                        <a:pt x="100" y="21"/>
                      </a:lnTo>
                      <a:lnTo>
                        <a:pt x="134" y="13"/>
                      </a:lnTo>
                      <a:lnTo>
                        <a:pt x="181" y="6"/>
                      </a:lnTo>
                      <a:lnTo>
                        <a:pt x="225" y="2"/>
                      </a:lnTo>
                      <a:lnTo>
                        <a:pt x="277" y="0"/>
                      </a:lnTo>
                      <a:lnTo>
                        <a:pt x="340" y="0"/>
                      </a:lnTo>
                      <a:lnTo>
                        <a:pt x="407" y="4"/>
                      </a:lnTo>
                      <a:lnTo>
                        <a:pt x="453" y="10"/>
                      </a:lnTo>
                      <a:lnTo>
                        <a:pt x="502" y="19"/>
                      </a:lnTo>
                      <a:lnTo>
                        <a:pt x="549" y="33"/>
                      </a:lnTo>
                      <a:lnTo>
                        <a:pt x="573" y="47"/>
                      </a:lnTo>
                      <a:lnTo>
                        <a:pt x="588" y="58"/>
                      </a:lnTo>
                      <a:lnTo>
                        <a:pt x="603" y="77"/>
                      </a:lnTo>
                      <a:lnTo>
                        <a:pt x="578" y="87"/>
                      </a:lnTo>
                      <a:lnTo>
                        <a:pt x="536" y="95"/>
                      </a:lnTo>
                      <a:lnTo>
                        <a:pt x="485" y="101"/>
                      </a:lnTo>
                      <a:lnTo>
                        <a:pt x="436" y="106"/>
                      </a:lnTo>
                      <a:lnTo>
                        <a:pt x="377" y="108"/>
                      </a:lnTo>
                      <a:lnTo>
                        <a:pt x="313" y="109"/>
                      </a:lnTo>
                      <a:lnTo>
                        <a:pt x="252" y="109"/>
                      </a:lnTo>
                      <a:lnTo>
                        <a:pt x="188" y="108"/>
                      </a:lnTo>
                      <a:lnTo>
                        <a:pt x="117" y="102"/>
                      </a:lnTo>
                      <a:lnTo>
                        <a:pt x="61" y="96"/>
                      </a:lnTo>
                      <a:lnTo>
                        <a:pt x="14" y="86"/>
                      </a:lnTo>
                      <a:lnTo>
                        <a:pt x="0" y="78"/>
                      </a:lnTo>
                      <a:lnTo>
                        <a:pt x="2" y="70"/>
                      </a:lnTo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hlink"/>
                    </a:gs>
                  </a:gsLst>
                  <a:lin ang="0" scaled="1"/>
                </a:gra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33" name="Oval 9"/>
              <p:cNvSpPr>
                <a:spLocks noChangeArrowheads="1"/>
              </p:cNvSpPr>
              <p:nvPr/>
            </p:nvSpPr>
            <p:spPr bwMode="grayWhite">
              <a:xfrm>
                <a:off x="4458" y="2879"/>
                <a:ext cx="1074" cy="1073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hlink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52" name="Group 28"/>
              <p:cNvGrpSpPr>
                <a:grpSpLocks/>
              </p:cNvGrpSpPr>
              <p:nvPr/>
            </p:nvGrpSpPr>
            <p:grpSpPr bwMode="auto">
              <a:xfrm>
                <a:off x="4458" y="2991"/>
                <a:ext cx="999" cy="797"/>
                <a:chOff x="4458" y="2991"/>
                <a:chExt cx="999" cy="797"/>
              </a:xfrm>
            </p:grpSpPr>
            <p:sp>
              <p:nvSpPr>
                <p:cNvPr id="1034" name="Freeform 10"/>
                <p:cNvSpPr>
                  <a:spLocks/>
                </p:cNvSpPr>
                <p:nvPr/>
              </p:nvSpPr>
              <p:spPr bwMode="grayWhite">
                <a:xfrm>
                  <a:off x="4599" y="3283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"/>
                    </a:cxn>
                    <a:cxn ang="0">
                      <a:pos x="0" y="16"/>
                    </a:cxn>
                    <a:cxn ang="0">
                      <a:pos x="0" y="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5" name="Freeform 11"/>
                <p:cNvSpPr>
                  <a:spLocks/>
                </p:cNvSpPr>
                <p:nvPr/>
              </p:nvSpPr>
              <p:spPr bwMode="grayWhite">
                <a:xfrm>
                  <a:off x="4616" y="3305"/>
                  <a:ext cx="17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16" y="1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7" h="17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16" y="1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6" name="Freeform 12"/>
                <p:cNvSpPr>
                  <a:spLocks/>
                </p:cNvSpPr>
                <p:nvPr/>
              </p:nvSpPr>
              <p:spPr bwMode="grayWhite">
                <a:xfrm>
                  <a:off x="4674" y="3275"/>
                  <a:ext cx="37" cy="35"/>
                </a:xfrm>
                <a:custGeom>
                  <a:avLst/>
                  <a:gdLst/>
                  <a:ahLst/>
                  <a:cxnLst>
                    <a:cxn ang="0">
                      <a:pos x="36" y="0"/>
                    </a:cxn>
                    <a:cxn ang="0">
                      <a:pos x="22" y="0"/>
                    </a:cxn>
                    <a:cxn ang="0">
                      <a:pos x="14" y="9"/>
                    </a:cxn>
                    <a:cxn ang="0">
                      <a:pos x="9" y="9"/>
                    </a:cxn>
                    <a:cxn ang="0">
                      <a:pos x="5" y="13"/>
                    </a:cxn>
                    <a:cxn ang="0">
                      <a:pos x="0" y="13"/>
                    </a:cxn>
                    <a:cxn ang="0">
                      <a:pos x="0" y="25"/>
                    </a:cxn>
                    <a:cxn ang="0">
                      <a:pos x="8" y="34"/>
                    </a:cxn>
                    <a:cxn ang="0">
                      <a:pos x="29" y="34"/>
                    </a:cxn>
                    <a:cxn ang="0">
                      <a:pos x="36" y="25"/>
                    </a:cxn>
                    <a:cxn ang="0">
                      <a:pos x="36" y="0"/>
                    </a:cxn>
                  </a:cxnLst>
                  <a:rect l="0" t="0" r="r" b="b"/>
                  <a:pathLst>
                    <a:path w="37" h="35">
                      <a:moveTo>
                        <a:pt x="36" y="0"/>
                      </a:moveTo>
                      <a:lnTo>
                        <a:pt x="22" y="0"/>
                      </a:lnTo>
                      <a:lnTo>
                        <a:pt x="14" y="9"/>
                      </a:lnTo>
                      <a:lnTo>
                        <a:pt x="9" y="9"/>
                      </a:lnTo>
                      <a:lnTo>
                        <a:pt x="5" y="13"/>
                      </a:lnTo>
                      <a:lnTo>
                        <a:pt x="0" y="13"/>
                      </a:lnTo>
                      <a:lnTo>
                        <a:pt x="0" y="25"/>
                      </a:lnTo>
                      <a:lnTo>
                        <a:pt x="8" y="34"/>
                      </a:lnTo>
                      <a:lnTo>
                        <a:pt x="29" y="34"/>
                      </a:lnTo>
                      <a:lnTo>
                        <a:pt x="36" y="25"/>
                      </a:lnTo>
                      <a:lnTo>
                        <a:pt x="36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7" name="Freeform 13"/>
                <p:cNvSpPr>
                  <a:spLocks/>
                </p:cNvSpPr>
                <p:nvPr/>
              </p:nvSpPr>
              <p:spPr bwMode="grayWhite">
                <a:xfrm>
                  <a:off x="4458" y="3303"/>
                  <a:ext cx="324" cy="422"/>
                </a:xfrm>
                <a:custGeom>
                  <a:avLst/>
                  <a:gdLst/>
                  <a:ahLst/>
                  <a:cxnLst>
                    <a:cxn ang="0">
                      <a:pos x="76" y="0"/>
                    </a:cxn>
                    <a:cxn ang="0">
                      <a:pos x="71" y="11"/>
                    </a:cxn>
                    <a:cxn ang="0">
                      <a:pos x="45" y="33"/>
                    </a:cxn>
                    <a:cxn ang="0">
                      <a:pos x="40" y="53"/>
                    </a:cxn>
                    <a:cxn ang="0">
                      <a:pos x="21" y="68"/>
                    </a:cxn>
                    <a:cxn ang="0">
                      <a:pos x="8" y="96"/>
                    </a:cxn>
                    <a:cxn ang="0">
                      <a:pos x="8" y="114"/>
                    </a:cxn>
                    <a:cxn ang="0">
                      <a:pos x="0" y="144"/>
                    </a:cxn>
                    <a:cxn ang="0">
                      <a:pos x="11" y="157"/>
                    </a:cxn>
                    <a:cxn ang="0">
                      <a:pos x="40" y="195"/>
                    </a:cxn>
                    <a:cxn ang="0">
                      <a:pos x="48" y="190"/>
                    </a:cxn>
                    <a:cxn ang="0">
                      <a:pos x="99" y="190"/>
                    </a:cxn>
                    <a:cxn ang="0">
                      <a:pos x="123" y="199"/>
                    </a:cxn>
                    <a:cxn ang="0">
                      <a:pos x="121" y="229"/>
                    </a:cxn>
                    <a:cxn ang="0">
                      <a:pos x="138" y="268"/>
                    </a:cxn>
                    <a:cxn ang="0">
                      <a:pos x="137" y="279"/>
                    </a:cxn>
                    <a:cxn ang="0">
                      <a:pos x="144" y="291"/>
                    </a:cxn>
                    <a:cxn ang="0">
                      <a:pos x="133" y="319"/>
                    </a:cxn>
                    <a:cxn ang="0">
                      <a:pos x="146" y="354"/>
                    </a:cxn>
                    <a:cxn ang="0">
                      <a:pos x="153" y="382"/>
                    </a:cxn>
                    <a:cxn ang="0">
                      <a:pos x="162" y="399"/>
                    </a:cxn>
                    <a:cxn ang="0">
                      <a:pos x="171" y="421"/>
                    </a:cxn>
                    <a:cxn ang="0">
                      <a:pos x="188" y="418"/>
                    </a:cxn>
                    <a:cxn ang="0">
                      <a:pos x="216" y="402"/>
                    </a:cxn>
                    <a:cxn ang="0">
                      <a:pos x="229" y="382"/>
                    </a:cxn>
                    <a:cxn ang="0">
                      <a:pos x="228" y="369"/>
                    </a:cxn>
                    <a:cxn ang="0">
                      <a:pos x="245" y="359"/>
                    </a:cxn>
                    <a:cxn ang="0">
                      <a:pos x="242" y="340"/>
                    </a:cxn>
                    <a:cxn ang="0">
                      <a:pos x="267" y="310"/>
                    </a:cxn>
                    <a:cxn ang="0">
                      <a:pos x="271" y="285"/>
                    </a:cxn>
                    <a:cxn ang="0">
                      <a:pos x="264" y="277"/>
                    </a:cxn>
                    <a:cxn ang="0">
                      <a:pos x="267" y="267"/>
                    </a:cxn>
                    <a:cxn ang="0">
                      <a:pos x="261" y="258"/>
                    </a:cxn>
                    <a:cxn ang="0">
                      <a:pos x="280" y="234"/>
                    </a:cxn>
                    <a:cxn ang="0">
                      <a:pos x="280" y="222"/>
                    </a:cxn>
                    <a:cxn ang="0">
                      <a:pos x="306" y="202"/>
                    </a:cxn>
                    <a:cxn ang="0">
                      <a:pos x="323" y="148"/>
                    </a:cxn>
                    <a:cxn ang="0">
                      <a:pos x="299" y="162"/>
                    </a:cxn>
                    <a:cxn ang="0">
                      <a:pos x="278" y="156"/>
                    </a:cxn>
                    <a:cxn ang="0">
                      <a:pos x="281" y="143"/>
                    </a:cxn>
                    <a:cxn ang="0">
                      <a:pos x="260" y="129"/>
                    </a:cxn>
                    <a:cxn ang="0">
                      <a:pos x="250" y="94"/>
                    </a:cxn>
                    <a:cxn ang="0">
                      <a:pos x="230" y="66"/>
                    </a:cxn>
                    <a:cxn ang="0">
                      <a:pos x="230" y="47"/>
                    </a:cxn>
                    <a:cxn ang="0">
                      <a:pos x="219" y="46"/>
                    </a:cxn>
                    <a:cxn ang="0">
                      <a:pos x="212" y="49"/>
                    </a:cxn>
                    <a:cxn ang="0">
                      <a:pos x="182" y="38"/>
                    </a:cxn>
                    <a:cxn ang="0">
                      <a:pos x="174" y="46"/>
                    </a:cxn>
                    <a:cxn ang="0">
                      <a:pos x="167" y="56"/>
                    </a:cxn>
                    <a:cxn ang="0">
                      <a:pos x="151" y="38"/>
                    </a:cxn>
                    <a:cxn ang="0">
                      <a:pos x="135" y="33"/>
                    </a:cxn>
                    <a:cxn ang="0">
                      <a:pos x="134" y="10"/>
                    </a:cxn>
                    <a:cxn ang="0">
                      <a:pos x="111" y="14"/>
                    </a:cxn>
                    <a:cxn ang="0">
                      <a:pos x="96" y="9"/>
                    </a:cxn>
                    <a:cxn ang="0">
                      <a:pos x="76" y="0"/>
                    </a:cxn>
                  </a:cxnLst>
                  <a:rect l="0" t="0" r="r" b="b"/>
                  <a:pathLst>
                    <a:path w="324" h="422">
                      <a:moveTo>
                        <a:pt x="76" y="0"/>
                      </a:moveTo>
                      <a:lnTo>
                        <a:pt x="71" y="11"/>
                      </a:lnTo>
                      <a:lnTo>
                        <a:pt x="45" y="33"/>
                      </a:lnTo>
                      <a:lnTo>
                        <a:pt x="40" y="53"/>
                      </a:lnTo>
                      <a:lnTo>
                        <a:pt x="21" y="68"/>
                      </a:lnTo>
                      <a:lnTo>
                        <a:pt x="8" y="96"/>
                      </a:lnTo>
                      <a:lnTo>
                        <a:pt x="8" y="114"/>
                      </a:lnTo>
                      <a:lnTo>
                        <a:pt x="0" y="144"/>
                      </a:lnTo>
                      <a:lnTo>
                        <a:pt x="11" y="157"/>
                      </a:lnTo>
                      <a:lnTo>
                        <a:pt x="40" y="195"/>
                      </a:lnTo>
                      <a:lnTo>
                        <a:pt x="48" y="190"/>
                      </a:lnTo>
                      <a:lnTo>
                        <a:pt x="99" y="190"/>
                      </a:lnTo>
                      <a:lnTo>
                        <a:pt x="123" y="199"/>
                      </a:lnTo>
                      <a:lnTo>
                        <a:pt x="121" y="229"/>
                      </a:lnTo>
                      <a:lnTo>
                        <a:pt x="138" y="268"/>
                      </a:lnTo>
                      <a:lnTo>
                        <a:pt x="137" y="279"/>
                      </a:lnTo>
                      <a:lnTo>
                        <a:pt x="144" y="291"/>
                      </a:lnTo>
                      <a:lnTo>
                        <a:pt x="133" y="319"/>
                      </a:lnTo>
                      <a:lnTo>
                        <a:pt x="146" y="354"/>
                      </a:lnTo>
                      <a:lnTo>
                        <a:pt x="153" y="382"/>
                      </a:lnTo>
                      <a:lnTo>
                        <a:pt x="162" y="399"/>
                      </a:lnTo>
                      <a:lnTo>
                        <a:pt x="171" y="421"/>
                      </a:lnTo>
                      <a:lnTo>
                        <a:pt x="188" y="418"/>
                      </a:lnTo>
                      <a:lnTo>
                        <a:pt x="216" y="402"/>
                      </a:lnTo>
                      <a:lnTo>
                        <a:pt x="229" y="382"/>
                      </a:lnTo>
                      <a:lnTo>
                        <a:pt x="228" y="369"/>
                      </a:lnTo>
                      <a:lnTo>
                        <a:pt x="245" y="359"/>
                      </a:lnTo>
                      <a:lnTo>
                        <a:pt x="242" y="340"/>
                      </a:lnTo>
                      <a:lnTo>
                        <a:pt x="267" y="310"/>
                      </a:lnTo>
                      <a:lnTo>
                        <a:pt x="271" y="285"/>
                      </a:lnTo>
                      <a:lnTo>
                        <a:pt x="264" y="277"/>
                      </a:lnTo>
                      <a:lnTo>
                        <a:pt x="267" y="267"/>
                      </a:lnTo>
                      <a:lnTo>
                        <a:pt x="261" y="258"/>
                      </a:lnTo>
                      <a:lnTo>
                        <a:pt x="280" y="234"/>
                      </a:lnTo>
                      <a:lnTo>
                        <a:pt x="280" y="222"/>
                      </a:lnTo>
                      <a:lnTo>
                        <a:pt x="306" y="202"/>
                      </a:lnTo>
                      <a:lnTo>
                        <a:pt x="323" y="148"/>
                      </a:lnTo>
                      <a:lnTo>
                        <a:pt x="299" y="162"/>
                      </a:lnTo>
                      <a:lnTo>
                        <a:pt x="278" y="156"/>
                      </a:lnTo>
                      <a:lnTo>
                        <a:pt x="281" y="143"/>
                      </a:lnTo>
                      <a:lnTo>
                        <a:pt x="260" y="129"/>
                      </a:lnTo>
                      <a:lnTo>
                        <a:pt x="250" y="94"/>
                      </a:lnTo>
                      <a:lnTo>
                        <a:pt x="230" y="66"/>
                      </a:lnTo>
                      <a:lnTo>
                        <a:pt x="230" y="47"/>
                      </a:lnTo>
                      <a:lnTo>
                        <a:pt x="219" y="46"/>
                      </a:lnTo>
                      <a:lnTo>
                        <a:pt x="212" y="49"/>
                      </a:lnTo>
                      <a:lnTo>
                        <a:pt x="182" y="38"/>
                      </a:lnTo>
                      <a:lnTo>
                        <a:pt x="174" y="46"/>
                      </a:lnTo>
                      <a:lnTo>
                        <a:pt x="167" y="56"/>
                      </a:lnTo>
                      <a:lnTo>
                        <a:pt x="151" y="38"/>
                      </a:lnTo>
                      <a:lnTo>
                        <a:pt x="135" y="33"/>
                      </a:lnTo>
                      <a:lnTo>
                        <a:pt x="134" y="10"/>
                      </a:lnTo>
                      <a:lnTo>
                        <a:pt x="111" y="14"/>
                      </a:lnTo>
                      <a:lnTo>
                        <a:pt x="96" y="9"/>
                      </a:lnTo>
                      <a:lnTo>
                        <a:pt x="76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8" name="Freeform 14"/>
                <p:cNvSpPr>
                  <a:spLocks/>
                </p:cNvSpPr>
                <p:nvPr/>
              </p:nvSpPr>
              <p:spPr bwMode="grayWhite">
                <a:xfrm>
                  <a:off x="5205" y="3408"/>
                  <a:ext cx="17" cy="21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9" y="5"/>
                    </a:cxn>
                    <a:cxn ang="0">
                      <a:pos x="7" y="10"/>
                    </a:cxn>
                    <a:cxn ang="0">
                      <a:pos x="7" y="14"/>
                    </a:cxn>
                    <a:cxn ang="0">
                      <a:pos x="16" y="17"/>
                    </a:cxn>
                    <a:cxn ang="0">
                      <a:pos x="16" y="20"/>
                    </a:cxn>
                    <a:cxn ang="0">
                      <a:pos x="9" y="17"/>
                    </a:cxn>
                    <a:cxn ang="0">
                      <a:pos x="3" y="20"/>
                    </a:cxn>
                    <a:cxn ang="0">
                      <a:pos x="0" y="17"/>
                    </a:cxn>
                    <a:cxn ang="0">
                      <a:pos x="3" y="14"/>
                    </a:cxn>
                    <a:cxn ang="0">
                      <a:pos x="0" y="10"/>
                    </a:cxn>
                    <a:cxn ang="0">
                      <a:pos x="3" y="2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17" h="21">
                      <a:moveTo>
                        <a:pt x="7" y="0"/>
                      </a:moveTo>
                      <a:lnTo>
                        <a:pt x="9" y="5"/>
                      </a:lnTo>
                      <a:lnTo>
                        <a:pt x="7" y="10"/>
                      </a:lnTo>
                      <a:lnTo>
                        <a:pt x="7" y="14"/>
                      </a:lnTo>
                      <a:lnTo>
                        <a:pt x="16" y="17"/>
                      </a:lnTo>
                      <a:lnTo>
                        <a:pt x="16" y="20"/>
                      </a:lnTo>
                      <a:lnTo>
                        <a:pt x="9" y="17"/>
                      </a:lnTo>
                      <a:lnTo>
                        <a:pt x="3" y="20"/>
                      </a:lnTo>
                      <a:lnTo>
                        <a:pt x="0" y="17"/>
                      </a:lnTo>
                      <a:lnTo>
                        <a:pt x="3" y="14"/>
                      </a:lnTo>
                      <a:lnTo>
                        <a:pt x="0" y="10"/>
                      </a:lnTo>
                      <a:lnTo>
                        <a:pt x="3" y="2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9" name="Freeform 15"/>
                <p:cNvSpPr>
                  <a:spLocks/>
                </p:cNvSpPr>
                <p:nvPr/>
              </p:nvSpPr>
              <p:spPr bwMode="grayWhite">
                <a:xfrm>
                  <a:off x="5144" y="3496"/>
                  <a:ext cx="49" cy="70"/>
                </a:xfrm>
                <a:custGeom>
                  <a:avLst/>
                  <a:gdLst/>
                  <a:ahLst/>
                  <a:cxnLst>
                    <a:cxn ang="0">
                      <a:pos x="0" y="34"/>
                    </a:cxn>
                    <a:cxn ang="0">
                      <a:pos x="17" y="34"/>
                    </a:cxn>
                    <a:cxn ang="0">
                      <a:pos x="37" y="0"/>
                    </a:cxn>
                    <a:cxn ang="0">
                      <a:pos x="48" y="20"/>
                    </a:cxn>
                    <a:cxn ang="0">
                      <a:pos x="39" y="69"/>
                    </a:cxn>
                    <a:cxn ang="0">
                      <a:pos x="3" y="57"/>
                    </a:cxn>
                    <a:cxn ang="0">
                      <a:pos x="0" y="34"/>
                    </a:cxn>
                  </a:cxnLst>
                  <a:rect l="0" t="0" r="r" b="b"/>
                  <a:pathLst>
                    <a:path w="49" h="70">
                      <a:moveTo>
                        <a:pt x="0" y="34"/>
                      </a:moveTo>
                      <a:lnTo>
                        <a:pt x="17" y="34"/>
                      </a:lnTo>
                      <a:lnTo>
                        <a:pt x="37" y="0"/>
                      </a:lnTo>
                      <a:lnTo>
                        <a:pt x="48" y="20"/>
                      </a:lnTo>
                      <a:lnTo>
                        <a:pt x="39" y="69"/>
                      </a:lnTo>
                      <a:lnTo>
                        <a:pt x="3" y="57"/>
                      </a:lnTo>
                      <a:lnTo>
                        <a:pt x="0" y="34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0" name="Freeform 16"/>
                <p:cNvSpPr>
                  <a:spLocks/>
                </p:cNvSpPr>
                <p:nvPr/>
              </p:nvSpPr>
              <p:spPr bwMode="grayWhite">
                <a:xfrm>
                  <a:off x="5241" y="3523"/>
                  <a:ext cx="84" cy="67"/>
                </a:xfrm>
                <a:custGeom>
                  <a:avLst/>
                  <a:gdLst/>
                  <a:ahLst/>
                  <a:cxnLst>
                    <a:cxn ang="0">
                      <a:pos x="5" y="15"/>
                    </a:cxn>
                    <a:cxn ang="0">
                      <a:pos x="0" y="0"/>
                    </a:cxn>
                    <a:cxn ang="0">
                      <a:pos x="27" y="6"/>
                    </a:cxn>
                    <a:cxn ang="0">
                      <a:pos x="67" y="22"/>
                    </a:cxn>
                    <a:cxn ang="0">
                      <a:pos x="67" y="34"/>
                    </a:cxn>
                    <a:cxn ang="0">
                      <a:pos x="83" y="66"/>
                    </a:cxn>
                    <a:cxn ang="0">
                      <a:pos x="52" y="36"/>
                    </a:cxn>
                    <a:cxn ang="0">
                      <a:pos x="31" y="38"/>
                    </a:cxn>
                    <a:cxn ang="0">
                      <a:pos x="5" y="15"/>
                    </a:cxn>
                  </a:cxnLst>
                  <a:rect l="0" t="0" r="r" b="b"/>
                  <a:pathLst>
                    <a:path w="84" h="67">
                      <a:moveTo>
                        <a:pt x="5" y="15"/>
                      </a:moveTo>
                      <a:lnTo>
                        <a:pt x="0" y="0"/>
                      </a:lnTo>
                      <a:lnTo>
                        <a:pt x="27" y="6"/>
                      </a:lnTo>
                      <a:lnTo>
                        <a:pt x="67" y="22"/>
                      </a:lnTo>
                      <a:lnTo>
                        <a:pt x="67" y="34"/>
                      </a:lnTo>
                      <a:lnTo>
                        <a:pt x="83" y="66"/>
                      </a:lnTo>
                      <a:lnTo>
                        <a:pt x="52" y="36"/>
                      </a:lnTo>
                      <a:lnTo>
                        <a:pt x="31" y="38"/>
                      </a:lnTo>
                      <a:lnTo>
                        <a:pt x="5" y="15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1" name="Freeform 17"/>
                <p:cNvSpPr>
                  <a:spLocks/>
                </p:cNvSpPr>
                <p:nvPr/>
              </p:nvSpPr>
              <p:spPr bwMode="grayWhite">
                <a:xfrm>
                  <a:off x="5400" y="3660"/>
                  <a:ext cx="57" cy="73"/>
                </a:xfrm>
                <a:custGeom>
                  <a:avLst/>
                  <a:gdLst/>
                  <a:ahLst/>
                  <a:cxnLst>
                    <a:cxn ang="0">
                      <a:pos x="34" y="0"/>
                    </a:cxn>
                    <a:cxn ang="0">
                      <a:pos x="56" y="21"/>
                    </a:cxn>
                    <a:cxn ang="0">
                      <a:pos x="11" y="72"/>
                    </a:cxn>
                    <a:cxn ang="0">
                      <a:pos x="0" y="60"/>
                    </a:cxn>
                    <a:cxn ang="0">
                      <a:pos x="32" y="28"/>
                    </a:cxn>
                    <a:cxn ang="0">
                      <a:pos x="34" y="0"/>
                    </a:cxn>
                  </a:cxnLst>
                  <a:rect l="0" t="0" r="r" b="b"/>
                  <a:pathLst>
                    <a:path w="57" h="73">
                      <a:moveTo>
                        <a:pt x="34" y="0"/>
                      </a:moveTo>
                      <a:lnTo>
                        <a:pt x="56" y="21"/>
                      </a:lnTo>
                      <a:lnTo>
                        <a:pt x="11" y="72"/>
                      </a:lnTo>
                      <a:lnTo>
                        <a:pt x="0" y="60"/>
                      </a:lnTo>
                      <a:lnTo>
                        <a:pt x="32" y="28"/>
                      </a:lnTo>
                      <a:lnTo>
                        <a:pt x="34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2" name="Freeform 18"/>
                <p:cNvSpPr>
                  <a:spLocks/>
                </p:cNvSpPr>
                <p:nvPr/>
              </p:nvSpPr>
              <p:spPr bwMode="grayWhite">
                <a:xfrm>
                  <a:off x="4558" y="3167"/>
                  <a:ext cx="29" cy="48"/>
                </a:xfrm>
                <a:custGeom>
                  <a:avLst/>
                  <a:gdLst/>
                  <a:ahLst/>
                  <a:cxnLst>
                    <a:cxn ang="0">
                      <a:pos x="28" y="36"/>
                    </a:cxn>
                    <a:cxn ang="0">
                      <a:pos x="20" y="31"/>
                    </a:cxn>
                    <a:cxn ang="0">
                      <a:pos x="20" y="10"/>
                    </a:cxn>
                    <a:cxn ang="0">
                      <a:pos x="24" y="5"/>
                    </a:cxn>
                    <a:cxn ang="0">
                      <a:pos x="17" y="5"/>
                    </a:cxn>
                    <a:cxn ang="0">
                      <a:pos x="21" y="0"/>
                    </a:cxn>
                    <a:cxn ang="0">
                      <a:pos x="16" y="0"/>
                    </a:cxn>
                    <a:cxn ang="0">
                      <a:pos x="10" y="6"/>
                    </a:cxn>
                    <a:cxn ang="0">
                      <a:pos x="10" y="19"/>
                    </a:cxn>
                    <a:cxn ang="0">
                      <a:pos x="13" y="22"/>
                    </a:cxn>
                    <a:cxn ang="0">
                      <a:pos x="13" y="28"/>
                    </a:cxn>
                    <a:cxn ang="0">
                      <a:pos x="11" y="28"/>
                    </a:cxn>
                    <a:cxn ang="0">
                      <a:pos x="6" y="33"/>
                    </a:cxn>
                    <a:cxn ang="0">
                      <a:pos x="6" y="38"/>
                    </a:cxn>
                    <a:cxn ang="0">
                      <a:pos x="0" y="47"/>
                    </a:cxn>
                    <a:cxn ang="0">
                      <a:pos x="21" y="47"/>
                    </a:cxn>
                    <a:cxn ang="0">
                      <a:pos x="28" y="36"/>
                    </a:cxn>
                  </a:cxnLst>
                  <a:rect l="0" t="0" r="r" b="b"/>
                  <a:pathLst>
                    <a:path w="29" h="48">
                      <a:moveTo>
                        <a:pt x="28" y="36"/>
                      </a:moveTo>
                      <a:lnTo>
                        <a:pt x="20" y="31"/>
                      </a:lnTo>
                      <a:lnTo>
                        <a:pt x="20" y="10"/>
                      </a:lnTo>
                      <a:lnTo>
                        <a:pt x="24" y="5"/>
                      </a:lnTo>
                      <a:lnTo>
                        <a:pt x="17" y="5"/>
                      </a:lnTo>
                      <a:lnTo>
                        <a:pt x="21" y="0"/>
                      </a:lnTo>
                      <a:lnTo>
                        <a:pt x="16" y="0"/>
                      </a:lnTo>
                      <a:lnTo>
                        <a:pt x="10" y="6"/>
                      </a:lnTo>
                      <a:lnTo>
                        <a:pt x="10" y="19"/>
                      </a:lnTo>
                      <a:lnTo>
                        <a:pt x="13" y="22"/>
                      </a:lnTo>
                      <a:lnTo>
                        <a:pt x="13" y="28"/>
                      </a:lnTo>
                      <a:lnTo>
                        <a:pt x="11" y="28"/>
                      </a:lnTo>
                      <a:lnTo>
                        <a:pt x="6" y="33"/>
                      </a:lnTo>
                      <a:lnTo>
                        <a:pt x="6" y="38"/>
                      </a:lnTo>
                      <a:lnTo>
                        <a:pt x="0" y="47"/>
                      </a:lnTo>
                      <a:lnTo>
                        <a:pt x="21" y="47"/>
                      </a:lnTo>
                      <a:lnTo>
                        <a:pt x="28" y="36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3" name="Freeform 19"/>
                <p:cNvSpPr>
                  <a:spLocks/>
                </p:cNvSpPr>
                <p:nvPr/>
              </p:nvSpPr>
              <p:spPr bwMode="grayWhite">
                <a:xfrm>
                  <a:off x="4549" y="3183"/>
                  <a:ext cx="17" cy="17"/>
                </a:xfrm>
                <a:custGeom>
                  <a:avLst/>
                  <a:gdLst/>
                  <a:ahLst/>
                  <a:cxnLst>
                    <a:cxn ang="0">
                      <a:pos x="13" y="5"/>
                    </a:cxn>
                    <a:cxn ang="0">
                      <a:pos x="16" y="5"/>
                    </a:cxn>
                    <a:cxn ang="0">
                      <a:pos x="16" y="0"/>
                    </a:cxn>
                    <a:cxn ang="0">
                      <a:pos x="10" y="0"/>
                    </a:cxn>
                    <a:cxn ang="0">
                      <a:pos x="0" y="10"/>
                    </a:cxn>
                    <a:cxn ang="0">
                      <a:pos x="0" y="16"/>
                    </a:cxn>
                    <a:cxn ang="0">
                      <a:pos x="9" y="16"/>
                    </a:cxn>
                    <a:cxn ang="0">
                      <a:pos x="13" y="11"/>
                    </a:cxn>
                    <a:cxn ang="0">
                      <a:pos x="13" y="5"/>
                    </a:cxn>
                  </a:cxnLst>
                  <a:rect l="0" t="0" r="r" b="b"/>
                  <a:pathLst>
                    <a:path w="17" h="17">
                      <a:moveTo>
                        <a:pt x="13" y="5"/>
                      </a:moveTo>
                      <a:lnTo>
                        <a:pt x="16" y="5"/>
                      </a:lnTo>
                      <a:lnTo>
                        <a:pt x="16" y="0"/>
                      </a:lnTo>
                      <a:lnTo>
                        <a:pt x="10" y="0"/>
                      </a:lnTo>
                      <a:lnTo>
                        <a:pt x="0" y="10"/>
                      </a:lnTo>
                      <a:lnTo>
                        <a:pt x="0" y="16"/>
                      </a:lnTo>
                      <a:lnTo>
                        <a:pt x="9" y="16"/>
                      </a:lnTo>
                      <a:lnTo>
                        <a:pt x="13" y="11"/>
                      </a:lnTo>
                      <a:lnTo>
                        <a:pt x="13" y="5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" name="Freeform 20"/>
                <p:cNvSpPr>
                  <a:spLocks/>
                </p:cNvSpPr>
                <p:nvPr/>
              </p:nvSpPr>
              <p:spPr bwMode="grayWhite">
                <a:xfrm>
                  <a:off x="4527" y="3155"/>
                  <a:ext cx="184" cy="155"/>
                </a:xfrm>
                <a:custGeom>
                  <a:avLst/>
                  <a:gdLst/>
                  <a:ahLst/>
                  <a:cxnLst>
                    <a:cxn ang="0">
                      <a:pos x="120" y="10"/>
                    </a:cxn>
                    <a:cxn ang="0">
                      <a:pos x="144" y="14"/>
                    </a:cxn>
                    <a:cxn ang="0">
                      <a:pos x="129" y="20"/>
                    </a:cxn>
                    <a:cxn ang="0">
                      <a:pos x="123" y="29"/>
                    </a:cxn>
                    <a:cxn ang="0">
                      <a:pos x="114" y="50"/>
                    </a:cxn>
                    <a:cxn ang="0">
                      <a:pos x="100" y="51"/>
                    </a:cxn>
                    <a:cxn ang="0">
                      <a:pos x="88" y="49"/>
                    </a:cxn>
                    <a:cxn ang="0">
                      <a:pos x="94" y="39"/>
                    </a:cxn>
                    <a:cxn ang="0">
                      <a:pos x="88" y="26"/>
                    </a:cxn>
                    <a:cxn ang="0">
                      <a:pos x="81" y="49"/>
                    </a:cxn>
                    <a:cxn ang="0">
                      <a:pos x="62" y="60"/>
                    </a:cxn>
                    <a:cxn ang="0">
                      <a:pos x="52" y="67"/>
                    </a:cxn>
                    <a:cxn ang="0">
                      <a:pos x="38" y="77"/>
                    </a:cxn>
                    <a:cxn ang="0">
                      <a:pos x="30" y="102"/>
                    </a:cxn>
                    <a:cxn ang="0">
                      <a:pos x="5" y="93"/>
                    </a:cxn>
                    <a:cxn ang="0">
                      <a:pos x="0" y="111"/>
                    </a:cxn>
                    <a:cxn ang="0">
                      <a:pos x="10" y="138"/>
                    </a:cxn>
                    <a:cxn ang="0">
                      <a:pos x="50" y="109"/>
                    </a:cxn>
                    <a:cxn ang="0">
                      <a:pos x="75" y="103"/>
                    </a:cxn>
                    <a:cxn ang="0">
                      <a:pos x="79" y="115"/>
                    </a:cxn>
                    <a:cxn ang="0">
                      <a:pos x="99" y="143"/>
                    </a:cxn>
                    <a:cxn ang="0">
                      <a:pos x="101" y="135"/>
                    </a:cxn>
                    <a:cxn ang="0">
                      <a:pos x="107" y="135"/>
                    </a:cxn>
                    <a:cxn ang="0">
                      <a:pos x="88" y="108"/>
                    </a:cxn>
                    <a:cxn ang="0">
                      <a:pos x="94" y="99"/>
                    </a:cxn>
                    <a:cxn ang="0">
                      <a:pos x="114" y="127"/>
                    </a:cxn>
                    <a:cxn ang="0">
                      <a:pos x="123" y="144"/>
                    </a:cxn>
                    <a:cxn ang="0">
                      <a:pos x="127" y="154"/>
                    </a:cxn>
                    <a:cxn ang="0">
                      <a:pos x="131" y="136"/>
                    </a:cxn>
                    <a:cxn ang="0">
                      <a:pos x="144" y="130"/>
                    </a:cxn>
                    <a:cxn ang="0">
                      <a:pos x="153" y="126"/>
                    </a:cxn>
                    <a:cxn ang="0">
                      <a:pos x="150" y="113"/>
                    </a:cxn>
                    <a:cxn ang="0">
                      <a:pos x="157" y="90"/>
                    </a:cxn>
                    <a:cxn ang="0">
                      <a:pos x="166" y="93"/>
                    </a:cxn>
                    <a:cxn ang="0">
                      <a:pos x="169" y="103"/>
                    </a:cxn>
                    <a:cxn ang="0">
                      <a:pos x="177" y="98"/>
                    </a:cxn>
                    <a:cxn ang="0">
                      <a:pos x="175" y="95"/>
                    </a:cxn>
                    <a:cxn ang="0">
                      <a:pos x="180" y="81"/>
                    </a:cxn>
                    <a:cxn ang="0">
                      <a:pos x="183" y="98"/>
                    </a:cxn>
                    <a:cxn ang="0">
                      <a:pos x="120" y="0"/>
                    </a:cxn>
                  </a:cxnLst>
                  <a:rect l="0" t="0" r="r" b="b"/>
                  <a:pathLst>
                    <a:path w="184" h="155">
                      <a:moveTo>
                        <a:pt x="120" y="0"/>
                      </a:moveTo>
                      <a:lnTo>
                        <a:pt x="120" y="10"/>
                      </a:lnTo>
                      <a:lnTo>
                        <a:pt x="124" y="14"/>
                      </a:lnTo>
                      <a:lnTo>
                        <a:pt x="144" y="14"/>
                      </a:lnTo>
                      <a:lnTo>
                        <a:pt x="144" y="20"/>
                      </a:lnTo>
                      <a:lnTo>
                        <a:pt x="129" y="20"/>
                      </a:lnTo>
                      <a:lnTo>
                        <a:pt x="129" y="37"/>
                      </a:lnTo>
                      <a:lnTo>
                        <a:pt x="123" y="29"/>
                      </a:lnTo>
                      <a:lnTo>
                        <a:pt x="123" y="40"/>
                      </a:lnTo>
                      <a:lnTo>
                        <a:pt x="114" y="50"/>
                      </a:lnTo>
                      <a:lnTo>
                        <a:pt x="109" y="44"/>
                      </a:lnTo>
                      <a:lnTo>
                        <a:pt x="100" y="51"/>
                      </a:lnTo>
                      <a:lnTo>
                        <a:pt x="99" y="49"/>
                      </a:lnTo>
                      <a:lnTo>
                        <a:pt x="88" y="49"/>
                      </a:lnTo>
                      <a:lnTo>
                        <a:pt x="94" y="42"/>
                      </a:lnTo>
                      <a:lnTo>
                        <a:pt x="94" y="39"/>
                      </a:lnTo>
                      <a:lnTo>
                        <a:pt x="88" y="34"/>
                      </a:lnTo>
                      <a:lnTo>
                        <a:pt x="88" y="26"/>
                      </a:lnTo>
                      <a:lnTo>
                        <a:pt x="81" y="34"/>
                      </a:lnTo>
                      <a:lnTo>
                        <a:pt x="81" y="49"/>
                      </a:lnTo>
                      <a:lnTo>
                        <a:pt x="73" y="49"/>
                      </a:lnTo>
                      <a:lnTo>
                        <a:pt x="62" y="60"/>
                      </a:lnTo>
                      <a:lnTo>
                        <a:pt x="58" y="60"/>
                      </a:lnTo>
                      <a:lnTo>
                        <a:pt x="52" y="67"/>
                      </a:lnTo>
                      <a:lnTo>
                        <a:pt x="30" y="67"/>
                      </a:lnTo>
                      <a:lnTo>
                        <a:pt x="38" y="77"/>
                      </a:lnTo>
                      <a:lnTo>
                        <a:pt x="38" y="93"/>
                      </a:lnTo>
                      <a:lnTo>
                        <a:pt x="30" y="102"/>
                      </a:lnTo>
                      <a:lnTo>
                        <a:pt x="22" y="93"/>
                      </a:lnTo>
                      <a:lnTo>
                        <a:pt x="5" y="93"/>
                      </a:lnTo>
                      <a:lnTo>
                        <a:pt x="5" y="104"/>
                      </a:lnTo>
                      <a:lnTo>
                        <a:pt x="0" y="111"/>
                      </a:lnTo>
                      <a:lnTo>
                        <a:pt x="0" y="126"/>
                      </a:lnTo>
                      <a:lnTo>
                        <a:pt x="10" y="138"/>
                      </a:lnTo>
                      <a:lnTo>
                        <a:pt x="26" y="138"/>
                      </a:lnTo>
                      <a:lnTo>
                        <a:pt x="50" y="109"/>
                      </a:lnTo>
                      <a:lnTo>
                        <a:pt x="72" y="109"/>
                      </a:lnTo>
                      <a:lnTo>
                        <a:pt x="75" y="103"/>
                      </a:lnTo>
                      <a:lnTo>
                        <a:pt x="80" y="109"/>
                      </a:lnTo>
                      <a:lnTo>
                        <a:pt x="79" y="115"/>
                      </a:lnTo>
                      <a:lnTo>
                        <a:pt x="99" y="135"/>
                      </a:lnTo>
                      <a:lnTo>
                        <a:pt x="99" y="143"/>
                      </a:lnTo>
                      <a:lnTo>
                        <a:pt x="104" y="140"/>
                      </a:lnTo>
                      <a:lnTo>
                        <a:pt x="101" y="135"/>
                      </a:lnTo>
                      <a:lnTo>
                        <a:pt x="104" y="132"/>
                      </a:lnTo>
                      <a:lnTo>
                        <a:pt x="107" y="135"/>
                      </a:lnTo>
                      <a:lnTo>
                        <a:pt x="109" y="134"/>
                      </a:lnTo>
                      <a:lnTo>
                        <a:pt x="88" y="108"/>
                      </a:lnTo>
                      <a:lnTo>
                        <a:pt x="88" y="99"/>
                      </a:lnTo>
                      <a:lnTo>
                        <a:pt x="94" y="99"/>
                      </a:lnTo>
                      <a:lnTo>
                        <a:pt x="94" y="104"/>
                      </a:lnTo>
                      <a:lnTo>
                        <a:pt x="114" y="127"/>
                      </a:lnTo>
                      <a:lnTo>
                        <a:pt x="114" y="134"/>
                      </a:lnTo>
                      <a:lnTo>
                        <a:pt x="123" y="144"/>
                      </a:lnTo>
                      <a:lnTo>
                        <a:pt x="121" y="146"/>
                      </a:lnTo>
                      <a:lnTo>
                        <a:pt x="127" y="154"/>
                      </a:lnTo>
                      <a:lnTo>
                        <a:pt x="137" y="143"/>
                      </a:lnTo>
                      <a:lnTo>
                        <a:pt x="131" y="136"/>
                      </a:lnTo>
                      <a:lnTo>
                        <a:pt x="137" y="130"/>
                      </a:lnTo>
                      <a:lnTo>
                        <a:pt x="144" y="130"/>
                      </a:lnTo>
                      <a:lnTo>
                        <a:pt x="148" y="126"/>
                      </a:lnTo>
                      <a:lnTo>
                        <a:pt x="153" y="126"/>
                      </a:lnTo>
                      <a:lnTo>
                        <a:pt x="147" y="117"/>
                      </a:lnTo>
                      <a:lnTo>
                        <a:pt x="150" y="113"/>
                      </a:lnTo>
                      <a:lnTo>
                        <a:pt x="150" y="98"/>
                      </a:lnTo>
                      <a:lnTo>
                        <a:pt x="157" y="90"/>
                      </a:lnTo>
                      <a:lnTo>
                        <a:pt x="160" y="93"/>
                      </a:lnTo>
                      <a:lnTo>
                        <a:pt x="166" y="93"/>
                      </a:lnTo>
                      <a:lnTo>
                        <a:pt x="163" y="97"/>
                      </a:lnTo>
                      <a:lnTo>
                        <a:pt x="169" y="103"/>
                      </a:lnTo>
                      <a:lnTo>
                        <a:pt x="172" y="98"/>
                      </a:lnTo>
                      <a:lnTo>
                        <a:pt x="177" y="98"/>
                      </a:lnTo>
                      <a:lnTo>
                        <a:pt x="177" y="95"/>
                      </a:lnTo>
                      <a:lnTo>
                        <a:pt x="175" y="95"/>
                      </a:lnTo>
                      <a:lnTo>
                        <a:pt x="171" y="93"/>
                      </a:lnTo>
                      <a:lnTo>
                        <a:pt x="180" y="81"/>
                      </a:lnTo>
                      <a:lnTo>
                        <a:pt x="180" y="98"/>
                      </a:lnTo>
                      <a:lnTo>
                        <a:pt x="183" y="98"/>
                      </a:lnTo>
                      <a:lnTo>
                        <a:pt x="183" y="0"/>
                      </a:lnTo>
                      <a:lnTo>
                        <a:pt x="12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" name="Freeform 21"/>
                <p:cNvSpPr>
                  <a:spLocks/>
                </p:cNvSpPr>
                <p:nvPr/>
              </p:nvSpPr>
              <p:spPr bwMode="grayWhite">
                <a:xfrm>
                  <a:off x="4605" y="2991"/>
                  <a:ext cx="782" cy="553"/>
                </a:xfrm>
                <a:custGeom>
                  <a:avLst/>
                  <a:gdLst/>
                  <a:ahLst/>
                  <a:cxnLst>
                    <a:cxn ang="0">
                      <a:pos x="22" y="145"/>
                    </a:cxn>
                    <a:cxn ang="0">
                      <a:pos x="71" y="96"/>
                    </a:cxn>
                    <a:cxn ang="0">
                      <a:pos x="101" y="130"/>
                    </a:cxn>
                    <a:cxn ang="0">
                      <a:pos x="84" y="128"/>
                    </a:cxn>
                    <a:cxn ang="0">
                      <a:pos x="155" y="123"/>
                    </a:cxn>
                    <a:cxn ang="0">
                      <a:pos x="172" y="79"/>
                    </a:cxn>
                    <a:cxn ang="0">
                      <a:pos x="172" y="89"/>
                    </a:cxn>
                    <a:cxn ang="0">
                      <a:pos x="160" y="123"/>
                    </a:cxn>
                    <a:cxn ang="0">
                      <a:pos x="216" y="95"/>
                    </a:cxn>
                    <a:cxn ang="0">
                      <a:pos x="330" y="16"/>
                    </a:cxn>
                    <a:cxn ang="0">
                      <a:pos x="412" y="20"/>
                    </a:cxn>
                    <a:cxn ang="0">
                      <a:pos x="503" y="10"/>
                    </a:cxn>
                    <a:cxn ang="0">
                      <a:pos x="602" y="51"/>
                    </a:cxn>
                    <a:cxn ang="0">
                      <a:pos x="718" y="65"/>
                    </a:cxn>
                    <a:cxn ang="0">
                      <a:pos x="775" y="112"/>
                    </a:cxn>
                    <a:cxn ang="0">
                      <a:pos x="731" y="148"/>
                    </a:cxn>
                    <a:cxn ang="0">
                      <a:pos x="707" y="194"/>
                    </a:cxn>
                    <a:cxn ang="0">
                      <a:pos x="678" y="196"/>
                    </a:cxn>
                    <a:cxn ang="0">
                      <a:pos x="687" y="132"/>
                    </a:cxn>
                    <a:cxn ang="0">
                      <a:pos x="650" y="166"/>
                    </a:cxn>
                    <a:cxn ang="0">
                      <a:pos x="623" y="196"/>
                    </a:cxn>
                    <a:cxn ang="0">
                      <a:pos x="632" y="228"/>
                    </a:cxn>
                    <a:cxn ang="0">
                      <a:pos x="600" y="276"/>
                    </a:cxn>
                    <a:cxn ang="0">
                      <a:pos x="605" y="315"/>
                    </a:cxn>
                    <a:cxn ang="0">
                      <a:pos x="602" y="296"/>
                    </a:cxn>
                    <a:cxn ang="0">
                      <a:pos x="572" y="299"/>
                    </a:cxn>
                    <a:cxn ang="0">
                      <a:pos x="594" y="356"/>
                    </a:cxn>
                    <a:cxn ang="0">
                      <a:pos x="539" y="423"/>
                    </a:cxn>
                    <a:cxn ang="0">
                      <a:pos x="524" y="442"/>
                    </a:cxn>
                    <a:cxn ang="0">
                      <a:pos x="504" y="507"/>
                    </a:cxn>
                    <a:cxn ang="0">
                      <a:pos x="477" y="508"/>
                    </a:cxn>
                    <a:cxn ang="0">
                      <a:pos x="510" y="552"/>
                    </a:cxn>
                    <a:cxn ang="0">
                      <a:pos x="455" y="449"/>
                    </a:cxn>
                    <a:cxn ang="0">
                      <a:pos x="391" y="428"/>
                    </a:cxn>
                    <a:cxn ang="0">
                      <a:pos x="361" y="495"/>
                    </a:cxn>
                    <a:cxn ang="0">
                      <a:pos x="338" y="530"/>
                    </a:cxn>
                    <a:cxn ang="0">
                      <a:pos x="298" y="425"/>
                    </a:cxn>
                    <a:cxn ang="0">
                      <a:pos x="267" y="436"/>
                    </a:cxn>
                    <a:cxn ang="0">
                      <a:pos x="241" y="391"/>
                    </a:cxn>
                    <a:cxn ang="0">
                      <a:pos x="160" y="366"/>
                    </a:cxn>
                    <a:cxn ang="0">
                      <a:pos x="188" y="414"/>
                    </a:cxn>
                    <a:cxn ang="0">
                      <a:pos x="167" y="445"/>
                    </a:cxn>
                    <a:cxn ang="0">
                      <a:pos x="136" y="434"/>
                    </a:cxn>
                    <a:cxn ang="0">
                      <a:pos x="85" y="355"/>
                    </a:cxn>
                    <a:cxn ang="0">
                      <a:pos x="106" y="310"/>
                    </a:cxn>
                    <a:cxn ang="0">
                      <a:pos x="119" y="276"/>
                    </a:cxn>
                    <a:cxn ang="0">
                      <a:pos x="106" y="162"/>
                    </a:cxn>
                    <a:cxn ang="0">
                      <a:pos x="61" y="138"/>
                    </a:cxn>
                    <a:cxn ang="0">
                      <a:pos x="39" y="150"/>
                    </a:cxn>
                    <a:cxn ang="0">
                      <a:pos x="0" y="162"/>
                    </a:cxn>
                  </a:cxnLst>
                  <a:rect l="0" t="0" r="r" b="b"/>
                  <a:pathLst>
                    <a:path w="782" h="553">
                      <a:moveTo>
                        <a:pt x="0" y="162"/>
                      </a:moveTo>
                      <a:lnTo>
                        <a:pt x="22" y="145"/>
                      </a:lnTo>
                      <a:lnTo>
                        <a:pt x="44" y="112"/>
                      </a:lnTo>
                      <a:lnTo>
                        <a:pt x="71" y="96"/>
                      </a:lnTo>
                      <a:lnTo>
                        <a:pt x="98" y="115"/>
                      </a:lnTo>
                      <a:lnTo>
                        <a:pt x="101" y="130"/>
                      </a:lnTo>
                      <a:lnTo>
                        <a:pt x="95" y="130"/>
                      </a:lnTo>
                      <a:lnTo>
                        <a:pt x="84" y="128"/>
                      </a:lnTo>
                      <a:lnTo>
                        <a:pt x="98" y="145"/>
                      </a:lnTo>
                      <a:lnTo>
                        <a:pt x="155" y="123"/>
                      </a:lnTo>
                      <a:lnTo>
                        <a:pt x="147" y="107"/>
                      </a:lnTo>
                      <a:lnTo>
                        <a:pt x="172" y="79"/>
                      </a:lnTo>
                      <a:lnTo>
                        <a:pt x="188" y="79"/>
                      </a:lnTo>
                      <a:lnTo>
                        <a:pt x="172" y="89"/>
                      </a:lnTo>
                      <a:lnTo>
                        <a:pt x="160" y="109"/>
                      </a:lnTo>
                      <a:lnTo>
                        <a:pt x="160" y="123"/>
                      </a:lnTo>
                      <a:lnTo>
                        <a:pt x="183" y="138"/>
                      </a:lnTo>
                      <a:lnTo>
                        <a:pt x="216" y="95"/>
                      </a:lnTo>
                      <a:lnTo>
                        <a:pt x="330" y="45"/>
                      </a:lnTo>
                      <a:lnTo>
                        <a:pt x="330" y="16"/>
                      </a:lnTo>
                      <a:lnTo>
                        <a:pt x="382" y="5"/>
                      </a:lnTo>
                      <a:lnTo>
                        <a:pt x="412" y="20"/>
                      </a:lnTo>
                      <a:lnTo>
                        <a:pt x="481" y="0"/>
                      </a:lnTo>
                      <a:lnTo>
                        <a:pt x="503" y="10"/>
                      </a:lnTo>
                      <a:lnTo>
                        <a:pt x="549" y="61"/>
                      </a:lnTo>
                      <a:lnTo>
                        <a:pt x="602" y="51"/>
                      </a:lnTo>
                      <a:lnTo>
                        <a:pt x="635" y="69"/>
                      </a:lnTo>
                      <a:lnTo>
                        <a:pt x="718" y="65"/>
                      </a:lnTo>
                      <a:lnTo>
                        <a:pt x="781" y="84"/>
                      </a:lnTo>
                      <a:lnTo>
                        <a:pt x="775" y="112"/>
                      </a:lnTo>
                      <a:lnTo>
                        <a:pt x="722" y="130"/>
                      </a:lnTo>
                      <a:lnTo>
                        <a:pt x="731" y="148"/>
                      </a:lnTo>
                      <a:lnTo>
                        <a:pt x="708" y="158"/>
                      </a:lnTo>
                      <a:lnTo>
                        <a:pt x="707" y="194"/>
                      </a:lnTo>
                      <a:lnTo>
                        <a:pt x="686" y="218"/>
                      </a:lnTo>
                      <a:lnTo>
                        <a:pt x="678" y="196"/>
                      </a:lnTo>
                      <a:lnTo>
                        <a:pt x="689" y="175"/>
                      </a:lnTo>
                      <a:lnTo>
                        <a:pt x="687" y="132"/>
                      </a:lnTo>
                      <a:lnTo>
                        <a:pt x="666" y="154"/>
                      </a:lnTo>
                      <a:lnTo>
                        <a:pt x="650" y="166"/>
                      </a:lnTo>
                      <a:lnTo>
                        <a:pt x="634" y="147"/>
                      </a:lnTo>
                      <a:lnTo>
                        <a:pt x="623" y="196"/>
                      </a:lnTo>
                      <a:lnTo>
                        <a:pt x="635" y="196"/>
                      </a:lnTo>
                      <a:lnTo>
                        <a:pt x="632" y="228"/>
                      </a:lnTo>
                      <a:lnTo>
                        <a:pt x="618" y="263"/>
                      </a:lnTo>
                      <a:lnTo>
                        <a:pt x="600" y="276"/>
                      </a:lnTo>
                      <a:lnTo>
                        <a:pt x="615" y="299"/>
                      </a:lnTo>
                      <a:lnTo>
                        <a:pt x="605" y="315"/>
                      </a:lnTo>
                      <a:lnTo>
                        <a:pt x="602" y="301"/>
                      </a:lnTo>
                      <a:lnTo>
                        <a:pt x="602" y="296"/>
                      </a:lnTo>
                      <a:lnTo>
                        <a:pt x="590" y="288"/>
                      </a:lnTo>
                      <a:lnTo>
                        <a:pt x="572" y="299"/>
                      </a:lnTo>
                      <a:lnTo>
                        <a:pt x="588" y="337"/>
                      </a:lnTo>
                      <a:lnTo>
                        <a:pt x="594" y="356"/>
                      </a:lnTo>
                      <a:lnTo>
                        <a:pt x="574" y="408"/>
                      </a:lnTo>
                      <a:lnTo>
                        <a:pt x="539" y="423"/>
                      </a:lnTo>
                      <a:lnTo>
                        <a:pt x="509" y="420"/>
                      </a:lnTo>
                      <a:lnTo>
                        <a:pt x="524" y="442"/>
                      </a:lnTo>
                      <a:lnTo>
                        <a:pt x="525" y="472"/>
                      </a:lnTo>
                      <a:lnTo>
                        <a:pt x="504" y="507"/>
                      </a:lnTo>
                      <a:lnTo>
                        <a:pt x="480" y="488"/>
                      </a:lnTo>
                      <a:lnTo>
                        <a:pt x="477" y="508"/>
                      </a:lnTo>
                      <a:lnTo>
                        <a:pt x="495" y="526"/>
                      </a:lnTo>
                      <a:lnTo>
                        <a:pt x="510" y="552"/>
                      </a:lnTo>
                      <a:lnTo>
                        <a:pt x="485" y="536"/>
                      </a:lnTo>
                      <a:lnTo>
                        <a:pt x="455" y="449"/>
                      </a:lnTo>
                      <a:lnTo>
                        <a:pt x="418" y="426"/>
                      </a:lnTo>
                      <a:lnTo>
                        <a:pt x="391" y="428"/>
                      </a:lnTo>
                      <a:lnTo>
                        <a:pt x="356" y="477"/>
                      </a:lnTo>
                      <a:lnTo>
                        <a:pt x="361" y="495"/>
                      </a:lnTo>
                      <a:lnTo>
                        <a:pt x="349" y="530"/>
                      </a:lnTo>
                      <a:lnTo>
                        <a:pt x="338" y="530"/>
                      </a:lnTo>
                      <a:lnTo>
                        <a:pt x="298" y="457"/>
                      </a:lnTo>
                      <a:lnTo>
                        <a:pt x="298" y="425"/>
                      </a:lnTo>
                      <a:lnTo>
                        <a:pt x="290" y="437"/>
                      </a:lnTo>
                      <a:lnTo>
                        <a:pt x="267" y="436"/>
                      </a:lnTo>
                      <a:lnTo>
                        <a:pt x="276" y="416"/>
                      </a:lnTo>
                      <a:lnTo>
                        <a:pt x="241" y="391"/>
                      </a:lnTo>
                      <a:lnTo>
                        <a:pt x="197" y="391"/>
                      </a:lnTo>
                      <a:lnTo>
                        <a:pt x="160" y="366"/>
                      </a:lnTo>
                      <a:lnTo>
                        <a:pt x="157" y="391"/>
                      </a:lnTo>
                      <a:lnTo>
                        <a:pt x="188" y="414"/>
                      </a:lnTo>
                      <a:lnTo>
                        <a:pt x="199" y="414"/>
                      </a:lnTo>
                      <a:lnTo>
                        <a:pt x="167" y="445"/>
                      </a:lnTo>
                      <a:lnTo>
                        <a:pt x="136" y="452"/>
                      </a:lnTo>
                      <a:lnTo>
                        <a:pt x="136" y="434"/>
                      </a:lnTo>
                      <a:lnTo>
                        <a:pt x="91" y="372"/>
                      </a:lnTo>
                      <a:lnTo>
                        <a:pt x="85" y="355"/>
                      </a:lnTo>
                      <a:lnTo>
                        <a:pt x="109" y="335"/>
                      </a:lnTo>
                      <a:lnTo>
                        <a:pt x="106" y="310"/>
                      </a:lnTo>
                      <a:lnTo>
                        <a:pt x="106" y="282"/>
                      </a:lnTo>
                      <a:lnTo>
                        <a:pt x="119" y="276"/>
                      </a:lnTo>
                      <a:lnTo>
                        <a:pt x="106" y="263"/>
                      </a:lnTo>
                      <a:lnTo>
                        <a:pt x="106" y="162"/>
                      </a:lnTo>
                      <a:lnTo>
                        <a:pt x="43" y="162"/>
                      </a:lnTo>
                      <a:lnTo>
                        <a:pt x="61" y="138"/>
                      </a:lnTo>
                      <a:lnTo>
                        <a:pt x="60" y="130"/>
                      </a:lnTo>
                      <a:lnTo>
                        <a:pt x="39" y="150"/>
                      </a:lnTo>
                      <a:lnTo>
                        <a:pt x="32" y="162"/>
                      </a:lnTo>
                      <a:lnTo>
                        <a:pt x="0" y="162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6" name="Freeform 22"/>
                <p:cNvSpPr>
                  <a:spLocks/>
                </p:cNvSpPr>
                <p:nvPr/>
              </p:nvSpPr>
              <p:spPr bwMode="grayWhite">
                <a:xfrm>
                  <a:off x="5221" y="3217"/>
                  <a:ext cx="68" cy="113"/>
                </a:xfrm>
                <a:custGeom>
                  <a:avLst/>
                  <a:gdLst/>
                  <a:ahLst/>
                  <a:cxnLst>
                    <a:cxn ang="0">
                      <a:pos x="45" y="0"/>
                    </a:cxn>
                    <a:cxn ang="0">
                      <a:pos x="45" y="14"/>
                    </a:cxn>
                    <a:cxn ang="0">
                      <a:pos x="39" y="23"/>
                    </a:cxn>
                    <a:cxn ang="0">
                      <a:pos x="41" y="38"/>
                    </a:cxn>
                    <a:cxn ang="0">
                      <a:pos x="33" y="58"/>
                    </a:cxn>
                    <a:cxn ang="0">
                      <a:pos x="22" y="77"/>
                    </a:cxn>
                    <a:cxn ang="0">
                      <a:pos x="5" y="89"/>
                    </a:cxn>
                    <a:cxn ang="0">
                      <a:pos x="0" y="110"/>
                    </a:cxn>
                    <a:cxn ang="0">
                      <a:pos x="7" y="112"/>
                    </a:cxn>
                    <a:cxn ang="0">
                      <a:pos x="7" y="92"/>
                    </a:cxn>
                    <a:cxn ang="0">
                      <a:pos x="31" y="91"/>
                    </a:cxn>
                    <a:cxn ang="0">
                      <a:pos x="49" y="78"/>
                    </a:cxn>
                    <a:cxn ang="0">
                      <a:pos x="49" y="51"/>
                    </a:cxn>
                    <a:cxn ang="0">
                      <a:pos x="55" y="41"/>
                    </a:cxn>
                    <a:cxn ang="0">
                      <a:pos x="46" y="24"/>
                    </a:cxn>
                    <a:cxn ang="0">
                      <a:pos x="59" y="19"/>
                    </a:cxn>
                    <a:cxn ang="0">
                      <a:pos x="67" y="5"/>
                    </a:cxn>
                    <a:cxn ang="0">
                      <a:pos x="49" y="7"/>
                    </a:cxn>
                    <a:cxn ang="0">
                      <a:pos x="45" y="0"/>
                    </a:cxn>
                  </a:cxnLst>
                  <a:rect l="0" t="0" r="r" b="b"/>
                  <a:pathLst>
                    <a:path w="68" h="113">
                      <a:moveTo>
                        <a:pt x="45" y="0"/>
                      </a:moveTo>
                      <a:lnTo>
                        <a:pt x="45" y="14"/>
                      </a:lnTo>
                      <a:lnTo>
                        <a:pt x="39" y="23"/>
                      </a:lnTo>
                      <a:lnTo>
                        <a:pt x="41" y="38"/>
                      </a:lnTo>
                      <a:lnTo>
                        <a:pt x="33" y="58"/>
                      </a:lnTo>
                      <a:lnTo>
                        <a:pt x="22" y="77"/>
                      </a:lnTo>
                      <a:lnTo>
                        <a:pt x="5" y="89"/>
                      </a:lnTo>
                      <a:lnTo>
                        <a:pt x="0" y="110"/>
                      </a:lnTo>
                      <a:lnTo>
                        <a:pt x="7" y="112"/>
                      </a:lnTo>
                      <a:lnTo>
                        <a:pt x="7" y="92"/>
                      </a:lnTo>
                      <a:lnTo>
                        <a:pt x="31" y="91"/>
                      </a:lnTo>
                      <a:lnTo>
                        <a:pt x="49" y="78"/>
                      </a:lnTo>
                      <a:lnTo>
                        <a:pt x="49" y="51"/>
                      </a:lnTo>
                      <a:lnTo>
                        <a:pt x="55" y="41"/>
                      </a:lnTo>
                      <a:lnTo>
                        <a:pt x="46" y="24"/>
                      </a:lnTo>
                      <a:lnTo>
                        <a:pt x="59" y="19"/>
                      </a:lnTo>
                      <a:lnTo>
                        <a:pt x="67" y="5"/>
                      </a:lnTo>
                      <a:lnTo>
                        <a:pt x="49" y="7"/>
                      </a:lnTo>
                      <a:lnTo>
                        <a:pt x="45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7" name="Freeform 23"/>
                <p:cNvSpPr>
                  <a:spLocks/>
                </p:cNvSpPr>
                <p:nvPr/>
              </p:nvSpPr>
              <p:spPr bwMode="grayWhite">
                <a:xfrm>
                  <a:off x="4967" y="3518"/>
                  <a:ext cx="17" cy="26"/>
                </a:xfrm>
                <a:custGeom>
                  <a:avLst/>
                  <a:gdLst/>
                  <a:ahLst/>
                  <a:cxnLst>
                    <a:cxn ang="0">
                      <a:pos x="8" y="0"/>
                    </a:cxn>
                    <a:cxn ang="0">
                      <a:pos x="0" y="11"/>
                    </a:cxn>
                    <a:cxn ang="0">
                      <a:pos x="5" y="25"/>
                    </a:cxn>
                    <a:cxn ang="0">
                      <a:pos x="16" y="15"/>
                    </a:cxn>
                    <a:cxn ang="0">
                      <a:pos x="8" y="0"/>
                    </a:cxn>
                  </a:cxnLst>
                  <a:rect l="0" t="0" r="r" b="b"/>
                  <a:pathLst>
                    <a:path w="17" h="26">
                      <a:moveTo>
                        <a:pt x="8" y="0"/>
                      </a:moveTo>
                      <a:lnTo>
                        <a:pt x="0" y="11"/>
                      </a:lnTo>
                      <a:lnTo>
                        <a:pt x="5" y="25"/>
                      </a:lnTo>
                      <a:lnTo>
                        <a:pt x="16" y="15"/>
                      </a:lnTo>
                      <a:lnTo>
                        <a:pt x="8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" name="Freeform 24"/>
                <p:cNvSpPr>
                  <a:spLocks/>
                </p:cNvSpPr>
                <p:nvPr/>
              </p:nvSpPr>
              <p:spPr bwMode="grayWhite">
                <a:xfrm>
                  <a:off x="5069" y="3545"/>
                  <a:ext cx="158" cy="6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3" y="5"/>
                    </a:cxn>
                    <a:cxn ang="0">
                      <a:pos x="58" y="29"/>
                    </a:cxn>
                    <a:cxn ang="0">
                      <a:pos x="53" y="43"/>
                    </a:cxn>
                    <a:cxn ang="0">
                      <a:pos x="82" y="55"/>
                    </a:cxn>
                    <a:cxn ang="0">
                      <a:pos x="157" y="55"/>
                    </a:cxn>
                    <a:cxn ang="0">
                      <a:pos x="75" y="67"/>
                    </a:cxn>
                    <a:cxn ang="0">
                      <a:pos x="53" y="43"/>
                    </a:cxn>
                    <a:cxn ang="0">
                      <a:pos x="32" y="3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58" h="68">
                      <a:moveTo>
                        <a:pt x="0" y="0"/>
                      </a:moveTo>
                      <a:lnTo>
                        <a:pt x="23" y="5"/>
                      </a:lnTo>
                      <a:lnTo>
                        <a:pt x="58" y="29"/>
                      </a:lnTo>
                      <a:lnTo>
                        <a:pt x="53" y="43"/>
                      </a:lnTo>
                      <a:lnTo>
                        <a:pt x="82" y="55"/>
                      </a:lnTo>
                      <a:lnTo>
                        <a:pt x="157" y="55"/>
                      </a:lnTo>
                      <a:lnTo>
                        <a:pt x="75" y="67"/>
                      </a:lnTo>
                      <a:lnTo>
                        <a:pt x="53" y="43"/>
                      </a:lnTo>
                      <a:lnTo>
                        <a:pt x="32" y="38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9" name="Freeform 25"/>
                <p:cNvSpPr>
                  <a:spLocks/>
                </p:cNvSpPr>
                <p:nvPr/>
              </p:nvSpPr>
              <p:spPr bwMode="grayWhite">
                <a:xfrm>
                  <a:off x="5195" y="3601"/>
                  <a:ext cx="169" cy="159"/>
                </a:xfrm>
                <a:custGeom>
                  <a:avLst/>
                  <a:gdLst/>
                  <a:ahLst/>
                  <a:cxnLst>
                    <a:cxn ang="0">
                      <a:pos x="135" y="155"/>
                    </a:cxn>
                    <a:cxn ang="0">
                      <a:pos x="127" y="152"/>
                    </a:cxn>
                    <a:cxn ang="0">
                      <a:pos x="110" y="134"/>
                    </a:cxn>
                    <a:cxn ang="0">
                      <a:pos x="92" y="130"/>
                    </a:cxn>
                    <a:cxn ang="0">
                      <a:pos x="88" y="119"/>
                    </a:cxn>
                    <a:cxn ang="0">
                      <a:pos x="78" y="111"/>
                    </a:cxn>
                    <a:cxn ang="0">
                      <a:pos x="62" y="111"/>
                    </a:cxn>
                    <a:cxn ang="0">
                      <a:pos x="44" y="118"/>
                    </a:cxn>
                    <a:cxn ang="0">
                      <a:pos x="28" y="121"/>
                    </a:cxn>
                    <a:cxn ang="0">
                      <a:pos x="10" y="121"/>
                    </a:cxn>
                    <a:cxn ang="0">
                      <a:pos x="10" y="109"/>
                    </a:cxn>
                    <a:cxn ang="0">
                      <a:pos x="3" y="91"/>
                    </a:cxn>
                    <a:cxn ang="0">
                      <a:pos x="2" y="81"/>
                    </a:cxn>
                    <a:cxn ang="0">
                      <a:pos x="2" y="56"/>
                    </a:cxn>
                    <a:cxn ang="0">
                      <a:pos x="31" y="43"/>
                    </a:cxn>
                    <a:cxn ang="0">
                      <a:pos x="34" y="29"/>
                    </a:cxn>
                    <a:cxn ang="0">
                      <a:pos x="40" y="30"/>
                    </a:cxn>
                    <a:cxn ang="0">
                      <a:pos x="55" y="15"/>
                    </a:cxn>
                    <a:cxn ang="0">
                      <a:pos x="70" y="17"/>
                    </a:cxn>
                    <a:cxn ang="0">
                      <a:pos x="80" y="7"/>
                    </a:cxn>
                    <a:cxn ang="0">
                      <a:pos x="89" y="5"/>
                    </a:cxn>
                    <a:cxn ang="0">
                      <a:pos x="103" y="24"/>
                    </a:cxn>
                    <a:cxn ang="0">
                      <a:pos x="116" y="30"/>
                    </a:cxn>
                    <a:cxn ang="0">
                      <a:pos x="117" y="11"/>
                    </a:cxn>
                    <a:cxn ang="0">
                      <a:pos x="122" y="0"/>
                    </a:cxn>
                    <a:cxn ang="0">
                      <a:pos x="132" y="15"/>
                    </a:cxn>
                    <a:cxn ang="0">
                      <a:pos x="140" y="43"/>
                    </a:cxn>
                    <a:cxn ang="0">
                      <a:pos x="156" y="59"/>
                    </a:cxn>
                    <a:cxn ang="0">
                      <a:pos x="165" y="72"/>
                    </a:cxn>
                    <a:cxn ang="0">
                      <a:pos x="168" y="95"/>
                    </a:cxn>
                    <a:cxn ang="0">
                      <a:pos x="157" y="121"/>
                    </a:cxn>
                    <a:cxn ang="0">
                      <a:pos x="155" y="145"/>
                    </a:cxn>
                    <a:cxn ang="0">
                      <a:pos x="140" y="154"/>
                    </a:cxn>
                  </a:cxnLst>
                  <a:rect l="0" t="0" r="r" b="b"/>
                  <a:pathLst>
                    <a:path w="169" h="159">
                      <a:moveTo>
                        <a:pt x="140" y="154"/>
                      </a:moveTo>
                      <a:lnTo>
                        <a:pt x="135" y="155"/>
                      </a:lnTo>
                      <a:lnTo>
                        <a:pt x="132" y="158"/>
                      </a:lnTo>
                      <a:lnTo>
                        <a:pt x="127" y="152"/>
                      </a:lnTo>
                      <a:lnTo>
                        <a:pt x="112" y="145"/>
                      </a:lnTo>
                      <a:lnTo>
                        <a:pt x="110" y="134"/>
                      </a:lnTo>
                      <a:lnTo>
                        <a:pt x="105" y="130"/>
                      </a:lnTo>
                      <a:lnTo>
                        <a:pt x="92" y="130"/>
                      </a:lnTo>
                      <a:lnTo>
                        <a:pt x="92" y="122"/>
                      </a:lnTo>
                      <a:lnTo>
                        <a:pt x="88" y="119"/>
                      </a:lnTo>
                      <a:lnTo>
                        <a:pt x="87" y="112"/>
                      </a:lnTo>
                      <a:lnTo>
                        <a:pt x="78" y="111"/>
                      </a:lnTo>
                      <a:lnTo>
                        <a:pt x="70" y="109"/>
                      </a:lnTo>
                      <a:lnTo>
                        <a:pt x="62" y="111"/>
                      </a:lnTo>
                      <a:lnTo>
                        <a:pt x="62" y="112"/>
                      </a:lnTo>
                      <a:lnTo>
                        <a:pt x="44" y="118"/>
                      </a:lnTo>
                      <a:lnTo>
                        <a:pt x="44" y="121"/>
                      </a:lnTo>
                      <a:lnTo>
                        <a:pt x="28" y="121"/>
                      </a:lnTo>
                      <a:lnTo>
                        <a:pt x="20" y="126"/>
                      </a:lnTo>
                      <a:lnTo>
                        <a:pt x="10" y="121"/>
                      </a:lnTo>
                      <a:lnTo>
                        <a:pt x="10" y="119"/>
                      </a:lnTo>
                      <a:lnTo>
                        <a:pt x="10" y="109"/>
                      </a:lnTo>
                      <a:lnTo>
                        <a:pt x="7" y="99"/>
                      </a:lnTo>
                      <a:lnTo>
                        <a:pt x="3" y="91"/>
                      </a:lnTo>
                      <a:lnTo>
                        <a:pt x="5" y="84"/>
                      </a:lnTo>
                      <a:lnTo>
                        <a:pt x="2" y="81"/>
                      </a:lnTo>
                      <a:lnTo>
                        <a:pt x="0" y="66"/>
                      </a:lnTo>
                      <a:lnTo>
                        <a:pt x="2" y="56"/>
                      </a:lnTo>
                      <a:lnTo>
                        <a:pt x="11" y="48"/>
                      </a:lnTo>
                      <a:lnTo>
                        <a:pt x="31" y="43"/>
                      </a:lnTo>
                      <a:lnTo>
                        <a:pt x="36" y="36"/>
                      </a:lnTo>
                      <a:lnTo>
                        <a:pt x="34" y="29"/>
                      </a:lnTo>
                      <a:lnTo>
                        <a:pt x="39" y="27"/>
                      </a:lnTo>
                      <a:lnTo>
                        <a:pt x="40" y="30"/>
                      </a:lnTo>
                      <a:lnTo>
                        <a:pt x="42" y="25"/>
                      </a:lnTo>
                      <a:lnTo>
                        <a:pt x="55" y="15"/>
                      </a:lnTo>
                      <a:lnTo>
                        <a:pt x="62" y="20"/>
                      </a:lnTo>
                      <a:lnTo>
                        <a:pt x="70" y="17"/>
                      </a:lnTo>
                      <a:lnTo>
                        <a:pt x="72" y="9"/>
                      </a:lnTo>
                      <a:lnTo>
                        <a:pt x="80" y="7"/>
                      </a:lnTo>
                      <a:lnTo>
                        <a:pt x="78" y="1"/>
                      </a:lnTo>
                      <a:lnTo>
                        <a:pt x="89" y="5"/>
                      </a:lnTo>
                      <a:lnTo>
                        <a:pt x="98" y="3"/>
                      </a:lnTo>
                      <a:lnTo>
                        <a:pt x="103" y="24"/>
                      </a:lnTo>
                      <a:lnTo>
                        <a:pt x="110" y="30"/>
                      </a:lnTo>
                      <a:lnTo>
                        <a:pt x="116" y="30"/>
                      </a:lnTo>
                      <a:lnTo>
                        <a:pt x="119" y="17"/>
                      </a:lnTo>
                      <a:lnTo>
                        <a:pt x="117" y="11"/>
                      </a:lnTo>
                      <a:lnTo>
                        <a:pt x="119" y="1"/>
                      </a:lnTo>
                      <a:lnTo>
                        <a:pt x="122" y="0"/>
                      </a:lnTo>
                      <a:lnTo>
                        <a:pt x="127" y="12"/>
                      </a:lnTo>
                      <a:lnTo>
                        <a:pt x="132" y="15"/>
                      </a:lnTo>
                      <a:lnTo>
                        <a:pt x="135" y="27"/>
                      </a:lnTo>
                      <a:lnTo>
                        <a:pt x="140" y="43"/>
                      </a:lnTo>
                      <a:lnTo>
                        <a:pt x="147" y="47"/>
                      </a:lnTo>
                      <a:lnTo>
                        <a:pt x="156" y="59"/>
                      </a:lnTo>
                      <a:lnTo>
                        <a:pt x="157" y="65"/>
                      </a:lnTo>
                      <a:lnTo>
                        <a:pt x="165" y="72"/>
                      </a:lnTo>
                      <a:lnTo>
                        <a:pt x="168" y="85"/>
                      </a:lnTo>
                      <a:lnTo>
                        <a:pt x="168" y="95"/>
                      </a:lnTo>
                      <a:lnTo>
                        <a:pt x="165" y="111"/>
                      </a:lnTo>
                      <a:lnTo>
                        <a:pt x="157" y="121"/>
                      </a:lnTo>
                      <a:lnTo>
                        <a:pt x="155" y="134"/>
                      </a:lnTo>
                      <a:lnTo>
                        <a:pt x="155" y="145"/>
                      </a:lnTo>
                      <a:lnTo>
                        <a:pt x="147" y="147"/>
                      </a:lnTo>
                      <a:lnTo>
                        <a:pt x="140" y="154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0" name="Freeform 26"/>
                <p:cNvSpPr>
                  <a:spLocks/>
                </p:cNvSpPr>
                <p:nvPr/>
              </p:nvSpPr>
              <p:spPr bwMode="grayWhite">
                <a:xfrm>
                  <a:off x="5330" y="3768"/>
                  <a:ext cx="17" cy="20"/>
                </a:xfrm>
                <a:custGeom>
                  <a:avLst/>
                  <a:gdLst/>
                  <a:ahLst/>
                  <a:cxnLst>
                    <a:cxn ang="0">
                      <a:pos x="8" y="16"/>
                    </a:cxn>
                    <a:cxn ang="0">
                      <a:pos x="2" y="13"/>
                    </a:cxn>
                    <a:cxn ang="0">
                      <a:pos x="2" y="10"/>
                    </a:cxn>
                    <a:cxn ang="0">
                      <a:pos x="2" y="8"/>
                    </a:cxn>
                    <a:cxn ang="0">
                      <a:pos x="1" y="5"/>
                    </a:cxn>
                    <a:cxn ang="0">
                      <a:pos x="0" y="0"/>
                    </a:cxn>
                    <a:cxn ang="0">
                      <a:pos x="2" y="0"/>
                    </a:cxn>
                    <a:cxn ang="0">
                      <a:pos x="8" y="2"/>
                    </a:cxn>
                    <a:cxn ang="0">
                      <a:pos x="11" y="2"/>
                    </a:cxn>
                    <a:cxn ang="0">
                      <a:pos x="12" y="2"/>
                    </a:cxn>
                    <a:cxn ang="0">
                      <a:pos x="16" y="0"/>
                    </a:cxn>
                    <a:cxn ang="0">
                      <a:pos x="16" y="8"/>
                    </a:cxn>
                    <a:cxn ang="0">
                      <a:pos x="14" y="10"/>
                    </a:cxn>
                    <a:cxn ang="0">
                      <a:pos x="12" y="13"/>
                    </a:cxn>
                    <a:cxn ang="0">
                      <a:pos x="12" y="16"/>
                    </a:cxn>
                    <a:cxn ang="0">
                      <a:pos x="11" y="16"/>
                    </a:cxn>
                    <a:cxn ang="0">
                      <a:pos x="11" y="19"/>
                    </a:cxn>
                    <a:cxn ang="0">
                      <a:pos x="8" y="16"/>
                    </a:cxn>
                  </a:cxnLst>
                  <a:rect l="0" t="0" r="r" b="b"/>
                  <a:pathLst>
                    <a:path w="17" h="20">
                      <a:moveTo>
                        <a:pt x="8" y="16"/>
                      </a:moveTo>
                      <a:lnTo>
                        <a:pt x="2" y="13"/>
                      </a:lnTo>
                      <a:lnTo>
                        <a:pt x="2" y="10"/>
                      </a:lnTo>
                      <a:lnTo>
                        <a:pt x="2" y="8"/>
                      </a:lnTo>
                      <a:lnTo>
                        <a:pt x="1" y="5"/>
                      </a:ln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8" y="2"/>
                      </a:lnTo>
                      <a:lnTo>
                        <a:pt x="11" y="2"/>
                      </a:lnTo>
                      <a:lnTo>
                        <a:pt x="12" y="2"/>
                      </a:lnTo>
                      <a:lnTo>
                        <a:pt x="16" y="0"/>
                      </a:lnTo>
                      <a:lnTo>
                        <a:pt x="16" y="8"/>
                      </a:lnTo>
                      <a:lnTo>
                        <a:pt x="14" y="10"/>
                      </a:lnTo>
                      <a:lnTo>
                        <a:pt x="12" y="13"/>
                      </a:lnTo>
                      <a:lnTo>
                        <a:pt x="12" y="16"/>
                      </a:lnTo>
                      <a:lnTo>
                        <a:pt x="11" y="16"/>
                      </a:lnTo>
                      <a:lnTo>
                        <a:pt x="11" y="19"/>
                      </a:lnTo>
                      <a:lnTo>
                        <a:pt x="8" y="16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1" name="Freeform 27"/>
                <p:cNvSpPr>
                  <a:spLocks/>
                </p:cNvSpPr>
                <p:nvPr/>
              </p:nvSpPr>
              <p:spPr bwMode="grayWhite">
                <a:xfrm>
                  <a:off x="4739" y="3587"/>
                  <a:ext cx="19" cy="76"/>
                </a:xfrm>
                <a:custGeom>
                  <a:avLst/>
                  <a:gdLst/>
                  <a:ahLst/>
                  <a:cxnLst>
                    <a:cxn ang="0">
                      <a:pos x="2" y="26"/>
                    </a:cxn>
                    <a:cxn ang="0">
                      <a:pos x="9" y="20"/>
                    </a:cxn>
                    <a:cxn ang="0">
                      <a:pos x="14" y="0"/>
                    </a:cxn>
                    <a:cxn ang="0">
                      <a:pos x="18" y="30"/>
                    </a:cxn>
                    <a:cxn ang="0">
                      <a:pos x="12" y="67"/>
                    </a:cxn>
                    <a:cxn ang="0">
                      <a:pos x="0" y="75"/>
                    </a:cxn>
                    <a:cxn ang="0">
                      <a:pos x="0" y="57"/>
                    </a:cxn>
                    <a:cxn ang="0">
                      <a:pos x="3" y="45"/>
                    </a:cxn>
                    <a:cxn ang="0">
                      <a:pos x="2" y="26"/>
                    </a:cxn>
                  </a:cxnLst>
                  <a:rect l="0" t="0" r="r" b="b"/>
                  <a:pathLst>
                    <a:path w="19" h="76">
                      <a:moveTo>
                        <a:pt x="2" y="26"/>
                      </a:moveTo>
                      <a:lnTo>
                        <a:pt x="9" y="20"/>
                      </a:lnTo>
                      <a:lnTo>
                        <a:pt x="14" y="0"/>
                      </a:lnTo>
                      <a:lnTo>
                        <a:pt x="18" y="30"/>
                      </a:lnTo>
                      <a:lnTo>
                        <a:pt x="12" y="67"/>
                      </a:lnTo>
                      <a:lnTo>
                        <a:pt x="0" y="75"/>
                      </a:lnTo>
                      <a:lnTo>
                        <a:pt x="0" y="57"/>
                      </a:lnTo>
                      <a:lnTo>
                        <a:pt x="3" y="45"/>
                      </a:lnTo>
                      <a:lnTo>
                        <a:pt x="2" y="26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055" name="Rectangle 3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857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56" name="Rectangle 3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5735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57" name="Rectangle 3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58" name="Rectangle 3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59" name="Rectangle 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6AD080D-7D46-4901-85FE-8E54C431427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F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9066213" cy="762000"/>
          </a:xfrm>
          <a:noFill/>
          <a:ln/>
        </p:spPr>
        <p:txBody>
          <a:bodyPr/>
          <a:lstStyle/>
          <a:p>
            <a:r>
              <a:rPr lang="en-US" altLang="zh-TW" sz="2400"/>
              <a:t>I Love to Tell the Story</a:t>
            </a:r>
            <a:br>
              <a:rPr lang="en-US" altLang="zh-TW" sz="2400"/>
            </a:br>
            <a:r>
              <a:rPr lang="en-US" altLang="zh-TW" sz="2400"/>
              <a:t>S465               </a:t>
            </a:r>
            <a:r>
              <a:rPr lang="zh-TW" altLang="en-US">
                <a:latin typeface="全真中隸書" pitchFamily="49" charset="-120"/>
                <a:ea typeface="全真中隸書" pitchFamily="49" charset="-120"/>
              </a:rPr>
              <a:t>我愛傳講主福音</a:t>
            </a:r>
            <a:r>
              <a:rPr lang="zh-TW" altLang="en-US"/>
              <a:t>　   </a:t>
            </a:r>
            <a:r>
              <a:rPr lang="zh-TW" altLang="en-US" sz="2400"/>
              <a:t>  </a:t>
            </a:r>
            <a:r>
              <a:rPr lang="en-US" altLang="zh-TW" sz="2400"/>
              <a:t>1/4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991600" cy="5638800"/>
          </a:xfrm>
          <a:noFill/>
          <a:ln/>
        </p:spPr>
        <p:txBody>
          <a:bodyPr/>
          <a:lstStyle/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我愛傳講主福音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,</a:t>
            </a: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傳講天上妙事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,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I love to tell the story of unseen things above,</a:t>
            </a:r>
            <a:endParaRPr lang="en-US" altLang="zh-TW">
              <a:ea typeface="全真楷書" pitchFamily="49" charset="-120"/>
            </a:endParaRP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傳講耶穌愛罪人</a:t>
            </a:r>
            <a:r>
              <a:rPr lang="en-US" altLang="zh-TW" sz="3600">
                <a:ea typeface="全真楷書" pitchFamily="49" charset="-120"/>
              </a:rPr>
              <a:t>,</a:t>
            </a:r>
            <a:r>
              <a:rPr lang="zh-TW" altLang="en-US" sz="3600">
                <a:ea typeface="全真楷書" pitchFamily="49" charset="-120"/>
              </a:rPr>
              <a:t>傳講祂為人死</a:t>
            </a:r>
            <a:r>
              <a:rPr lang="en-US" altLang="zh-TW" sz="3600">
                <a:ea typeface="全真楷書" pitchFamily="49" charset="-120"/>
              </a:rPr>
              <a:t>;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Of Jesus and His glory, of Jesus and His love.</a:t>
            </a:r>
            <a:endParaRPr lang="en-US" altLang="zh-TW">
              <a:ea typeface="全真楷書" pitchFamily="49" charset="-120"/>
            </a:endParaRP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我愛傳講主福音</a:t>
            </a:r>
            <a:r>
              <a:rPr lang="en-US" altLang="zh-TW" sz="3600">
                <a:ea typeface="全真楷書" pitchFamily="49" charset="-120"/>
              </a:rPr>
              <a:t>,</a:t>
            </a:r>
            <a:r>
              <a:rPr lang="zh-TW" altLang="en-US" sz="3600">
                <a:ea typeface="全真楷書" pitchFamily="49" charset="-120"/>
              </a:rPr>
              <a:t>福音是神大能</a:t>
            </a:r>
            <a:r>
              <a:rPr lang="en-US" altLang="zh-TW" sz="3600">
                <a:ea typeface="全真楷書" pitchFamily="49" charset="-120"/>
              </a:rPr>
              <a:t>,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I love to tell the story,because I know’ its true,</a:t>
            </a:r>
            <a:endParaRPr lang="en-US" altLang="zh-TW">
              <a:ea typeface="全真楷書" pitchFamily="49" charset="-120"/>
            </a:endParaRP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能救罪人免沉淪</a:t>
            </a:r>
            <a:r>
              <a:rPr lang="en-US" altLang="zh-TW" sz="3600">
                <a:ea typeface="全真楷書" pitchFamily="49" charset="-120"/>
              </a:rPr>
              <a:t>,</a:t>
            </a:r>
            <a:r>
              <a:rPr lang="zh-TW" altLang="en-US" sz="3600">
                <a:ea typeface="全真楷書" pitchFamily="49" charset="-120"/>
              </a:rPr>
              <a:t>能叫死人得生</a:t>
            </a:r>
            <a:r>
              <a:rPr lang="en-US" altLang="zh-TW" sz="3600">
                <a:ea typeface="全真楷書" pitchFamily="49" charset="-120"/>
              </a:rPr>
              <a:t>.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It satisfies my longings as nothing else can do</a:t>
            </a:r>
            <a:r>
              <a:rPr lang="en-US" altLang="zh-TW">
                <a:ea typeface="全真楷書" pitchFamily="49" charset="-120"/>
              </a:rPr>
              <a:t>. 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我愛傳講主福音</a:t>
            </a:r>
            <a:r>
              <a:rPr lang="en-US" altLang="zh-TW" sz="3600">
                <a:ea typeface="全真楷書" pitchFamily="49" charset="-120"/>
              </a:rPr>
              <a:t>!</a:t>
            </a:r>
            <a:r>
              <a:rPr lang="zh-TW" altLang="en-US" sz="3600">
                <a:ea typeface="全真楷書" pitchFamily="49" charset="-120"/>
              </a:rPr>
              <a:t>傳講老舊的福音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I love to tell the story!’twill be my theme in glory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傳講耶穌愛罪人</a:t>
            </a:r>
            <a:r>
              <a:rPr lang="en-US" altLang="zh-TW" sz="3600">
                <a:ea typeface="全真楷書" pitchFamily="49" charset="-120"/>
              </a:rPr>
              <a:t>,</a:t>
            </a:r>
            <a:r>
              <a:rPr lang="zh-TW" altLang="en-US" sz="3600">
                <a:ea typeface="全真楷書" pitchFamily="49" charset="-120"/>
              </a:rPr>
              <a:t>傳講耶穌救恩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.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To tell the old, old story of Jesus and His love.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2413" cy="990600"/>
          </a:xfrm>
          <a:noFill/>
          <a:ln/>
        </p:spPr>
        <p:txBody>
          <a:bodyPr/>
          <a:lstStyle/>
          <a:p>
            <a:r>
              <a:rPr lang="en-US" altLang="zh-TW" sz="2400"/>
              <a:t>S465               </a:t>
            </a:r>
            <a:r>
              <a:rPr lang="zh-TW" altLang="en-US">
                <a:latin typeface="全真中隸書" pitchFamily="49" charset="-120"/>
                <a:ea typeface="全真中隸書" pitchFamily="49" charset="-120"/>
              </a:rPr>
              <a:t>我愛傳講主福音</a:t>
            </a:r>
            <a:r>
              <a:rPr lang="zh-TW" altLang="en-US"/>
              <a:t>　   </a:t>
            </a:r>
            <a:r>
              <a:rPr lang="zh-TW" altLang="en-US" sz="2400"/>
              <a:t>  </a:t>
            </a:r>
            <a:r>
              <a:rPr lang="en-US" altLang="zh-TW" sz="2400"/>
              <a:t>2/4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3988" y="1143000"/>
            <a:ext cx="8990012" cy="5715000"/>
          </a:xfrm>
          <a:noFill/>
          <a:ln/>
        </p:spPr>
        <p:txBody>
          <a:bodyPr/>
          <a:lstStyle/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我愛傳講主福音</a:t>
            </a:r>
            <a:r>
              <a:rPr lang="en-US" altLang="zh-TW" sz="3600">
                <a:ea typeface="全真楷書" pitchFamily="49" charset="-120"/>
              </a:rPr>
              <a:t>,</a:t>
            </a:r>
            <a:r>
              <a:rPr lang="zh-TW" altLang="en-US" sz="3600">
                <a:ea typeface="全真楷書" pitchFamily="49" charset="-120"/>
              </a:rPr>
              <a:t>福音美妙清新</a:t>
            </a:r>
            <a:r>
              <a:rPr lang="en-US" altLang="zh-TW" sz="3600">
                <a:ea typeface="全真楷書" pitchFamily="49" charset="-120"/>
              </a:rPr>
              <a:t>,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I love to tell the story more wonderful it seems</a:t>
            </a:r>
            <a:endParaRPr lang="en-US" altLang="zh-TW">
              <a:ea typeface="全真楷書" pitchFamily="49" charset="-120"/>
            </a:endParaRP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勝過一切的珍品</a:t>
            </a:r>
            <a:r>
              <a:rPr lang="en-US" altLang="zh-TW" sz="3600">
                <a:ea typeface="全真楷書" pitchFamily="49" charset="-120"/>
              </a:rPr>
              <a:t>,</a:t>
            </a:r>
            <a:r>
              <a:rPr lang="zh-TW" altLang="en-US" sz="3600">
                <a:ea typeface="全真楷書" pitchFamily="49" charset="-120"/>
              </a:rPr>
              <a:t>勝過所有黃金</a:t>
            </a:r>
            <a:r>
              <a:rPr lang="en-US" altLang="zh-TW" sz="3600">
                <a:ea typeface="全真楷書" pitchFamily="49" charset="-120"/>
              </a:rPr>
              <a:t>;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Than all the golden fancies of all our golden dreams;</a:t>
            </a:r>
            <a:endParaRPr lang="en-US" altLang="zh-TW">
              <a:ea typeface="全真楷書" pitchFamily="49" charset="-120"/>
            </a:endParaRP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我愛傳講主福音</a:t>
            </a:r>
            <a:r>
              <a:rPr lang="en-US" altLang="zh-TW" sz="3600">
                <a:ea typeface="全真楷書" pitchFamily="49" charset="-120"/>
              </a:rPr>
              <a:t>,</a:t>
            </a:r>
            <a:r>
              <a:rPr lang="zh-TW" altLang="en-US" sz="3600">
                <a:ea typeface="全真楷書" pitchFamily="49" charset="-120"/>
              </a:rPr>
              <a:t>向人不斷傳講</a:t>
            </a:r>
            <a:r>
              <a:rPr lang="en-US" altLang="zh-TW" sz="3600">
                <a:ea typeface="全真楷書" pitchFamily="49" charset="-120"/>
              </a:rPr>
              <a:t>,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I love to tell the story it did so much for me,</a:t>
            </a:r>
            <a:endParaRPr lang="en-US" altLang="zh-TW">
              <a:ea typeface="全真楷書" pitchFamily="49" charset="-120"/>
            </a:endParaRP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福音使我得生命</a:t>
            </a:r>
            <a:r>
              <a:rPr lang="en-US" altLang="zh-TW" sz="3600">
                <a:ea typeface="全真楷書" pitchFamily="49" charset="-120"/>
              </a:rPr>
              <a:t>,</a:t>
            </a:r>
            <a:r>
              <a:rPr lang="zh-TW" altLang="en-US" sz="3600">
                <a:ea typeface="全真楷書" pitchFamily="49" charset="-120"/>
              </a:rPr>
              <a:t>使我心靈歡暢</a:t>
            </a:r>
            <a:r>
              <a:rPr lang="en-US" altLang="zh-TW" sz="3600">
                <a:ea typeface="全真楷書" pitchFamily="49" charset="-120"/>
              </a:rPr>
              <a:t>.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And that it just the reason I tell it now to Thee. 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我愛傳講主福音</a:t>
            </a:r>
            <a:r>
              <a:rPr lang="en-US" altLang="zh-TW" sz="3600">
                <a:ea typeface="全真楷書" pitchFamily="49" charset="-120"/>
              </a:rPr>
              <a:t>!</a:t>
            </a:r>
            <a:r>
              <a:rPr lang="zh-TW" altLang="en-US" sz="3600">
                <a:ea typeface="全真楷書" pitchFamily="49" charset="-120"/>
              </a:rPr>
              <a:t>傳講老舊的福音</a:t>
            </a:r>
            <a:r>
              <a:rPr lang="en-US" altLang="zh-TW" sz="3600">
                <a:ea typeface="全真楷書" pitchFamily="49" charset="-120"/>
              </a:rPr>
              <a:t>.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I love to tell the story!Twill be my theme in glory-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傳講耶穌愛罪人</a:t>
            </a:r>
            <a:r>
              <a:rPr lang="en-US" altLang="zh-TW" sz="3600">
                <a:ea typeface="全真楷書" pitchFamily="49" charset="-120"/>
              </a:rPr>
              <a:t>,</a:t>
            </a:r>
            <a:r>
              <a:rPr lang="zh-TW" altLang="en-US" sz="3600">
                <a:ea typeface="全真楷書" pitchFamily="49" charset="-120"/>
              </a:rPr>
              <a:t>傳講耶穌救恩</a:t>
            </a:r>
            <a:r>
              <a:rPr lang="en-US" altLang="zh-TW" sz="3600">
                <a:ea typeface="全真楷書" pitchFamily="49" charset="-120"/>
              </a:rPr>
              <a:t>.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To tell the old, old story of Jesus and His love.</a:t>
            </a:r>
            <a:endParaRPr lang="en-US" altLang="zh-TW" sz="4000">
              <a:latin typeface="全真楷書" pitchFamily="49" charset="-120"/>
              <a:ea typeface="全真楷書" pitchFamily="49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3350"/>
            <a:ext cx="9142413" cy="1143000"/>
          </a:xfrm>
          <a:noFill/>
          <a:ln/>
        </p:spPr>
        <p:txBody>
          <a:bodyPr/>
          <a:lstStyle/>
          <a:p>
            <a:r>
              <a:rPr lang="en-US" altLang="zh-TW" sz="2400"/>
              <a:t>S465               </a:t>
            </a:r>
            <a:r>
              <a:rPr lang="zh-TW" altLang="en-US" sz="5400">
                <a:latin typeface="全真中隸書" pitchFamily="49" charset="-120"/>
                <a:ea typeface="全真中隸書" pitchFamily="49" charset="-120"/>
              </a:rPr>
              <a:t>我愛傳講主福音</a:t>
            </a:r>
            <a:r>
              <a:rPr lang="zh-TW" altLang="en-US"/>
              <a:t>　   </a:t>
            </a:r>
            <a:r>
              <a:rPr lang="zh-TW" altLang="en-US" sz="2400"/>
              <a:t>  </a:t>
            </a:r>
            <a:r>
              <a:rPr lang="en-US" altLang="zh-TW" sz="2400"/>
              <a:t>3/4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3988" y="1447800"/>
            <a:ext cx="8990012" cy="4114800"/>
          </a:xfrm>
          <a:noFill/>
          <a:ln/>
        </p:spPr>
        <p:txBody>
          <a:bodyPr/>
          <a:lstStyle/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我愛傳講主福音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,</a:t>
            </a: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越傳越覺甘甜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,</a:t>
            </a:r>
            <a:endParaRPr lang="en-US" altLang="zh-TW" sz="3600">
              <a:ea typeface="全真楷書" pitchFamily="49" charset="-120"/>
            </a:endParaRP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I love to tell the story</a:t>
            </a:r>
            <a:r>
              <a:rPr lang="en-US" altLang="zh-TW" sz="2400">
                <a:latin typeface="全真楷書" pitchFamily="49" charset="-120"/>
                <a:ea typeface="全真楷書" pitchFamily="49" charset="-120"/>
              </a:rPr>
              <a:t> </a:t>
            </a:r>
            <a:r>
              <a:rPr lang="en-US" altLang="zh-TW" sz="2400">
                <a:ea typeface="全真楷書" pitchFamily="49" charset="-120"/>
              </a:rPr>
              <a:t>‘Tis pleasant to repeat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每逢對人來講論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,</a:t>
            </a: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愈講愈覺新鮮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;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What seems, each time I tell it, more wonderfully sweet</a:t>
            </a:r>
            <a:endParaRPr lang="en-US" altLang="zh-TW">
              <a:ea typeface="全真楷書" pitchFamily="49" charset="-120"/>
            </a:endParaRP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我愛傳講主福音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,</a:t>
            </a: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傳講救恩信息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,</a:t>
            </a:r>
            <a:endParaRPr lang="en-US" altLang="zh-TW" sz="3600">
              <a:ea typeface="全真楷書" pitchFamily="49" charset="-120"/>
            </a:endParaRP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I love to tell the story For some have never heard</a:t>
            </a:r>
            <a:r>
              <a:rPr lang="en-US" altLang="zh-TW" sz="2400">
                <a:latin typeface="全真楷書" pitchFamily="49" charset="-120"/>
                <a:ea typeface="全真楷書" pitchFamily="49" charset="-120"/>
              </a:rPr>
              <a:t> </a:t>
            </a:r>
            <a:endParaRPr lang="en-US" altLang="zh-TW">
              <a:latin typeface="全真楷書" pitchFamily="49" charset="-120"/>
              <a:ea typeface="全真楷書" pitchFamily="49" charset="-120"/>
            </a:endParaRP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尚有人從未聽聞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,</a:t>
            </a: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真神救人故事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.</a:t>
            </a:r>
            <a:endParaRPr lang="en-US" altLang="zh-TW" sz="3600">
              <a:ea typeface="全真楷書" pitchFamily="49" charset="-120"/>
            </a:endParaRP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The message of salvation From God’s own holy word.</a:t>
            </a:r>
            <a:endParaRPr lang="en-US" altLang="zh-TW">
              <a:latin typeface="全真楷書" pitchFamily="49" charset="-120"/>
              <a:ea typeface="全真楷書" pitchFamily="49" charset="-120"/>
            </a:endParaRP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我愛傳講主福音</a:t>
            </a:r>
            <a:r>
              <a:rPr lang="en-US" altLang="zh-TW" sz="3600">
                <a:ea typeface="全真楷書" pitchFamily="49" charset="-120"/>
              </a:rPr>
              <a:t>!</a:t>
            </a:r>
            <a:r>
              <a:rPr lang="zh-TW" altLang="en-US" sz="3600">
                <a:ea typeface="全真楷書" pitchFamily="49" charset="-120"/>
              </a:rPr>
              <a:t>傳講老舊的福音</a:t>
            </a:r>
            <a:r>
              <a:rPr lang="en-US" altLang="zh-TW" sz="3600">
                <a:ea typeface="全真楷書" pitchFamily="49" charset="-120"/>
              </a:rPr>
              <a:t>.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I love to tell the story!Twill be my theme in glory-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傳講耶穌愛罪人</a:t>
            </a:r>
            <a:r>
              <a:rPr lang="en-US" altLang="zh-TW" sz="3600">
                <a:ea typeface="全真楷書" pitchFamily="49" charset="-120"/>
              </a:rPr>
              <a:t>,</a:t>
            </a:r>
            <a:r>
              <a:rPr lang="zh-TW" altLang="en-US" sz="3600">
                <a:ea typeface="全真楷書" pitchFamily="49" charset="-120"/>
              </a:rPr>
              <a:t>傳講耶穌救恩</a:t>
            </a:r>
            <a:r>
              <a:rPr lang="en-US" altLang="zh-TW" sz="3600">
                <a:ea typeface="全真楷書" pitchFamily="49" charset="-120"/>
              </a:rPr>
              <a:t>.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To tell the old, old story of Jesus and His love.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33350"/>
            <a:ext cx="9066213" cy="1143000"/>
          </a:xfrm>
          <a:noFill/>
          <a:ln/>
        </p:spPr>
        <p:txBody>
          <a:bodyPr/>
          <a:lstStyle/>
          <a:p>
            <a:r>
              <a:rPr lang="en-US" altLang="zh-TW" sz="2400"/>
              <a:t>S465               </a:t>
            </a:r>
            <a:r>
              <a:rPr lang="zh-TW" altLang="en-US" sz="5400">
                <a:latin typeface="全真中隸書" pitchFamily="49" charset="-120"/>
                <a:ea typeface="全真中隸書" pitchFamily="49" charset="-120"/>
              </a:rPr>
              <a:t>我愛傳講主福音</a:t>
            </a:r>
            <a:r>
              <a:rPr lang="zh-TW" altLang="en-US"/>
              <a:t>　   </a:t>
            </a:r>
            <a:r>
              <a:rPr lang="zh-TW" altLang="en-US" sz="2400"/>
              <a:t>  </a:t>
            </a:r>
            <a:r>
              <a:rPr lang="en-US" altLang="zh-TW" sz="2400"/>
              <a:t>4/4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3988" y="1295400"/>
            <a:ext cx="8990012" cy="4114800"/>
          </a:xfrm>
          <a:noFill/>
          <a:ln/>
        </p:spPr>
        <p:txBody>
          <a:bodyPr/>
          <a:lstStyle/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我愛傳講主福音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,</a:t>
            </a: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有人雖常聽聞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,</a:t>
            </a:r>
            <a:endParaRPr lang="en-US" altLang="zh-TW" sz="2400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I love to tell the story For those who know it best</a:t>
            </a:r>
            <a:endParaRPr lang="en-US" altLang="zh-TW" sz="3600">
              <a:latin typeface="全真楷書" pitchFamily="49" charset="-120"/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但仍飢渴願多聽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,</a:t>
            </a: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像那未聽之人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;</a:t>
            </a:r>
            <a:endParaRPr lang="en-US" altLang="zh-TW" sz="2400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Seem hungering and thirsting To hear it like the rest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一日我必唱新歌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,</a:t>
            </a: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在那榮耀天庭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,</a:t>
            </a:r>
            <a:endParaRPr lang="en-US" altLang="zh-TW" sz="2400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And when in scenes of glory I sing the new, new song</a:t>
            </a:r>
            <a:r>
              <a:rPr lang="zh-TW" altLang="en-US" sz="2400">
                <a:ea typeface="全真楷書" pitchFamily="49" charset="-120"/>
              </a:rPr>
              <a:t>　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新歌仍是我一生所愛老舊福音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.</a:t>
            </a:r>
            <a:endParaRPr lang="en-US" altLang="zh-TW" sz="2400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‘Twill be the old, old story That I have loved so long.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我愛傳講主福音</a:t>
            </a:r>
            <a:r>
              <a:rPr lang="en-US" altLang="zh-TW" sz="3600">
                <a:ea typeface="全真楷書" pitchFamily="49" charset="-120"/>
              </a:rPr>
              <a:t>!</a:t>
            </a:r>
            <a:r>
              <a:rPr lang="zh-TW" altLang="en-US" sz="3600">
                <a:ea typeface="全真楷書" pitchFamily="49" charset="-120"/>
              </a:rPr>
              <a:t>傳講老舊的福音</a:t>
            </a:r>
            <a:r>
              <a:rPr lang="en-US" altLang="zh-TW" sz="3600">
                <a:ea typeface="全真楷書" pitchFamily="49" charset="-120"/>
              </a:rPr>
              <a:t>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I love to tell the story!Twill be my theme in glory-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傳講耶穌愛罪人</a:t>
            </a:r>
            <a:r>
              <a:rPr lang="en-US" altLang="zh-TW" sz="3600">
                <a:ea typeface="全真楷書" pitchFamily="49" charset="-120"/>
              </a:rPr>
              <a:t>,</a:t>
            </a:r>
            <a:r>
              <a:rPr lang="zh-TW" altLang="en-US" sz="3600">
                <a:ea typeface="全真楷書" pitchFamily="49" charset="-120"/>
              </a:rPr>
              <a:t>傳講耶穌救恩</a:t>
            </a:r>
            <a:r>
              <a:rPr lang="en-US" altLang="zh-TW" sz="3600">
                <a:ea typeface="全真楷書" pitchFamily="49" charset="-120"/>
              </a:rPr>
              <a:t>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To tell the old, old story of Jesus and His love.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nternational">
  <a:themeElements>
    <a:clrScheme name="International 1">
      <a:dk1>
        <a:srgbClr val="000080"/>
      </a:dk1>
      <a:lt1>
        <a:srgbClr val="FFFFFF"/>
      </a:lt1>
      <a:dk2>
        <a:srgbClr val="0000FF"/>
      </a:dk2>
      <a:lt2>
        <a:srgbClr val="FFFF99"/>
      </a:lt2>
      <a:accent1>
        <a:srgbClr val="009966"/>
      </a:accent1>
      <a:accent2>
        <a:srgbClr val="00CCCC"/>
      </a:accent2>
      <a:accent3>
        <a:srgbClr val="AAAAFF"/>
      </a:accent3>
      <a:accent4>
        <a:srgbClr val="DADADA"/>
      </a:accent4>
      <a:accent5>
        <a:srgbClr val="AACAB8"/>
      </a:accent5>
      <a:accent6>
        <a:srgbClr val="00B9B9"/>
      </a:accent6>
      <a:hlink>
        <a:srgbClr val="000000"/>
      </a:hlink>
      <a:folHlink>
        <a:srgbClr val="9999FF"/>
      </a:folHlink>
    </a:clrScheme>
    <a:fontScheme name="Internationa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International 1">
        <a:dk1>
          <a:srgbClr val="000080"/>
        </a:dk1>
        <a:lt1>
          <a:srgbClr val="FFFFFF"/>
        </a:lt1>
        <a:dk2>
          <a:srgbClr val="0000FF"/>
        </a:dk2>
        <a:lt2>
          <a:srgbClr val="FFFF99"/>
        </a:lt2>
        <a:accent1>
          <a:srgbClr val="009966"/>
        </a:accent1>
        <a:accent2>
          <a:srgbClr val="00CCCC"/>
        </a:accent2>
        <a:accent3>
          <a:srgbClr val="AAAAFF"/>
        </a:accent3>
        <a:accent4>
          <a:srgbClr val="DADADA"/>
        </a:accent4>
        <a:accent5>
          <a:srgbClr val="AACAB8"/>
        </a:accent5>
        <a:accent6>
          <a:srgbClr val="00B9B9"/>
        </a:accent6>
        <a:hlink>
          <a:srgbClr val="000000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national 2">
        <a:dk1>
          <a:srgbClr val="000000"/>
        </a:dk1>
        <a:lt1>
          <a:srgbClr val="FFFFFF"/>
        </a:lt1>
        <a:dk2>
          <a:srgbClr val="000080"/>
        </a:dk2>
        <a:lt2>
          <a:srgbClr val="3366CC"/>
        </a:lt2>
        <a:accent1>
          <a:srgbClr val="9999FF"/>
        </a:accent1>
        <a:accent2>
          <a:srgbClr val="FFCCFF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E7B9E7"/>
        </a:accent6>
        <a:hlink>
          <a:srgbClr val="003399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national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C:\MSOffice\Template\簡報設計範本\International.pot</Template>
  <TotalTime>120</TotalTime>
  <Words>592</Words>
  <Application>Microsoft Office PowerPoint</Application>
  <PresentationFormat>On-screen Show (4:3)</PresentationFormat>
  <Paragraphs>52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Times New Roman</vt:lpstr>
      <vt:lpstr>新細明體</vt:lpstr>
      <vt:lpstr>Monotype Sorts</vt:lpstr>
      <vt:lpstr>全真中隸書</vt:lpstr>
      <vt:lpstr>全真楷書</vt:lpstr>
      <vt:lpstr>International</vt:lpstr>
      <vt:lpstr>I Love to Tell the Story S465               我愛傳講主福音　     1/4</vt:lpstr>
      <vt:lpstr>S465               我愛傳講主福音　     2/4</vt:lpstr>
      <vt:lpstr>S465               我愛傳講主福音　     3/4</vt:lpstr>
      <vt:lpstr>S465               我愛傳講主福音　     4/4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沒有投影片標題</dc:title>
  <dc:creator>Mary Lei</dc:creator>
  <cp:lastModifiedBy>Mingyong Huang</cp:lastModifiedBy>
  <cp:revision>5</cp:revision>
  <dcterms:created xsi:type="dcterms:W3CDTF">1995-05-15T22:10:54Z</dcterms:created>
  <dcterms:modified xsi:type="dcterms:W3CDTF">2018-03-26T03:08:13Z</dcterms:modified>
</cp:coreProperties>
</file>