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19CA138C-0D36-42A7-BE8C-940D267BBDD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48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/>
            </a:lvl1pPr>
          </a:lstStyle>
          <a:p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D35C075C-BB90-41CF-BB39-82010DE462DE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6" name="Group 1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4032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6" name="Rectangle 4" descr="C:\PM\mutegras.BMP"/>
            <p:cNvSpPr>
              <a:spLocks noChangeArrowheads="1"/>
            </p:cNvSpPr>
            <p:nvPr/>
          </p:nvSpPr>
          <p:spPr bwMode="auto">
            <a:xfrm>
              <a:off x="0" y="0"/>
              <a:ext cx="5760" cy="230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7" name="Line 5"/>
            <p:cNvSpPr>
              <a:spLocks noChangeShapeType="1"/>
            </p:cNvSpPr>
            <p:nvPr/>
          </p:nvSpPr>
          <p:spPr bwMode="auto">
            <a:xfrm>
              <a:off x="0" y="2304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8" name="Rectangle 6" descr="C:\PM\mutegras.BMP"/>
            <p:cNvSpPr>
              <a:spLocks noChangeArrowheads="1"/>
            </p:cNvSpPr>
            <p:nvPr/>
          </p:nvSpPr>
          <p:spPr bwMode="auto">
            <a:xfrm>
              <a:off x="0" y="4128"/>
              <a:ext cx="5760" cy="192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  <p:sp>
          <p:nvSpPr>
            <p:cNvPr id="3079" name="Line 7"/>
            <p:cNvSpPr>
              <a:spLocks noChangeShapeType="1"/>
            </p:cNvSpPr>
            <p:nvPr/>
          </p:nvSpPr>
          <p:spPr bwMode="auto">
            <a:xfrm>
              <a:off x="0" y="4128"/>
              <a:ext cx="5760" cy="1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84" y="1584"/>
              <a:ext cx="5376" cy="432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kumimoji="1" lang="zh-TW" altLang="en-US"/>
            </a:p>
          </p:txBody>
        </p:sp>
      </p:grpSp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kumimoji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003300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4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003300"/>
                </a:solidFill>
              </a:defRPr>
            </a:lvl1pPr>
          </a:lstStyle>
          <a:p>
            <a:fld id="{86DAF3A3-654A-449B-9DBA-60799FDA903C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1938E-FC97-4F91-847C-BC5B4F7E885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6594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6594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8998-8196-46CF-8F77-FFB4C4AAB980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687A7-0CCB-48A3-B697-128AF0AA4BA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40E94-5CB2-4888-8D9B-753A1B479854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94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936D4B-312E-4D91-892D-D58E2CDD98E3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D1E50-983B-4996-85D9-506FCC2F8815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53159-26AA-42E2-AFBB-E8A7C293DC8D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5301E-C1CF-4A0C-890B-ACF2C1B6754A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68E5D-3159-4C6D-B333-A55A815132F8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F9095-035F-4D11-BE78-1DF291750166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0" y="15240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00800"/>
            <a:ext cx="914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2" name="Rectangle 4" descr="mutegras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3" name="Rectangle 5" descr="mutegras"/>
          <p:cNvSpPr>
            <a:spLocks noChangeArrowheads="1"/>
          </p:cNvSpPr>
          <p:nvPr/>
        </p:nvSpPr>
        <p:spPr bwMode="auto">
          <a:xfrm>
            <a:off x="0" y="6553200"/>
            <a:ext cx="9144000" cy="304800"/>
          </a:xfrm>
          <a:prstGeom prst="rect">
            <a:avLst/>
          </a:prstGeom>
          <a:blipFill dpi="0" rotWithShape="0">
            <a:blip r:embed="rId1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0" y="6553200"/>
            <a:ext cx="9144000" cy="1588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534400" cy="6858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zh-TW" altLang="en-US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494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8967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/>
            </a:lvl1pPr>
          </a:lstStyle>
          <a:p>
            <a:endParaRPr lang="zh-TW" alt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896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/>
            </a:lvl1pPr>
          </a:lstStyle>
          <a:p>
            <a:fld id="{03A1644F-3BF2-43C1-B252-4E084584F1FB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en-US" i="0">
                <a:ea typeface="全真顏體" pitchFamily="49" charset="-120"/>
              </a:rPr>
              <a:t>教會唯一的根基</a:t>
            </a:r>
            <a:r>
              <a:rPr lang="zh-TW" altLang="en-US" i="0"/>
              <a:t> </a:t>
            </a:r>
            <a:r>
              <a:rPr lang="en-US" altLang="zh-TW" sz="2400" i="0"/>
              <a:t>S381-1/4</a:t>
            </a:r>
            <a:r>
              <a:rPr lang="en-US" altLang="zh-TW" i="0"/>
              <a:t/>
            </a:r>
            <a:br>
              <a:rPr lang="en-US" altLang="zh-TW" i="0"/>
            </a:br>
            <a:r>
              <a:rPr lang="en-US" altLang="zh-TW" sz="3600" i="0"/>
              <a:t>The Church’s One Foundation</a:t>
            </a:r>
            <a:endParaRPr lang="zh-TW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953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教會唯一的根基,是主耶穌基督,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The church ‘s foundation is Jesus Christ her Lord.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蒙主恩重新創立,栽培澆灌祝福;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She is His new creation by water and the word;</a:t>
            </a:r>
            <a:endParaRPr lang="en-US" altLang="zh-TW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主從天上來尋她,為主聖潔新婦,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From heaven He came and sought her to be His holy bride;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捨身流血的代價,堅立永遠基礎。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With His own blood He bought her, and for her life He died.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zh-TW" altLang="zh-TW" sz="28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en-US" i="0">
                <a:ea typeface="全真顏體" pitchFamily="49" charset="-120"/>
              </a:rPr>
              <a:t>教會唯一的根基</a:t>
            </a:r>
            <a:r>
              <a:rPr lang="zh-TW" altLang="en-US" sz="2000" i="0"/>
              <a:t>   </a:t>
            </a:r>
            <a:r>
              <a:rPr lang="en-US" altLang="zh-TW" sz="2400" i="0"/>
              <a:t>S381-2/4</a:t>
            </a:r>
            <a:r>
              <a:rPr lang="en-US" altLang="zh-TW" sz="2000" i="0"/>
              <a:t/>
            </a:r>
            <a:br>
              <a:rPr lang="en-US" altLang="zh-TW" sz="2000" i="0"/>
            </a:br>
            <a:r>
              <a:rPr lang="en-US" altLang="zh-TW" sz="3600" i="0"/>
              <a:t>The Church’s One Foundation</a:t>
            </a:r>
            <a:endParaRPr lang="zh-TW" altLang="en-US" sz="2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49530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雖從萬邦選出來,信徒都成一體,</a:t>
            </a:r>
          </a:p>
          <a:p>
            <a:pPr>
              <a:buFontTx/>
              <a:buNone/>
            </a:pPr>
            <a:r>
              <a:rPr lang="en-US" altLang="zh-TW" sz="2800"/>
              <a:t>Elect from every nation, Yet one o’er all the earth,</a:t>
            </a:r>
          </a:p>
          <a:p>
            <a:pPr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教會合一的根據,一主一信一洗;</a:t>
            </a:r>
          </a:p>
          <a:p>
            <a:pPr>
              <a:buFontTx/>
              <a:buNone/>
            </a:pPr>
            <a:r>
              <a:rPr lang="en-US" altLang="zh-TW" sz="2800"/>
              <a:t>Her charter of salvation, One Lord, One faith, One birth;</a:t>
            </a:r>
          </a:p>
          <a:p>
            <a:pPr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同尊唯一的聖名,同餐惟一天糧,</a:t>
            </a:r>
          </a:p>
          <a:p>
            <a:pPr>
              <a:buFontTx/>
              <a:buNone/>
            </a:pPr>
            <a:r>
              <a:rPr lang="en-US" altLang="zh-TW" sz="2800"/>
              <a:t>One holy name she blesses, Partakes one holy food,</a:t>
            </a:r>
            <a:endParaRPr lang="en-US" altLang="zh-TW" sz="4000"/>
          </a:p>
          <a:p>
            <a:pPr>
              <a:buFontTx/>
              <a:buNone/>
            </a:pPr>
            <a:r>
              <a:rPr lang="zh-TW" altLang="en-US" sz="4000">
                <a:latin typeface="全真楷書" pitchFamily="49" charset="-120"/>
                <a:ea typeface="全真楷書" pitchFamily="49" charset="-120"/>
              </a:rPr>
              <a:t>同懷惟一的希望,同蒙主愛久長。</a:t>
            </a:r>
          </a:p>
          <a:p>
            <a:pPr>
              <a:buFontTx/>
              <a:buNone/>
            </a:pPr>
            <a:r>
              <a:rPr lang="en-US" altLang="zh-TW" sz="2800"/>
              <a:t>And to one hope she presses, With every grace endued.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en-US" i="0">
                <a:ea typeface="全真顏體" pitchFamily="49" charset="-120"/>
              </a:rPr>
              <a:t>教會唯一的根基</a:t>
            </a:r>
            <a:r>
              <a:rPr lang="zh-TW" altLang="en-US" i="0"/>
              <a:t>   </a:t>
            </a:r>
            <a:r>
              <a:rPr lang="en-US" altLang="zh-TW" sz="2400" i="0"/>
              <a:t>S381-3/4</a:t>
            </a:r>
            <a:r>
              <a:rPr lang="en-US" altLang="zh-TW" i="0"/>
              <a:t/>
            </a:r>
            <a:br>
              <a:rPr lang="en-US" altLang="zh-TW" i="0"/>
            </a:br>
            <a:r>
              <a:rPr lang="en-US" altLang="zh-TW" sz="3600" i="0"/>
              <a:t>The Church’s One Foundation</a:t>
            </a:r>
            <a:endParaRPr lang="zh-TW" altLang="en-US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雖她經歷了艱辛,受人譏笑毀謗,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2800">
                <a:ea typeface="全真楷書" pitchFamily="49" charset="-120"/>
              </a:rPr>
              <a:t>‘</a:t>
            </a:r>
            <a:r>
              <a:rPr lang="en-US" altLang="zh-TW" sz="2800">
                <a:ea typeface="全真楷書" pitchFamily="49" charset="-120"/>
              </a:rPr>
              <a:t>Mid toil and tribulation, and Tumult of her war,</a:t>
            </a:r>
            <a:endParaRPr lang="en-US" altLang="zh-TW" sz="4000">
              <a:ea typeface="全真楷書" pitchFamily="49" charset="-12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內爭分裂了她身,異端叛逆中傷;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She waits the consummation of peace for evermore;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聖徒焦慮對問說,黑夜到底多長?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Till with the vision glorious, Her longing eyes are blest,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哭泣即將變歌聲,轉瞬便見晨光。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And the great Church victorious shall be the Church at rest.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>
              <a:ea typeface="全真楷書" pitchFamily="49" charset="-12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US" altLang="zh-TW" sz="2000">
              <a:ea typeface="全真楷書" pitchFamily="49" charset="-12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zh-TW" altLang="en-US" sz="2000"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/>
          </a:solidFill>
        </p:spPr>
        <p:txBody>
          <a:bodyPr/>
          <a:lstStyle/>
          <a:p>
            <a:pPr algn="ctr"/>
            <a:r>
              <a:rPr lang="zh-TW" altLang="en-US" i="0">
                <a:ea typeface="全真顏體" pitchFamily="49" charset="-120"/>
              </a:rPr>
              <a:t>教會唯一的根基</a:t>
            </a:r>
            <a:r>
              <a:rPr lang="zh-TW" altLang="en-US" i="0"/>
              <a:t> </a:t>
            </a:r>
            <a:r>
              <a:rPr lang="en-US" altLang="zh-TW" sz="2400" i="0"/>
              <a:t>S381-4/4</a:t>
            </a:r>
            <a:r>
              <a:rPr lang="en-US" altLang="zh-TW" i="0"/>
              <a:t/>
            </a:r>
            <a:br>
              <a:rPr lang="en-US" altLang="zh-TW" i="0"/>
            </a:br>
            <a:r>
              <a:rPr lang="en-US" altLang="zh-TW" sz="3600" i="0"/>
              <a:t>The Church’s One Foundation</a:t>
            </a:r>
            <a:endParaRPr lang="zh-TW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991600" cy="47244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她雖在地卻聯合,真神三位一體,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Yet she on earth hath union with God, the Three in One.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己享安息的眾聖,奧祕永恒團契;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And mystic sweet communion with those whose rest in won;</a:t>
            </a:r>
            <a:endParaRPr lang="en-US" altLang="zh-TW" sz="4000">
              <a:ea typeface="全真楷書" pitchFamily="49" charset="-12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直到欲穿的望眼,看見光榮家鄉，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O happy ones and holy! Lord, give us grace that we 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zh-TW" altLang="en-US" sz="4000">
                <a:ea typeface="全真楷書" pitchFamily="49" charset="-120"/>
              </a:rPr>
              <a:t>到時凱旋的教會,得享安樂無疆。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zh-TW" sz="2800">
                <a:ea typeface="全真楷書" pitchFamily="49" charset="-120"/>
              </a:rPr>
              <a:t>Like them, the meek and lowly, on high may dwell with Thee.</a:t>
            </a:r>
            <a:r>
              <a:rPr lang="en-US" altLang="zh-TW" sz="280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adow">
  <a:themeElements>
    <a:clrScheme name="Meadow 2">
      <a:dk1>
        <a:srgbClr val="003300"/>
      </a:dk1>
      <a:lt1>
        <a:srgbClr val="F1F7E9"/>
      </a:lt1>
      <a:dk2>
        <a:srgbClr val="FFFFFF"/>
      </a:dk2>
      <a:lt2>
        <a:srgbClr val="366B1B"/>
      </a:lt2>
      <a:accent1>
        <a:srgbClr val="8BAE6C"/>
      </a:accent1>
      <a:accent2>
        <a:srgbClr val="FF66FF"/>
      </a:accent2>
      <a:accent3>
        <a:srgbClr val="F7FAF2"/>
      </a:accent3>
      <a:accent4>
        <a:srgbClr val="002A00"/>
      </a:accent4>
      <a:accent5>
        <a:srgbClr val="C4D3BA"/>
      </a:accent5>
      <a:accent6>
        <a:srgbClr val="E75CE7"/>
      </a:accent6>
      <a:hlink>
        <a:srgbClr val="808000"/>
      </a:hlink>
      <a:folHlink>
        <a:srgbClr val="8DBA76"/>
      </a:folHlink>
    </a:clrScheme>
    <a:fontScheme name="Meadow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Meadow 1">
        <a:dk1>
          <a:srgbClr val="112208"/>
        </a:dk1>
        <a:lt1>
          <a:srgbClr val="FFFFFF"/>
        </a:lt1>
        <a:dk2>
          <a:srgbClr val="3D541E"/>
        </a:dk2>
        <a:lt2>
          <a:srgbClr val="FFFFFF"/>
        </a:lt2>
        <a:accent1>
          <a:srgbClr val="8BAE6C"/>
        </a:accent1>
        <a:accent2>
          <a:srgbClr val="FF66FF"/>
        </a:accent2>
        <a:accent3>
          <a:srgbClr val="AFB3AB"/>
        </a:accent3>
        <a:accent4>
          <a:srgbClr val="DADADA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162B0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adow 2">
        <a:dk1>
          <a:srgbClr val="003300"/>
        </a:dk1>
        <a:lt1>
          <a:srgbClr val="F1F7E9"/>
        </a:lt1>
        <a:dk2>
          <a:srgbClr val="FFFFFF"/>
        </a:dk2>
        <a:lt2>
          <a:srgbClr val="366B1B"/>
        </a:lt2>
        <a:accent1>
          <a:srgbClr val="8BAE6C"/>
        </a:accent1>
        <a:accent2>
          <a:srgbClr val="FF66FF"/>
        </a:accent2>
        <a:accent3>
          <a:srgbClr val="F7FAF2"/>
        </a:accent3>
        <a:accent4>
          <a:srgbClr val="002A00"/>
        </a:accent4>
        <a:accent5>
          <a:srgbClr val="C4D3BA"/>
        </a:accent5>
        <a:accent6>
          <a:srgbClr val="E75CE7"/>
        </a:accent6>
        <a:hlink>
          <a:srgbClr val="808000"/>
        </a:hlink>
        <a:folHlink>
          <a:srgbClr val="8DBA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ado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Office\Templates\簡報設計範本\MEADOW.POT</Template>
  <TotalTime>34</TotalTime>
  <Words>469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Times New Roman</vt:lpstr>
      <vt:lpstr>新細明體</vt:lpstr>
      <vt:lpstr>全真顏體</vt:lpstr>
      <vt:lpstr>全真楷書</vt:lpstr>
      <vt:lpstr>Meadow</vt:lpstr>
      <vt:lpstr>教會唯一的根基 S381-1/4 The Church’s One Foundation</vt:lpstr>
      <vt:lpstr>教會唯一的根基   S381-2/4 The Church’s One Foundation</vt:lpstr>
      <vt:lpstr>教會唯一的根基   S381-3/4 The Church’s One Foundation</vt:lpstr>
      <vt:lpstr>教會唯一的根基 S381-4/4 The Church’s One Foundation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教會唯一的根基 S381-1/4 The Church’s One Foundation</dc:title>
  <dc:creator>DCFC Office</dc:creator>
  <cp:lastModifiedBy>Mingyong Huang</cp:lastModifiedBy>
  <cp:revision>5</cp:revision>
  <dcterms:created xsi:type="dcterms:W3CDTF">2000-02-02T19:44:35Z</dcterms:created>
  <dcterms:modified xsi:type="dcterms:W3CDTF">2018-03-26T03:07:54Z</dcterms:modified>
</cp:coreProperties>
</file>