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5" d="100"/>
          <a:sy n="105" d="100"/>
        </p:scale>
        <p:origin x="-18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19CA138C-0D36-42A7-BE8C-940D267BBDD5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48" name="Rectangle 4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D35C075C-BB90-41CF-BB39-82010DE462DE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6" name="Group 1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4032"/>
              <a:ext cx="5760" cy="9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zh-TW" altLang="en-US"/>
            </a:p>
          </p:txBody>
        </p:sp>
        <p:sp>
          <p:nvSpPr>
            <p:cNvPr id="3076" name="Rectangle 4" descr="C:\PM\mutegras.BMP"/>
            <p:cNvSpPr>
              <a:spLocks noChangeArrowheads="1"/>
            </p:cNvSpPr>
            <p:nvPr/>
          </p:nvSpPr>
          <p:spPr bwMode="auto">
            <a:xfrm>
              <a:off x="0" y="0"/>
              <a:ext cx="5760" cy="2304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kumimoji="1" lang="zh-TW" altLang="en-US"/>
            </a:p>
          </p:txBody>
        </p:sp>
        <p:sp>
          <p:nvSpPr>
            <p:cNvPr id="3077" name="Line 5"/>
            <p:cNvSpPr>
              <a:spLocks noChangeShapeType="1"/>
            </p:cNvSpPr>
            <p:nvPr/>
          </p:nvSpPr>
          <p:spPr bwMode="auto">
            <a:xfrm>
              <a:off x="0" y="2304"/>
              <a:ext cx="5760" cy="1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" name="Rectangle 6" descr="C:\PM\mutegras.BMP"/>
            <p:cNvSpPr>
              <a:spLocks noChangeArrowheads="1"/>
            </p:cNvSpPr>
            <p:nvPr/>
          </p:nvSpPr>
          <p:spPr bwMode="auto">
            <a:xfrm>
              <a:off x="0" y="4128"/>
              <a:ext cx="5760" cy="192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kumimoji="1" lang="zh-TW" altLang="en-US"/>
            </a:p>
          </p:txBody>
        </p:sp>
        <p:sp>
          <p:nvSpPr>
            <p:cNvPr id="3079" name="Line 7"/>
            <p:cNvSpPr>
              <a:spLocks noChangeShapeType="1"/>
            </p:cNvSpPr>
            <p:nvPr/>
          </p:nvSpPr>
          <p:spPr bwMode="auto">
            <a:xfrm>
              <a:off x="0" y="4128"/>
              <a:ext cx="5760" cy="1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84" y="1584"/>
              <a:ext cx="5376" cy="432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kumimoji="1" lang="zh-TW" altLang="en-US"/>
            </a:p>
          </p:txBody>
        </p:sp>
      </p:grpSp>
      <p:sp>
        <p:nvSpPr>
          <p:cNvPr id="308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kumimoji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>
              <a:spcBef>
                <a:spcPct val="0"/>
              </a:spcBef>
              <a:buClrTx/>
              <a:buFontTx/>
              <a:buNone/>
              <a:defRPr kumimoji="0">
                <a:solidFill>
                  <a:srgbClr val="003300"/>
                </a:solidFill>
              </a:defRPr>
            </a:lvl1pPr>
          </a:lstStyle>
          <a:p>
            <a:r>
              <a:rPr lang="zh-TW" altLang="en-US"/>
              <a:t>按一下以編輯母片次標題樣式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003300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003300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003300"/>
                </a:solidFill>
              </a:defRPr>
            </a:lvl1pPr>
          </a:lstStyle>
          <a:p>
            <a:fld id="{86DAF3A3-654A-449B-9DBA-60799FDA903C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1938E-FC97-4F91-847C-BC5B4F7E8853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659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659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78998-8196-46CF-8F77-FFB4C4AAB980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687A7-0CCB-48A3-B697-128AF0AA4BA6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40E94-5CB2-4888-8D9B-753A1B479854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4943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4943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36D4B-312E-4D91-892D-D58E2CDD98E3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D1E50-983B-4996-85D9-506FCC2F8815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53159-26AA-42E2-AFBB-E8A7C293DC8D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45301E-C1CF-4A0C-890B-ACF2C1B6754A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68E5D-3159-4C6D-B333-A55A815132F8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1F9095-035F-4D11-BE78-1DF291750166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0" y="1524000"/>
            <a:ext cx="9144000" cy="1588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00800"/>
            <a:ext cx="9144000" cy="152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zh-TW" altLang="en-US"/>
          </a:p>
        </p:txBody>
      </p:sp>
      <p:sp>
        <p:nvSpPr>
          <p:cNvPr id="2052" name="Rectangle 4" descr="mutegras"/>
          <p:cNvSpPr>
            <a:spLocks noChangeArrowheads="1"/>
          </p:cNvSpPr>
          <p:nvPr/>
        </p:nvSpPr>
        <p:spPr bwMode="auto">
          <a:xfrm>
            <a:off x="0" y="0"/>
            <a:ext cx="9144000" cy="1524000"/>
          </a:xfrm>
          <a:prstGeom prst="rect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zh-TW" altLang="en-US"/>
          </a:p>
        </p:txBody>
      </p:sp>
      <p:sp>
        <p:nvSpPr>
          <p:cNvPr id="2053" name="Rectangle 5" descr="mutegras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zh-TW" alt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0" y="6553200"/>
            <a:ext cx="9144000" cy="1588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9600" y="533400"/>
            <a:ext cx="8534400" cy="6858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zh-TW" alt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4943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第二階層</a:t>
            </a:r>
          </a:p>
          <a:p>
            <a:pPr lvl="2"/>
            <a:r>
              <a:rPr lang="zh-TW" altLang="en-US" smtClean="0"/>
              <a:t>第三階層</a:t>
            </a:r>
          </a:p>
          <a:p>
            <a:pPr lvl="3"/>
            <a:r>
              <a:rPr lang="zh-TW" altLang="en-US" smtClean="0"/>
              <a:t>第四階層</a:t>
            </a:r>
          </a:p>
          <a:p>
            <a:pPr lvl="4"/>
            <a:r>
              <a:rPr lang="zh-TW" altLang="en-US" smtClean="0"/>
              <a:t>第五階層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896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/>
            </a:lvl1pPr>
          </a:lstStyle>
          <a:p>
            <a:endParaRPr lang="zh-TW" alt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896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/>
            </a:lvl1pPr>
          </a:lstStyle>
          <a:p>
            <a:endParaRPr lang="zh-TW" alt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896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/>
            </a:lvl1pPr>
          </a:lstStyle>
          <a:p>
            <a:fld id="{03A1644F-3BF2-43C1-B252-4E084584F1FB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zh-TW" altLang="en-US" i="0">
                <a:ea typeface="全真顏體" pitchFamily="49" charset="-120"/>
              </a:rPr>
              <a:t>教會唯一的根基</a:t>
            </a:r>
            <a:r>
              <a:rPr lang="zh-TW" altLang="en-US" i="0"/>
              <a:t> </a:t>
            </a:r>
            <a:r>
              <a:rPr lang="en-US" altLang="zh-TW" sz="2400" i="0"/>
              <a:t>S381-1/4</a:t>
            </a:r>
            <a:r>
              <a:rPr lang="en-US" altLang="zh-TW" i="0"/>
              <a:t/>
            </a:r>
            <a:br>
              <a:rPr lang="en-US" altLang="zh-TW" i="0"/>
            </a:br>
            <a:r>
              <a:rPr lang="en-US" altLang="zh-TW" sz="3600" i="0"/>
              <a:t>The Church’s One Foundation</a:t>
            </a:r>
            <a:endParaRPr lang="zh-TW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953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 sz="4000">
                <a:ea typeface="全真楷書" pitchFamily="49" charset="-120"/>
              </a:rPr>
              <a:t>教會唯一的根基,是主耶穌基督,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800">
                <a:ea typeface="全真楷書" pitchFamily="49" charset="-120"/>
              </a:rPr>
              <a:t>The church ‘s foundation is Jesus Christ her Lord.</a:t>
            </a:r>
            <a:endParaRPr lang="en-US" altLang="zh-TW" sz="4000">
              <a:ea typeface="全真楷書" pitchFamily="49" charset="-12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 sz="4000">
                <a:ea typeface="全真楷書" pitchFamily="49" charset="-120"/>
              </a:rPr>
              <a:t>蒙主恩重新創立,栽培澆灌祝福;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800">
                <a:ea typeface="全真楷書" pitchFamily="49" charset="-120"/>
              </a:rPr>
              <a:t>She is His new creation by water and the word;</a:t>
            </a:r>
            <a:endParaRPr lang="en-US" altLang="zh-TW">
              <a:ea typeface="全真楷書" pitchFamily="49" charset="-12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 sz="4000">
                <a:ea typeface="全真楷書" pitchFamily="49" charset="-120"/>
              </a:rPr>
              <a:t>主從天上來尋她,為主聖潔新婦,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800">
                <a:ea typeface="全真楷書" pitchFamily="49" charset="-120"/>
              </a:rPr>
              <a:t>From heaven He came and sought her to be His holy bride;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 sz="4000">
                <a:ea typeface="全真楷書" pitchFamily="49" charset="-120"/>
              </a:rPr>
              <a:t>捨身流血的代價,堅立永遠基礎。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800">
                <a:ea typeface="全真楷書" pitchFamily="49" charset="-120"/>
              </a:rPr>
              <a:t>With His own blood He bought her, and for her life He died.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zh-TW" altLang="zh-TW" sz="2800">
              <a:ea typeface="全真楷書" pitchFamily="49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zh-TW" altLang="en-US" i="0">
                <a:ea typeface="全真顏體" pitchFamily="49" charset="-120"/>
              </a:rPr>
              <a:t>教會唯一的根基</a:t>
            </a:r>
            <a:r>
              <a:rPr lang="zh-TW" altLang="en-US" sz="2000" i="0"/>
              <a:t>   </a:t>
            </a:r>
            <a:r>
              <a:rPr lang="en-US" altLang="zh-TW" sz="2400" i="0"/>
              <a:t>S381-2/4</a:t>
            </a:r>
            <a:r>
              <a:rPr lang="en-US" altLang="zh-TW" sz="2000" i="0"/>
              <a:t/>
            </a:r>
            <a:br>
              <a:rPr lang="en-US" altLang="zh-TW" sz="2000" i="0"/>
            </a:br>
            <a:r>
              <a:rPr lang="en-US" altLang="zh-TW" sz="3600" i="0"/>
              <a:t>The Church’s One Foundation</a:t>
            </a:r>
            <a:endParaRPr lang="zh-TW" altLang="en-US" sz="20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991600" cy="4953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TW" altLang="en-US" sz="4000">
                <a:latin typeface="全真楷書" pitchFamily="49" charset="-120"/>
                <a:ea typeface="全真楷書" pitchFamily="49" charset="-120"/>
              </a:rPr>
              <a:t>雖從萬邦選出來,信徒都成一體,</a:t>
            </a:r>
          </a:p>
          <a:p>
            <a:pPr>
              <a:buFontTx/>
              <a:buNone/>
            </a:pPr>
            <a:r>
              <a:rPr lang="en-US" altLang="zh-TW" sz="2800"/>
              <a:t>Elect from every nation, Yet one o’er all the earth,</a:t>
            </a:r>
          </a:p>
          <a:p>
            <a:pPr>
              <a:buFontTx/>
              <a:buNone/>
            </a:pPr>
            <a:r>
              <a:rPr lang="zh-TW" altLang="en-US" sz="4000">
                <a:latin typeface="全真楷書" pitchFamily="49" charset="-120"/>
                <a:ea typeface="全真楷書" pitchFamily="49" charset="-120"/>
              </a:rPr>
              <a:t>教會合一的根據,一主一信一洗;</a:t>
            </a:r>
          </a:p>
          <a:p>
            <a:pPr>
              <a:buFontTx/>
              <a:buNone/>
            </a:pPr>
            <a:r>
              <a:rPr lang="en-US" altLang="zh-TW" sz="2800"/>
              <a:t>Her charter of salvation, One Lord, One faith, One birth;</a:t>
            </a:r>
          </a:p>
          <a:p>
            <a:pPr>
              <a:buFontTx/>
              <a:buNone/>
            </a:pPr>
            <a:r>
              <a:rPr lang="zh-TW" altLang="en-US" sz="4000">
                <a:latin typeface="全真楷書" pitchFamily="49" charset="-120"/>
                <a:ea typeface="全真楷書" pitchFamily="49" charset="-120"/>
              </a:rPr>
              <a:t>同尊唯一的聖名,同餐惟一天糧,</a:t>
            </a:r>
          </a:p>
          <a:p>
            <a:pPr>
              <a:buFontTx/>
              <a:buNone/>
            </a:pPr>
            <a:r>
              <a:rPr lang="en-US" altLang="zh-TW" sz="2800"/>
              <a:t>One holy name she blesses, Partakes one holy food,</a:t>
            </a:r>
            <a:endParaRPr lang="en-US" altLang="zh-TW" sz="4000"/>
          </a:p>
          <a:p>
            <a:pPr>
              <a:buFontTx/>
              <a:buNone/>
            </a:pPr>
            <a:r>
              <a:rPr lang="zh-TW" altLang="en-US" sz="4000">
                <a:latin typeface="全真楷書" pitchFamily="49" charset="-120"/>
                <a:ea typeface="全真楷書" pitchFamily="49" charset="-120"/>
              </a:rPr>
              <a:t>同懷惟一的希望,同蒙主愛久長。</a:t>
            </a:r>
          </a:p>
          <a:p>
            <a:pPr>
              <a:buFontTx/>
              <a:buNone/>
            </a:pPr>
            <a:r>
              <a:rPr lang="en-US" altLang="zh-TW" sz="2800"/>
              <a:t>And to one hope she presses, With every grace endued.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zh-TW" altLang="en-US" i="0">
                <a:ea typeface="全真顏體" pitchFamily="49" charset="-120"/>
              </a:rPr>
              <a:t>教會唯一的根基</a:t>
            </a:r>
            <a:r>
              <a:rPr lang="zh-TW" altLang="en-US" i="0"/>
              <a:t>   </a:t>
            </a:r>
            <a:r>
              <a:rPr lang="en-US" altLang="zh-TW" sz="2400" i="0"/>
              <a:t>S381-3/4</a:t>
            </a:r>
            <a:r>
              <a:rPr lang="en-US" altLang="zh-TW" i="0"/>
              <a:t/>
            </a:r>
            <a:br>
              <a:rPr lang="en-US" altLang="zh-TW" i="0"/>
            </a:br>
            <a:r>
              <a:rPr lang="en-US" altLang="zh-TW" sz="3600" i="0"/>
              <a:t>The Church’s One Foundation</a:t>
            </a:r>
            <a:endParaRPr lang="zh-TW" altLang="en-US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9154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TW" altLang="en-US" sz="4000">
                <a:ea typeface="全真楷書" pitchFamily="49" charset="-120"/>
              </a:rPr>
              <a:t>雖她經歷了艱辛,受人譏笑毀謗,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sz="2800">
                <a:ea typeface="全真楷書" pitchFamily="49" charset="-120"/>
              </a:rPr>
              <a:t>‘</a:t>
            </a:r>
            <a:r>
              <a:rPr lang="en-US" altLang="zh-TW" sz="2800">
                <a:ea typeface="全真楷書" pitchFamily="49" charset="-120"/>
              </a:rPr>
              <a:t>Mid toil and tribulation, and Tumult of her war,</a:t>
            </a:r>
            <a:endParaRPr lang="en-US" altLang="zh-TW" sz="4000">
              <a:ea typeface="全真楷書" pitchFamily="49" charset="-12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sz="4000">
                <a:ea typeface="全真楷書" pitchFamily="49" charset="-120"/>
              </a:rPr>
              <a:t>內爭分裂了她身,異端叛逆中傷;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800">
                <a:ea typeface="全真楷書" pitchFamily="49" charset="-120"/>
              </a:rPr>
              <a:t>She waits the consummation of peace for evermore;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sz="4000">
                <a:ea typeface="全真楷書" pitchFamily="49" charset="-120"/>
              </a:rPr>
              <a:t>聖徒焦慮對問說,黑夜到底多長?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800">
                <a:ea typeface="全真楷書" pitchFamily="49" charset="-120"/>
              </a:rPr>
              <a:t>Till with the vision glorious, Her longing eyes are blest,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sz="4000">
                <a:ea typeface="全真楷書" pitchFamily="49" charset="-120"/>
              </a:rPr>
              <a:t>哭泣即將變歌聲,轉瞬便見晨光。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800">
                <a:ea typeface="全真楷書" pitchFamily="49" charset="-120"/>
              </a:rPr>
              <a:t>And the great Church victorious shall be the Church at rest.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TW" sz="2000">
              <a:ea typeface="全真楷書" pitchFamily="49" charset="-12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zh-TW" sz="2000">
              <a:ea typeface="全真楷書" pitchFamily="49" charset="-12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zh-TW" altLang="en-US" sz="2000">
              <a:ea typeface="全真楷書" pitchFamily="49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zh-TW" altLang="en-US" i="0">
                <a:ea typeface="全真顏體" pitchFamily="49" charset="-120"/>
              </a:rPr>
              <a:t>教會唯一的根基</a:t>
            </a:r>
            <a:r>
              <a:rPr lang="zh-TW" altLang="en-US" i="0"/>
              <a:t> </a:t>
            </a:r>
            <a:r>
              <a:rPr lang="en-US" altLang="zh-TW" sz="2400" i="0"/>
              <a:t>S381-4/4</a:t>
            </a:r>
            <a:r>
              <a:rPr lang="en-US" altLang="zh-TW" i="0"/>
              <a:t/>
            </a:r>
            <a:br>
              <a:rPr lang="en-US" altLang="zh-TW" i="0"/>
            </a:br>
            <a:r>
              <a:rPr lang="en-US" altLang="zh-TW" sz="3600" i="0"/>
              <a:t>The Church’s One Foundation</a:t>
            </a:r>
            <a:endParaRPr lang="zh-TW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991600" cy="47244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 sz="4000">
                <a:ea typeface="全真楷書" pitchFamily="49" charset="-120"/>
              </a:rPr>
              <a:t>她雖在地卻聯合,真神三位一體,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800">
                <a:ea typeface="全真楷書" pitchFamily="49" charset="-120"/>
              </a:rPr>
              <a:t>Yet she on earth hath union with God, the Three in One.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 sz="4000">
                <a:ea typeface="全真楷書" pitchFamily="49" charset="-120"/>
              </a:rPr>
              <a:t>己享安息的眾聖,奧祕永恒團契;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800">
                <a:ea typeface="全真楷書" pitchFamily="49" charset="-120"/>
              </a:rPr>
              <a:t>And mystic sweet communion with those whose rest in won;</a:t>
            </a:r>
            <a:endParaRPr lang="en-US" altLang="zh-TW" sz="4000">
              <a:ea typeface="全真楷書" pitchFamily="49" charset="-12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 sz="4000">
                <a:ea typeface="全真楷書" pitchFamily="49" charset="-120"/>
              </a:rPr>
              <a:t>直到欲穿的望眼,看見光榮家鄉，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800">
                <a:ea typeface="全真楷書" pitchFamily="49" charset="-120"/>
              </a:rPr>
              <a:t>O happy ones and holy! Lord, give us grace that we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 sz="4000">
                <a:ea typeface="全真楷書" pitchFamily="49" charset="-120"/>
              </a:rPr>
              <a:t>到時凱旋的教會,得享安樂無疆。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800">
                <a:ea typeface="全真楷書" pitchFamily="49" charset="-120"/>
              </a:rPr>
              <a:t>Like them, the meek and lowly, on high may dwell with Thee.</a:t>
            </a:r>
            <a:r>
              <a:rPr lang="en-US" altLang="zh-TW" sz="280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eadow">
  <a:themeElements>
    <a:clrScheme name="Meadow 2">
      <a:dk1>
        <a:srgbClr val="003300"/>
      </a:dk1>
      <a:lt1>
        <a:srgbClr val="F1F7E9"/>
      </a:lt1>
      <a:dk2>
        <a:srgbClr val="FFFFFF"/>
      </a:dk2>
      <a:lt2>
        <a:srgbClr val="366B1B"/>
      </a:lt2>
      <a:accent1>
        <a:srgbClr val="8BAE6C"/>
      </a:accent1>
      <a:accent2>
        <a:srgbClr val="FF66FF"/>
      </a:accent2>
      <a:accent3>
        <a:srgbClr val="F7FAF2"/>
      </a:accent3>
      <a:accent4>
        <a:srgbClr val="002A00"/>
      </a:accent4>
      <a:accent5>
        <a:srgbClr val="C4D3BA"/>
      </a:accent5>
      <a:accent6>
        <a:srgbClr val="E75CE7"/>
      </a:accent6>
      <a:hlink>
        <a:srgbClr val="808000"/>
      </a:hlink>
      <a:folHlink>
        <a:srgbClr val="8DBA76"/>
      </a:folHlink>
    </a:clrScheme>
    <a:fontScheme name="Meadow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Meadow 1">
        <a:dk1>
          <a:srgbClr val="112208"/>
        </a:dk1>
        <a:lt1>
          <a:srgbClr val="FFFFFF"/>
        </a:lt1>
        <a:dk2>
          <a:srgbClr val="3D541E"/>
        </a:dk2>
        <a:lt2>
          <a:srgbClr val="FFFFFF"/>
        </a:lt2>
        <a:accent1>
          <a:srgbClr val="8BAE6C"/>
        </a:accent1>
        <a:accent2>
          <a:srgbClr val="FF66FF"/>
        </a:accent2>
        <a:accent3>
          <a:srgbClr val="AFB3AB"/>
        </a:accent3>
        <a:accent4>
          <a:srgbClr val="DADADA"/>
        </a:accent4>
        <a:accent5>
          <a:srgbClr val="C4D3BA"/>
        </a:accent5>
        <a:accent6>
          <a:srgbClr val="E75CE7"/>
        </a:accent6>
        <a:hlink>
          <a:srgbClr val="808000"/>
        </a:hlink>
        <a:folHlink>
          <a:srgbClr val="162B0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dow 2">
        <a:dk1>
          <a:srgbClr val="003300"/>
        </a:dk1>
        <a:lt1>
          <a:srgbClr val="F1F7E9"/>
        </a:lt1>
        <a:dk2>
          <a:srgbClr val="FFFFFF"/>
        </a:dk2>
        <a:lt2>
          <a:srgbClr val="366B1B"/>
        </a:lt2>
        <a:accent1>
          <a:srgbClr val="8BAE6C"/>
        </a:accent1>
        <a:accent2>
          <a:srgbClr val="FF66FF"/>
        </a:accent2>
        <a:accent3>
          <a:srgbClr val="F7FAF2"/>
        </a:accent3>
        <a:accent4>
          <a:srgbClr val="002A00"/>
        </a:accent4>
        <a:accent5>
          <a:srgbClr val="C4D3BA"/>
        </a:accent5>
        <a:accent6>
          <a:srgbClr val="E75CE7"/>
        </a:accent6>
        <a:hlink>
          <a:srgbClr val="808000"/>
        </a:hlink>
        <a:folHlink>
          <a:srgbClr val="8DBA7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do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Office\Templates\簡報設計範本\MEADOW.POT</Template>
  <TotalTime>34</TotalTime>
  <Words>469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Times New Roman</vt:lpstr>
      <vt:lpstr>新細明體</vt:lpstr>
      <vt:lpstr>全真顏體</vt:lpstr>
      <vt:lpstr>全真楷書</vt:lpstr>
      <vt:lpstr>Meadow</vt:lpstr>
      <vt:lpstr>教會唯一的根基 S381-1/4 The Church’s One Foundation</vt:lpstr>
      <vt:lpstr>教會唯一的根基   S381-2/4 The Church’s One Foundation</vt:lpstr>
      <vt:lpstr>教會唯一的根基   S381-3/4 The Church’s One Foundation</vt:lpstr>
      <vt:lpstr>教會唯一的根基 S381-4/4 The Church’s One Foundation</vt:lpstr>
    </vt:vector>
  </TitlesOfParts>
  <Company>DCFC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教會唯一的根基 S381-1/4 The Church’s One Foundation</dc:title>
  <dc:creator>DCFC Office</dc:creator>
  <cp:lastModifiedBy>Mingyong Huang</cp:lastModifiedBy>
  <cp:revision>5</cp:revision>
  <dcterms:created xsi:type="dcterms:W3CDTF">2000-02-02T19:44:35Z</dcterms:created>
  <dcterms:modified xsi:type="dcterms:W3CDTF">2018-03-26T03:07:54Z</dcterms:modified>
</cp:coreProperties>
</file>