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35842" name="Rectangle 2"/>
          <p:cNvSpPr>
            <a:spLocks noGrp="1" noRot="1" noChangeArrowheads="1"/>
          </p:cNvSpPr>
          <p:nvPr>
            <p:ph type="ctrTitle"/>
          </p:nvPr>
        </p:nvSpPr>
        <p:spPr>
          <a:xfrm>
            <a:off x="685800" y="1981200"/>
            <a:ext cx="7772400" cy="1143000"/>
          </a:xfrm>
        </p:spPr>
        <p:txBody>
          <a:bodyPr/>
          <a:lstStyle>
            <a:lvl1pPr>
              <a:defRPr/>
            </a:lvl1pPr>
          </a:lstStyle>
          <a:p>
            <a:r>
              <a:rPr lang="zh-TW" altLang="en-US"/>
              <a:t>按一下以編輯母片標題樣式</a:t>
            </a:r>
          </a:p>
        </p:txBody>
      </p:sp>
      <p:sp>
        <p:nvSpPr>
          <p:cNvPr id="35843" name="Rectangle 3"/>
          <p:cNvSpPr>
            <a:spLocks noGrp="1" noRot="1" noChangeArrowheads="1"/>
          </p:cNvSpPr>
          <p:nvPr>
            <p:ph type="subTitle" idx="1"/>
          </p:nvPr>
        </p:nvSpPr>
        <p:spPr>
          <a:xfrm>
            <a:off x="1371600" y="3581400"/>
            <a:ext cx="6400800" cy="1752600"/>
          </a:xfrm>
        </p:spPr>
        <p:txBody>
          <a:bodyPr/>
          <a:lstStyle>
            <a:lvl1pPr marL="0" indent="0" algn="ctr">
              <a:buFont typeface="Wingdings 2" pitchFamily="18" charset="2"/>
              <a:buNone/>
              <a:defRPr/>
            </a:lvl1pPr>
          </a:lstStyle>
          <a:p>
            <a:r>
              <a:rPr lang="zh-TW" altLang="en-US"/>
              <a:t>按一下以編輯母片副標題樣式</a:t>
            </a:r>
          </a:p>
        </p:txBody>
      </p:sp>
      <p:sp>
        <p:nvSpPr>
          <p:cNvPr id="4" name="Rectangle 4"/>
          <p:cNvSpPr>
            <a:spLocks noGrp="1" noChangeArrowheads="1"/>
          </p:cNvSpPr>
          <p:nvPr>
            <p:ph type="dt" sz="half" idx="10"/>
          </p:nvPr>
        </p:nvSpPr>
        <p:spPr>
          <a:xfrm>
            <a:off x="301625" y="6172200"/>
            <a:ext cx="2289175" cy="476250"/>
          </a:xfrm>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xfrm>
            <a:off x="3124200" y="6172200"/>
            <a:ext cx="2895600" cy="476250"/>
          </a:xfrm>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xfrm>
            <a:off x="6553200" y="6172200"/>
            <a:ext cx="2289175" cy="476250"/>
          </a:xfrm>
        </p:spPr>
        <p:txBody>
          <a:bodyPr/>
          <a:lstStyle>
            <a:lvl1pPr>
              <a:defRPr/>
            </a:lvl1pPr>
          </a:lstStyle>
          <a:p>
            <a:pPr>
              <a:defRPr/>
            </a:pPr>
            <a:fld id="{0A19AD68-6E5A-471F-B23C-21BF42752795}"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B017E85F-DE0D-4435-BA90-1F467F773AF6}"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07188" y="228600"/>
            <a:ext cx="2135187" cy="587057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301625" y="228600"/>
            <a:ext cx="6253163" cy="587057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2A462C2-3ADE-4940-80D8-F4101F670418}"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1F4CFDF8-9763-4504-8791-2DE090010AE4}"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06F72421-06EF-47F3-B89A-BD655571466C}"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DEEBDE36-8015-40B4-93A2-35A90315B84F}"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ED4F56C4-CE9E-40A7-A133-1A4CDF8E62B0}"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67DCF247-4106-4AE9-8072-071BACF0EDED}"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668C4BF4-CA30-49A3-9E81-0D29BABC1207}"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CB9BD19A-1A59-4443-B273-9730012063C0}"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6952E79A-8C0B-4DA3-9FDE-3E88C4FC45FA}"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
        <p:nvSpPr>
          <p:cNvPr id="1026" name="Rectangle 2"/>
          <p:cNvSpPr>
            <a:spLocks noGrp="1" noRot="1" noChangeArrowheads="1"/>
          </p:cNvSpPr>
          <p:nvPr>
            <p:ph type="title"/>
          </p:nvPr>
        </p:nvSpPr>
        <p:spPr bwMode="auto">
          <a:xfrm>
            <a:off x="301625" y="228600"/>
            <a:ext cx="854075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Rot="1" noChangeArrowheads="1"/>
          </p:cNvSpPr>
          <p:nvPr>
            <p:ph type="body" idx="1"/>
          </p:nvPr>
        </p:nvSpPr>
        <p:spPr bwMode="auto">
          <a:xfrm>
            <a:off x="301625" y="1600200"/>
            <a:ext cx="8540750" cy="4498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34820" name="Rectangle 4"/>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kumimoji="0" sz="1400">
                <a:latin typeface="+mn-lt"/>
                <a:ea typeface="新細明體" pitchFamily="18" charset="-120"/>
                <a:cs typeface="+mn-cs"/>
              </a:defRPr>
            </a:lvl1pPr>
          </a:lstStyle>
          <a:p>
            <a:pPr>
              <a:defRPr/>
            </a:pPr>
            <a:endParaRPr lang="en-US" altLang="zh-TW"/>
          </a:p>
        </p:txBody>
      </p:sp>
      <p:sp>
        <p:nvSpPr>
          <p:cNvPr id="348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kumimoji="0" sz="1400">
                <a:latin typeface="+mn-lt"/>
                <a:ea typeface="新細明體" pitchFamily="18" charset="-120"/>
                <a:cs typeface="+mn-cs"/>
              </a:defRPr>
            </a:lvl1pPr>
          </a:lstStyle>
          <a:p>
            <a:pPr>
              <a:defRPr/>
            </a:pPr>
            <a:endParaRPr lang="en-US" altLang="zh-TW"/>
          </a:p>
        </p:txBody>
      </p:sp>
      <p:sp>
        <p:nvSpPr>
          <p:cNvPr id="34822" name="Rectangle 6"/>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400">
                <a:latin typeface="+mn-lt"/>
                <a:ea typeface="新細明體" pitchFamily="18" charset="-120"/>
                <a:cs typeface="+mn-cs"/>
              </a:defRPr>
            </a:lvl1pPr>
          </a:lstStyle>
          <a:p>
            <a:pPr>
              <a:defRPr/>
            </a:pPr>
            <a:fld id="{EF660A9B-4C4B-48F5-B908-B07AB7F08C30}" type="slidenum">
              <a:rPr lang="en-US" altLang="zh-TW"/>
              <a:pPr>
                <a:defRPr/>
              </a:pPr>
              <a:t>‹#›</a:t>
            </a:fld>
            <a:endParaRPr lang="en-US" altLang="zh-TW"/>
          </a:p>
        </p:txBody>
      </p:sp>
    </p:spTree>
  </p:cSld>
  <p:clrMap bg1="dk2" tx1="lt1" bg2="dk1" tx2="lt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folHlink"/>
        </a:buClr>
        <a:buSzPct val="85000"/>
        <a:buFont typeface="Wingdings 2" pitchFamily="18"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85000"/>
        <a:buFont typeface="Wingdings 2" pitchFamily="18"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Font typeface="Wingdings 2" pitchFamily="18" charset="2"/>
        <a:buChar char="¡"/>
        <a:defRPr sz="24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90000"/>
        <a:buFont typeface="Wingdings 2" pitchFamily="18"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folHlink"/>
        </a:buClr>
        <a:buFont typeface="Wingdings 2" pitchFamily="18" charset="2"/>
        <a:buChar char="¡"/>
        <a:defRPr sz="2000">
          <a:solidFill>
            <a:schemeClr val="tx1"/>
          </a:solidFill>
          <a:latin typeface="+mn-lt"/>
          <a:cs typeface="+mn-cs"/>
        </a:defRPr>
      </a:lvl5pPr>
      <a:lvl6pPr marL="2514600" indent="-228600" algn="l" rtl="0" fontAlgn="base">
        <a:spcBef>
          <a:spcPct val="20000"/>
        </a:spcBef>
        <a:spcAft>
          <a:spcPct val="0"/>
        </a:spcAft>
        <a:buClr>
          <a:schemeClr val="folHlink"/>
        </a:buClr>
        <a:buFont typeface="Wingdings 2" pitchFamily="18" charset="2"/>
        <a:buChar char="¡"/>
        <a:defRPr sz="2000">
          <a:solidFill>
            <a:schemeClr val="tx1"/>
          </a:solidFill>
          <a:latin typeface="+mn-lt"/>
          <a:cs typeface="+mn-cs"/>
        </a:defRPr>
      </a:lvl6pPr>
      <a:lvl7pPr marL="2971800" indent="-228600" algn="l" rtl="0" fontAlgn="base">
        <a:spcBef>
          <a:spcPct val="20000"/>
        </a:spcBef>
        <a:spcAft>
          <a:spcPct val="0"/>
        </a:spcAft>
        <a:buClr>
          <a:schemeClr val="folHlink"/>
        </a:buClr>
        <a:buFont typeface="Wingdings 2" pitchFamily="18" charset="2"/>
        <a:buChar char="¡"/>
        <a:defRPr sz="2000">
          <a:solidFill>
            <a:schemeClr val="tx1"/>
          </a:solidFill>
          <a:latin typeface="+mn-lt"/>
          <a:cs typeface="+mn-cs"/>
        </a:defRPr>
      </a:lvl7pPr>
      <a:lvl8pPr marL="3429000" indent="-228600" algn="l" rtl="0" fontAlgn="base">
        <a:spcBef>
          <a:spcPct val="20000"/>
        </a:spcBef>
        <a:spcAft>
          <a:spcPct val="0"/>
        </a:spcAft>
        <a:buClr>
          <a:schemeClr val="folHlink"/>
        </a:buClr>
        <a:buFont typeface="Wingdings 2" pitchFamily="18" charset="2"/>
        <a:buChar char="¡"/>
        <a:defRPr sz="2000">
          <a:solidFill>
            <a:schemeClr val="tx1"/>
          </a:solidFill>
          <a:latin typeface="+mn-lt"/>
          <a:cs typeface="+mn-cs"/>
        </a:defRPr>
      </a:lvl8pPr>
      <a:lvl9pPr marL="3886200" indent="-228600" algn="l" rtl="0" fontAlgn="base">
        <a:spcBef>
          <a:spcPct val="20000"/>
        </a:spcBef>
        <a:spcAft>
          <a:spcPct val="0"/>
        </a:spcAft>
        <a:buClr>
          <a:schemeClr val="folHlink"/>
        </a:buClr>
        <a:buFont typeface="Wingdings 2" pitchFamily="18" charset="2"/>
        <a:buChar char="¡"/>
        <a:defRPr sz="2000">
          <a:solidFill>
            <a:schemeClr val="tx1"/>
          </a:solidFill>
          <a:latin typeface="+mn-lt"/>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標題 1"/>
          <p:cNvSpPr>
            <a:spLocks noGrp="1"/>
          </p:cNvSpPr>
          <p:nvPr>
            <p:ph type="title"/>
          </p:nvPr>
        </p:nvSpPr>
        <p:spPr>
          <a:xfrm>
            <a:off x="0" y="0"/>
            <a:ext cx="9144000" cy="1371600"/>
          </a:xfrm>
        </p:spPr>
        <p:txBody>
          <a:bodyPr/>
          <a:lstStyle/>
          <a:p>
            <a:r>
              <a:rPr lang="zh-TW" altLang="zh-TW" b="1" smtClean="0">
                <a:ea typeface="新細明體" pitchFamily="18" charset="-120"/>
              </a:rPr>
              <a:t>是否將一切獻上</a:t>
            </a:r>
            <a:r>
              <a:rPr lang="en-US" altLang="zh-TW" b="1" smtClean="0">
                <a:ea typeface="新細明體" pitchFamily="18" charset="-120"/>
              </a:rPr>
              <a:t> </a:t>
            </a:r>
            <a:r>
              <a:rPr lang="en-US" altLang="zh-TW" sz="3600" b="1" smtClean="0">
                <a:ea typeface="新細明體" pitchFamily="18" charset="-120"/>
              </a:rPr>
              <a:t>Is your all on the Altar</a:t>
            </a:r>
            <a:endParaRPr lang="zh-TW" altLang="en-US" sz="3600" b="1" smtClean="0">
              <a:ea typeface="新細明體" pitchFamily="18" charset="-120"/>
            </a:endParaRPr>
          </a:p>
        </p:txBody>
      </p:sp>
      <p:sp>
        <p:nvSpPr>
          <p:cNvPr id="3075" name="內容版面配置區 2"/>
          <p:cNvSpPr>
            <a:spLocks noGrp="1"/>
          </p:cNvSpPr>
          <p:nvPr>
            <p:ph idx="1"/>
          </p:nvPr>
        </p:nvSpPr>
        <p:spPr>
          <a:xfrm>
            <a:off x="0" y="1219200"/>
            <a:ext cx="9144000" cy="4879975"/>
          </a:xfrm>
        </p:spPr>
        <p:txBody>
          <a:bodyPr/>
          <a:lstStyle/>
          <a:p>
            <a:pPr>
              <a:buFont typeface="Wingdings 2" pitchFamily="18" charset="2"/>
              <a:buNone/>
            </a:pPr>
            <a:r>
              <a:rPr lang="zh-TW" altLang="zh-TW" sz="4400" b="1" smtClean="0">
                <a:ea typeface="新細明體" pitchFamily="18" charset="-120"/>
              </a:rPr>
              <a:t>你渴望有平安，期望信心長進，曾恒心的祈求舆仰望；但不能有安息</a:t>
            </a:r>
            <a:endParaRPr lang="en-US" altLang="zh-TW" sz="4400" b="1" smtClean="0">
              <a:ea typeface="新細明體" pitchFamily="18" charset="-120"/>
            </a:endParaRPr>
          </a:p>
          <a:p>
            <a:pPr>
              <a:buFont typeface="Wingdings 2" pitchFamily="18" charset="2"/>
              <a:buNone/>
            </a:pPr>
            <a:r>
              <a:rPr lang="zh-TW" altLang="zh-TW" sz="4400" b="1" smtClean="0">
                <a:ea typeface="新細明體" pitchFamily="18" charset="-120"/>
              </a:rPr>
              <a:t>得不着大福祉，除非你将一切全獻上</a:t>
            </a:r>
            <a:endParaRPr lang="en-US" altLang="zh-TW" sz="4400" b="1" smtClean="0">
              <a:ea typeface="新細明體" pitchFamily="18" charset="-120"/>
            </a:endParaRPr>
          </a:p>
          <a:p>
            <a:pPr>
              <a:buFont typeface="Wingdings 2" pitchFamily="18" charset="2"/>
              <a:buNone/>
            </a:pPr>
            <a:r>
              <a:rPr lang="en-US" altLang="zh-TW" sz="3600" b="1" smtClean="0">
                <a:ea typeface="新細明體" pitchFamily="18" charset="-120"/>
              </a:rPr>
              <a:t>You have longed for sweet peace, and for faith to increase, And have earnestly, fervently prayed; but you cannot have rest, or be perfectly blest, Until all on the altar is laid.</a:t>
            </a:r>
            <a:endParaRPr lang="zh-TW" altLang="zh-TW" sz="3600" b="1" smtClean="0">
              <a:ea typeface="新細明體" pitchFamily="18" charset="-120"/>
            </a:endParaRPr>
          </a:p>
          <a:p>
            <a:pPr>
              <a:buFont typeface="Wingdings 2" pitchFamily="18" charset="2"/>
              <a:buNone/>
            </a:pPr>
            <a:endParaRPr lang="zh-TW" altLang="en-US" smtClean="0">
              <a:ea typeface="新細明體" pitchFamily="18" charset="-120"/>
            </a:endParaRPr>
          </a:p>
        </p:txBody>
      </p:sp>
      <p:sp>
        <p:nvSpPr>
          <p:cNvPr id="3076" name="文字方塊 3"/>
          <p:cNvSpPr txBox="1">
            <a:spLocks noChangeArrowheads="1"/>
          </p:cNvSpPr>
          <p:nvPr/>
        </p:nvSpPr>
        <p:spPr bwMode="auto">
          <a:xfrm>
            <a:off x="6781800" y="6248400"/>
            <a:ext cx="1600200" cy="369888"/>
          </a:xfrm>
          <a:prstGeom prst="rect">
            <a:avLst/>
          </a:prstGeom>
          <a:noFill/>
          <a:ln w="9525">
            <a:noFill/>
            <a:miter lim="800000"/>
            <a:headEnd/>
            <a:tailEnd/>
          </a:ln>
        </p:spPr>
        <p:txBody>
          <a:bodyPr>
            <a:spAutoFit/>
          </a:bodyPr>
          <a:lstStyle/>
          <a:p>
            <a:r>
              <a:rPr lang="en-US" altLang="zh-TW">
                <a:ea typeface="新細明體" pitchFamily="18" charset="-120"/>
              </a:rPr>
              <a:t>1/8</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標題 1"/>
          <p:cNvSpPr>
            <a:spLocks noGrp="1"/>
          </p:cNvSpPr>
          <p:nvPr>
            <p:ph type="title"/>
          </p:nvPr>
        </p:nvSpPr>
        <p:spPr>
          <a:xfrm>
            <a:off x="0" y="0"/>
            <a:ext cx="9144000" cy="1371600"/>
          </a:xfrm>
        </p:spPr>
        <p:txBody>
          <a:bodyPr/>
          <a:lstStyle/>
          <a:p>
            <a:r>
              <a:rPr lang="zh-TW" altLang="zh-TW" b="1" smtClean="0">
                <a:ea typeface="新細明體" pitchFamily="18" charset="-120"/>
              </a:rPr>
              <a:t>是否將一切獻上</a:t>
            </a:r>
            <a:r>
              <a:rPr lang="en-US" altLang="zh-TW" b="1" smtClean="0">
                <a:ea typeface="新細明體" pitchFamily="18" charset="-120"/>
              </a:rPr>
              <a:t> </a:t>
            </a:r>
            <a:r>
              <a:rPr lang="en-US" altLang="zh-TW" sz="3600" b="1" smtClean="0">
                <a:ea typeface="新細明體" pitchFamily="18" charset="-120"/>
              </a:rPr>
              <a:t>Is your all on the Altar</a:t>
            </a:r>
            <a:endParaRPr lang="zh-TW" altLang="en-US" sz="3600" b="1" smtClean="0">
              <a:ea typeface="新細明體" pitchFamily="18" charset="-120"/>
            </a:endParaRPr>
          </a:p>
        </p:txBody>
      </p:sp>
      <p:sp>
        <p:nvSpPr>
          <p:cNvPr id="4099" name="內容版面配置區 2"/>
          <p:cNvSpPr>
            <a:spLocks noGrp="1"/>
          </p:cNvSpPr>
          <p:nvPr>
            <p:ph idx="1"/>
          </p:nvPr>
        </p:nvSpPr>
        <p:spPr>
          <a:xfrm>
            <a:off x="0" y="1219200"/>
            <a:ext cx="9144000" cy="4879975"/>
          </a:xfrm>
        </p:spPr>
        <p:txBody>
          <a:bodyPr/>
          <a:lstStyle/>
          <a:p>
            <a:pPr>
              <a:buFont typeface="Wingdings 2" pitchFamily="18" charset="2"/>
              <a:buNone/>
            </a:pPr>
            <a:r>
              <a:rPr lang="zh-TW" altLang="zh-TW" sz="4400" b="1" smtClean="0">
                <a:ea typeface="新細明體" pitchFamily="18" charset="-120"/>
              </a:rPr>
              <a:t>你所有是否作活祭獻在壇上</a:t>
            </a:r>
            <a:r>
              <a:rPr lang="en-US" altLang="zh-TW" sz="4400" b="1" smtClean="0">
                <a:ea typeface="新細明體" pitchFamily="18" charset="-120"/>
              </a:rPr>
              <a:t>? </a:t>
            </a:r>
            <a:r>
              <a:rPr lang="zh-TW" altLang="zh-TW" sz="4400" b="1" smtClean="0">
                <a:ea typeface="新細明體" pitchFamily="18" charset="-120"/>
              </a:rPr>
              <a:t>聖靈是否管理你心</a:t>
            </a:r>
            <a:r>
              <a:rPr lang="en-US" altLang="zh-TW" sz="4400" b="1" smtClean="0">
                <a:ea typeface="新細明體" pitchFamily="18" charset="-120"/>
              </a:rPr>
              <a:t>?</a:t>
            </a:r>
            <a:r>
              <a:rPr lang="zh-TW" altLang="zh-TW" sz="4400" b="1" smtClean="0">
                <a:ea typeface="新細明體" pitchFamily="18" charset="-120"/>
              </a:rPr>
              <a:t>你若将身、心、靈交在主的手裏，必蒙主赐大福享安寧</a:t>
            </a:r>
          </a:p>
          <a:p>
            <a:pPr>
              <a:buFont typeface="Wingdings 2" pitchFamily="18" charset="2"/>
              <a:buNone/>
            </a:pPr>
            <a:r>
              <a:rPr lang="en-US" altLang="zh-TW" sz="3600" b="1" smtClean="0">
                <a:ea typeface="新細明體" pitchFamily="18" charset="-120"/>
              </a:rPr>
              <a:t>Is your all on the altar of sacrifice laid? Your heart, does the Spirit control? You can only be blest and have peace and sweet rest, As you yield Him your body and soul.</a:t>
            </a:r>
            <a:endParaRPr lang="zh-TW" altLang="zh-TW" sz="3600" b="1" smtClean="0">
              <a:ea typeface="新細明體" pitchFamily="18" charset="-120"/>
            </a:endParaRPr>
          </a:p>
          <a:p>
            <a:pPr>
              <a:buFont typeface="Wingdings 2" pitchFamily="18" charset="2"/>
              <a:buNone/>
            </a:pPr>
            <a:endParaRPr lang="zh-TW" altLang="en-US" smtClean="0">
              <a:ea typeface="新細明體" pitchFamily="18" charset="-120"/>
            </a:endParaRPr>
          </a:p>
        </p:txBody>
      </p:sp>
      <p:sp>
        <p:nvSpPr>
          <p:cNvPr id="4100" name="文字方塊 3"/>
          <p:cNvSpPr txBox="1">
            <a:spLocks noChangeArrowheads="1"/>
          </p:cNvSpPr>
          <p:nvPr/>
        </p:nvSpPr>
        <p:spPr bwMode="auto">
          <a:xfrm>
            <a:off x="6781800" y="6248400"/>
            <a:ext cx="1600200" cy="369888"/>
          </a:xfrm>
          <a:prstGeom prst="rect">
            <a:avLst/>
          </a:prstGeom>
          <a:noFill/>
          <a:ln w="9525">
            <a:noFill/>
            <a:miter lim="800000"/>
            <a:headEnd/>
            <a:tailEnd/>
          </a:ln>
        </p:spPr>
        <p:txBody>
          <a:bodyPr>
            <a:spAutoFit/>
          </a:bodyPr>
          <a:lstStyle/>
          <a:p>
            <a:r>
              <a:rPr lang="en-US" altLang="zh-TW">
                <a:ea typeface="新細明體" pitchFamily="18" charset="-120"/>
              </a:rPr>
              <a:t>2/8</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a:xfrm>
            <a:off x="0" y="0"/>
            <a:ext cx="9144000" cy="1371600"/>
          </a:xfrm>
        </p:spPr>
        <p:txBody>
          <a:bodyPr/>
          <a:lstStyle/>
          <a:p>
            <a:r>
              <a:rPr lang="zh-TW" altLang="zh-TW" b="1" smtClean="0">
                <a:ea typeface="新細明體" pitchFamily="18" charset="-120"/>
              </a:rPr>
              <a:t>是否將一切獻上</a:t>
            </a:r>
            <a:r>
              <a:rPr lang="en-US" altLang="zh-TW" b="1" smtClean="0">
                <a:ea typeface="新細明體" pitchFamily="18" charset="-120"/>
              </a:rPr>
              <a:t> </a:t>
            </a:r>
            <a:r>
              <a:rPr lang="en-US" altLang="zh-TW" sz="3600" b="1" smtClean="0">
                <a:ea typeface="新細明體" pitchFamily="18" charset="-120"/>
              </a:rPr>
              <a:t>Is your all on the Altar</a:t>
            </a:r>
            <a:endParaRPr lang="zh-TW" altLang="en-US" sz="3600" b="1" smtClean="0">
              <a:ea typeface="新細明體" pitchFamily="18" charset="-120"/>
            </a:endParaRPr>
          </a:p>
        </p:txBody>
      </p:sp>
      <p:sp>
        <p:nvSpPr>
          <p:cNvPr id="5123" name="內容版面配置區 2"/>
          <p:cNvSpPr>
            <a:spLocks noGrp="1"/>
          </p:cNvSpPr>
          <p:nvPr>
            <p:ph idx="1"/>
          </p:nvPr>
        </p:nvSpPr>
        <p:spPr>
          <a:xfrm>
            <a:off x="0" y="1219200"/>
            <a:ext cx="9144000" cy="4879975"/>
          </a:xfrm>
        </p:spPr>
        <p:txBody>
          <a:bodyPr/>
          <a:lstStyle/>
          <a:p>
            <a:pPr>
              <a:buFont typeface="Wingdings 2" pitchFamily="18" charset="2"/>
              <a:buNone/>
            </a:pPr>
            <a:r>
              <a:rPr lang="zh-TW" altLang="zh-TW" sz="4400" b="1" smtClean="0">
                <a:ea typeface="新細明體" pitchFamily="18" charset="-120"/>
              </a:rPr>
              <a:t>你若願與主行，在主道光明中，常得着真平安心滿足；必要遵主美旨，将一切獻壇上，你纔能得脱離衆罪污。</a:t>
            </a:r>
            <a:endParaRPr lang="en-US" altLang="zh-TW" sz="4400" b="1" smtClean="0">
              <a:ea typeface="新細明體" pitchFamily="18" charset="-120"/>
            </a:endParaRPr>
          </a:p>
          <a:p>
            <a:pPr>
              <a:buFont typeface="Wingdings 2" pitchFamily="18" charset="2"/>
              <a:buNone/>
            </a:pPr>
            <a:r>
              <a:rPr lang="en-US" altLang="zh-TW" sz="3600" b="1" smtClean="0">
                <a:ea typeface="新細明體" pitchFamily="18" charset="-120"/>
              </a:rPr>
              <a:t>Would you walk with the Lord in the light of His Word, And have peace and contentment always; You must do His sweet will to be free from all ill; On the altar your all you must lay.</a:t>
            </a:r>
            <a:endParaRPr lang="zh-TW" altLang="zh-TW" sz="3600" b="1" smtClean="0">
              <a:ea typeface="新細明體" pitchFamily="18" charset="-120"/>
            </a:endParaRPr>
          </a:p>
          <a:p>
            <a:pPr>
              <a:buFont typeface="Wingdings 2" pitchFamily="18" charset="2"/>
              <a:buNone/>
            </a:pPr>
            <a:endParaRPr lang="zh-TW" altLang="en-US" smtClean="0">
              <a:ea typeface="新細明體" pitchFamily="18" charset="-120"/>
            </a:endParaRPr>
          </a:p>
        </p:txBody>
      </p:sp>
      <p:sp>
        <p:nvSpPr>
          <p:cNvPr id="5124" name="文字方塊 3"/>
          <p:cNvSpPr txBox="1">
            <a:spLocks noChangeArrowheads="1"/>
          </p:cNvSpPr>
          <p:nvPr/>
        </p:nvSpPr>
        <p:spPr bwMode="auto">
          <a:xfrm>
            <a:off x="6781800" y="6248400"/>
            <a:ext cx="1600200" cy="369888"/>
          </a:xfrm>
          <a:prstGeom prst="rect">
            <a:avLst/>
          </a:prstGeom>
          <a:noFill/>
          <a:ln w="9525">
            <a:noFill/>
            <a:miter lim="800000"/>
            <a:headEnd/>
            <a:tailEnd/>
          </a:ln>
        </p:spPr>
        <p:txBody>
          <a:bodyPr>
            <a:spAutoFit/>
          </a:bodyPr>
          <a:lstStyle/>
          <a:p>
            <a:r>
              <a:rPr lang="en-US" altLang="zh-TW">
                <a:ea typeface="新細明體" pitchFamily="18" charset="-120"/>
              </a:rPr>
              <a:t>3/8</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a:xfrm>
            <a:off x="0" y="0"/>
            <a:ext cx="9144000" cy="1371600"/>
          </a:xfrm>
        </p:spPr>
        <p:txBody>
          <a:bodyPr/>
          <a:lstStyle/>
          <a:p>
            <a:r>
              <a:rPr lang="zh-TW" altLang="zh-TW" b="1" smtClean="0">
                <a:ea typeface="新細明體" pitchFamily="18" charset="-120"/>
              </a:rPr>
              <a:t>是否將一切獻上</a:t>
            </a:r>
            <a:r>
              <a:rPr lang="en-US" altLang="zh-TW" b="1" smtClean="0">
                <a:ea typeface="新細明體" pitchFamily="18" charset="-120"/>
              </a:rPr>
              <a:t> </a:t>
            </a:r>
            <a:r>
              <a:rPr lang="en-US" altLang="zh-TW" sz="3600" b="1" smtClean="0">
                <a:ea typeface="新細明體" pitchFamily="18" charset="-120"/>
              </a:rPr>
              <a:t>Is your all on the Altar</a:t>
            </a:r>
            <a:endParaRPr lang="zh-TW" altLang="en-US" sz="3600" b="1" smtClean="0">
              <a:ea typeface="新細明體" pitchFamily="18" charset="-120"/>
            </a:endParaRPr>
          </a:p>
        </p:txBody>
      </p:sp>
      <p:sp>
        <p:nvSpPr>
          <p:cNvPr id="6147" name="內容版面配置區 2"/>
          <p:cNvSpPr>
            <a:spLocks noGrp="1"/>
          </p:cNvSpPr>
          <p:nvPr>
            <p:ph idx="1"/>
          </p:nvPr>
        </p:nvSpPr>
        <p:spPr>
          <a:xfrm>
            <a:off x="0" y="1219200"/>
            <a:ext cx="9144000" cy="4879975"/>
          </a:xfrm>
        </p:spPr>
        <p:txBody>
          <a:bodyPr/>
          <a:lstStyle/>
          <a:p>
            <a:pPr>
              <a:buFont typeface="Wingdings 2" pitchFamily="18" charset="2"/>
              <a:buNone/>
            </a:pPr>
            <a:r>
              <a:rPr lang="zh-TW" altLang="zh-TW" sz="4400" b="1" smtClean="0">
                <a:ea typeface="新細明體" pitchFamily="18" charset="-120"/>
              </a:rPr>
              <a:t>你所有是否作活祭獻在壇上</a:t>
            </a:r>
            <a:r>
              <a:rPr lang="en-US" altLang="zh-TW" sz="4400" b="1" smtClean="0">
                <a:ea typeface="新細明體" pitchFamily="18" charset="-120"/>
              </a:rPr>
              <a:t>? </a:t>
            </a:r>
            <a:r>
              <a:rPr lang="zh-TW" altLang="zh-TW" sz="4400" b="1" smtClean="0">
                <a:ea typeface="新細明體" pitchFamily="18" charset="-120"/>
              </a:rPr>
              <a:t>聖靈是否管理你心</a:t>
            </a:r>
            <a:r>
              <a:rPr lang="en-US" altLang="zh-TW" sz="4400" b="1" smtClean="0">
                <a:ea typeface="新細明體" pitchFamily="18" charset="-120"/>
              </a:rPr>
              <a:t>?</a:t>
            </a:r>
            <a:r>
              <a:rPr lang="zh-TW" altLang="zh-TW" sz="4400" b="1" smtClean="0">
                <a:ea typeface="新細明體" pitchFamily="18" charset="-120"/>
              </a:rPr>
              <a:t>你若将身、心、靈交在主的手裏，必蒙主赐大福享安寧</a:t>
            </a:r>
          </a:p>
          <a:p>
            <a:pPr>
              <a:buFont typeface="Wingdings 2" pitchFamily="18" charset="2"/>
              <a:buNone/>
            </a:pPr>
            <a:r>
              <a:rPr lang="en-US" altLang="zh-TW" sz="3600" b="1" smtClean="0">
                <a:ea typeface="新細明體" pitchFamily="18" charset="-120"/>
              </a:rPr>
              <a:t>Is your all on the altar of sacrifice laid? Your heart, does the Spirit control? You can only be blest and have peace and sweet rest, As you yield Him your body and soul.</a:t>
            </a:r>
            <a:endParaRPr lang="zh-TW" altLang="zh-TW" sz="3600" b="1" smtClean="0">
              <a:ea typeface="新細明體" pitchFamily="18" charset="-120"/>
            </a:endParaRPr>
          </a:p>
          <a:p>
            <a:pPr>
              <a:buFont typeface="Wingdings 2" pitchFamily="18" charset="2"/>
              <a:buNone/>
            </a:pPr>
            <a:endParaRPr lang="zh-TW" altLang="en-US" smtClean="0">
              <a:ea typeface="新細明體" pitchFamily="18" charset="-120"/>
            </a:endParaRPr>
          </a:p>
        </p:txBody>
      </p:sp>
      <p:sp>
        <p:nvSpPr>
          <p:cNvPr id="6148" name="文字方塊 3"/>
          <p:cNvSpPr txBox="1">
            <a:spLocks noChangeArrowheads="1"/>
          </p:cNvSpPr>
          <p:nvPr/>
        </p:nvSpPr>
        <p:spPr bwMode="auto">
          <a:xfrm>
            <a:off x="6781800" y="6248400"/>
            <a:ext cx="1600200" cy="369888"/>
          </a:xfrm>
          <a:prstGeom prst="rect">
            <a:avLst/>
          </a:prstGeom>
          <a:noFill/>
          <a:ln w="9525">
            <a:noFill/>
            <a:miter lim="800000"/>
            <a:headEnd/>
            <a:tailEnd/>
          </a:ln>
        </p:spPr>
        <p:txBody>
          <a:bodyPr>
            <a:spAutoFit/>
          </a:bodyPr>
          <a:lstStyle/>
          <a:p>
            <a:r>
              <a:rPr lang="en-US" altLang="zh-TW">
                <a:ea typeface="新細明體" pitchFamily="18" charset="-120"/>
              </a:rPr>
              <a:t>4/8</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標題 1"/>
          <p:cNvSpPr>
            <a:spLocks noGrp="1"/>
          </p:cNvSpPr>
          <p:nvPr>
            <p:ph type="title"/>
          </p:nvPr>
        </p:nvSpPr>
        <p:spPr>
          <a:xfrm>
            <a:off x="0" y="0"/>
            <a:ext cx="9144000" cy="1371600"/>
          </a:xfrm>
        </p:spPr>
        <p:txBody>
          <a:bodyPr/>
          <a:lstStyle/>
          <a:p>
            <a:r>
              <a:rPr lang="zh-TW" altLang="zh-TW" b="1" smtClean="0">
                <a:ea typeface="新細明體" pitchFamily="18" charset="-120"/>
              </a:rPr>
              <a:t>是否將一切獻上</a:t>
            </a:r>
            <a:r>
              <a:rPr lang="en-US" altLang="zh-TW" b="1" smtClean="0">
                <a:ea typeface="新細明體" pitchFamily="18" charset="-120"/>
              </a:rPr>
              <a:t> </a:t>
            </a:r>
            <a:r>
              <a:rPr lang="en-US" altLang="zh-TW" sz="3600" b="1" smtClean="0">
                <a:ea typeface="新細明體" pitchFamily="18" charset="-120"/>
              </a:rPr>
              <a:t>Is your all on the Altar</a:t>
            </a:r>
            <a:endParaRPr lang="zh-TW" altLang="en-US" sz="3600" b="1" smtClean="0">
              <a:ea typeface="新細明體" pitchFamily="18" charset="-120"/>
            </a:endParaRPr>
          </a:p>
        </p:txBody>
      </p:sp>
      <p:sp>
        <p:nvSpPr>
          <p:cNvPr id="7171" name="內容版面配置區 2"/>
          <p:cNvSpPr>
            <a:spLocks noGrp="1"/>
          </p:cNvSpPr>
          <p:nvPr>
            <p:ph idx="1"/>
          </p:nvPr>
        </p:nvSpPr>
        <p:spPr>
          <a:xfrm>
            <a:off x="0" y="1219200"/>
            <a:ext cx="9144000" cy="4879975"/>
          </a:xfrm>
        </p:spPr>
        <p:txBody>
          <a:bodyPr/>
          <a:lstStyle/>
          <a:p>
            <a:pPr>
              <a:buFont typeface="Wingdings 2" pitchFamily="18" charset="2"/>
              <a:buNone/>
            </a:pPr>
            <a:r>
              <a:rPr lang="zh-TW" altLang="zh-TW" sz="4400" b="1" smtClean="0">
                <a:ea typeface="新細明體" pitchFamily="18" charset="-120"/>
              </a:rPr>
              <a:t>你若禱告祈求，望主垂聽成就，却無法得知主的心意；直到将身心靈，讓主親自管理，獻在壇上不再留為己。</a:t>
            </a:r>
          </a:p>
          <a:p>
            <a:pPr>
              <a:buFont typeface="Wingdings 2" pitchFamily="18" charset="2"/>
              <a:buNone/>
            </a:pPr>
            <a:r>
              <a:rPr lang="en-US" altLang="zh-TW" sz="3600" b="1" smtClean="0">
                <a:ea typeface="新細明體" pitchFamily="18" charset="-120"/>
              </a:rPr>
              <a:t>Oh we never can know what the Lord will bestow of the blessings for which we have prayed, Till our body and soul He doth fully control, And our all on the altar is laid.</a:t>
            </a:r>
            <a:endParaRPr lang="zh-TW" altLang="zh-TW" sz="3600" b="1" smtClean="0">
              <a:ea typeface="新細明體" pitchFamily="18" charset="-120"/>
            </a:endParaRPr>
          </a:p>
          <a:p>
            <a:pPr>
              <a:buFont typeface="Wingdings 2" pitchFamily="18" charset="2"/>
              <a:buNone/>
            </a:pPr>
            <a:endParaRPr lang="zh-TW" altLang="en-US" smtClean="0">
              <a:ea typeface="新細明體" pitchFamily="18" charset="-120"/>
            </a:endParaRPr>
          </a:p>
        </p:txBody>
      </p:sp>
      <p:sp>
        <p:nvSpPr>
          <p:cNvPr id="7172" name="文字方塊 3"/>
          <p:cNvSpPr txBox="1">
            <a:spLocks noChangeArrowheads="1"/>
          </p:cNvSpPr>
          <p:nvPr/>
        </p:nvSpPr>
        <p:spPr bwMode="auto">
          <a:xfrm>
            <a:off x="6781800" y="6248400"/>
            <a:ext cx="1600200" cy="369888"/>
          </a:xfrm>
          <a:prstGeom prst="rect">
            <a:avLst/>
          </a:prstGeom>
          <a:noFill/>
          <a:ln w="9525">
            <a:noFill/>
            <a:miter lim="800000"/>
            <a:headEnd/>
            <a:tailEnd/>
          </a:ln>
        </p:spPr>
        <p:txBody>
          <a:bodyPr>
            <a:spAutoFit/>
          </a:bodyPr>
          <a:lstStyle/>
          <a:p>
            <a:r>
              <a:rPr lang="en-US" altLang="zh-TW">
                <a:ea typeface="新細明體" pitchFamily="18" charset="-120"/>
              </a:rPr>
              <a:t>5/8</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標題 1"/>
          <p:cNvSpPr>
            <a:spLocks noGrp="1"/>
          </p:cNvSpPr>
          <p:nvPr>
            <p:ph type="title"/>
          </p:nvPr>
        </p:nvSpPr>
        <p:spPr>
          <a:xfrm>
            <a:off x="0" y="0"/>
            <a:ext cx="9144000" cy="1371600"/>
          </a:xfrm>
        </p:spPr>
        <p:txBody>
          <a:bodyPr/>
          <a:lstStyle/>
          <a:p>
            <a:r>
              <a:rPr lang="zh-TW" altLang="zh-TW" b="1" smtClean="0">
                <a:ea typeface="新細明體" pitchFamily="18" charset="-120"/>
              </a:rPr>
              <a:t>是否將一切獻上</a:t>
            </a:r>
            <a:r>
              <a:rPr lang="en-US" altLang="zh-TW" b="1" smtClean="0">
                <a:ea typeface="新細明體" pitchFamily="18" charset="-120"/>
              </a:rPr>
              <a:t> </a:t>
            </a:r>
            <a:r>
              <a:rPr lang="en-US" altLang="zh-TW" sz="3600" b="1" smtClean="0">
                <a:ea typeface="新細明體" pitchFamily="18" charset="-120"/>
              </a:rPr>
              <a:t>Is your all on the Altar</a:t>
            </a:r>
            <a:endParaRPr lang="zh-TW" altLang="en-US" sz="3600" b="1" smtClean="0">
              <a:ea typeface="新細明體" pitchFamily="18" charset="-120"/>
            </a:endParaRPr>
          </a:p>
        </p:txBody>
      </p:sp>
      <p:sp>
        <p:nvSpPr>
          <p:cNvPr id="8195" name="內容版面配置區 2"/>
          <p:cNvSpPr>
            <a:spLocks noGrp="1"/>
          </p:cNvSpPr>
          <p:nvPr>
            <p:ph idx="1"/>
          </p:nvPr>
        </p:nvSpPr>
        <p:spPr>
          <a:xfrm>
            <a:off x="0" y="1219200"/>
            <a:ext cx="9144000" cy="4879975"/>
          </a:xfrm>
        </p:spPr>
        <p:txBody>
          <a:bodyPr/>
          <a:lstStyle/>
          <a:p>
            <a:pPr>
              <a:buFont typeface="Wingdings 2" pitchFamily="18" charset="2"/>
              <a:buNone/>
            </a:pPr>
            <a:r>
              <a:rPr lang="zh-TW" altLang="zh-TW" sz="4400" b="1" smtClean="0">
                <a:ea typeface="新細明體" pitchFamily="18" charset="-120"/>
              </a:rPr>
              <a:t>你所有是否作活祭獻在壇上</a:t>
            </a:r>
            <a:r>
              <a:rPr lang="en-US" altLang="zh-TW" sz="4400" b="1" smtClean="0">
                <a:ea typeface="新細明體" pitchFamily="18" charset="-120"/>
              </a:rPr>
              <a:t>? </a:t>
            </a:r>
            <a:r>
              <a:rPr lang="zh-TW" altLang="zh-TW" sz="4400" b="1" smtClean="0">
                <a:ea typeface="新細明體" pitchFamily="18" charset="-120"/>
              </a:rPr>
              <a:t>聖靈是否管理你心</a:t>
            </a:r>
            <a:r>
              <a:rPr lang="en-US" altLang="zh-TW" sz="4400" b="1" smtClean="0">
                <a:ea typeface="新細明體" pitchFamily="18" charset="-120"/>
              </a:rPr>
              <a:t>?</a:t>
            </a:r>
            <a:r>
              <a:rPr lang="zh-TW" altLang="zh-TW" sz="4400" b="1" smtClean="0">
                <a:ea typeface="新細明體" pitchFamily="18" charset="-120"/>
              </a:rPr>
              <a:t>你若将身、心、靈交在主的手裏，必蒙主赐大福享安寧</a:t>
            </a:r>
          </a:p>
          <a:p>
            <a:pPr>
              <a:buFont typeface="Wingdings 2" pitchFamily="18" charset="2"/>
              <a:buNone/>
            </a:pPr>
            <a:r>
              <a:rPr lang="en-US" altLang="zh-TW" sz="3600" b="1" smtClean="0">
                <a:ea typeface="新細明體" pitchFamily="18" charset="-120"/>
              </a:rPr>
              <a:t>Is your all on the altar of sacrifice laid? Your heart, does the Spirit control? You can only be blest and have peace and sweet rest, As you yield Him your body and soul.</a:t>
            </a:r>
            <a:endParaRPr lang="zh-TW" altLang="zh-TW" sz="3600" b="1" smtClean="0">
              <a:ea typeface="新細明體" pitchFamily="18" charset="-120"/>
            </a:endParaRPr>
          </a:p>
          <a:p>
            <a:pPr>
              <a:buFont typeface="Wingdings 2" pitchFamily="18" charset="2"/>
              <a:buNone/>
            </a:pPr>
            <a:endParaRPr lang="zh-TW" altLang="en-US" smtClean="0">
              <a:ea typeface="新細明體" pitchFamily="18" charset="-120"/>
            </a:endParaRPr>
          </a:p>
        </p:txBody>
      </p:sp>
      <p:sp>
        <p:nvSpPr>
          <p:cNvPr id="8196" name="文字方塊 3"/>
          <p:cNvSpPr txBox="1">
            <a:spLocks noChangeArrowheads="1"/>
          </p:cNvSpPr>
          <p:nvPr/>
        </p:nvSpPr>
        <p:spPr bwMode="auto">
          <a:xfrm>
            <a:off x="6781800" y="6248400"/>
            <a:ext cx="1600200" cy="369888"/>
          </a:xfrm>
          <a:prstGeom prst="rect">
            <a:avLst/>
          </a:prstGeom>
          <a:noFill/>
          <a:ln w="9525">
            <a:noFill/>
            <a:miter lim="800000"/>
            <a:headEnd/>
            <a:tailEnd/>
          </a:ln>
        </p:spPr>
        <p:txBody>
          <a:bodyPr>
            <a:spAutoFit/>
          </a:bodyPr>
          <a:lstStyle/>
          <a:p>
            <a:r>
              <a:rPr lang="en-US" altLang="zh-TW">
                <a:ea typeface="新細明體" pitchFamily="18" charset="-120"/>
              </a:rPr>
              <a:t>6/8</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a:xfrm>
            <a:off x="0" y="0"/>
            <a:ext cx="9144000" cy="1371600"/>
          </a:xfrm>
        </p:spPr>
        <p:txBody>
          <a:bodyPr/>
          <a:lstStyle/>
          <a:p>
            <a:r>
              <a:rPr lang="zh-TW" altLang="zh-TW" b="1" smtClean="0">
                <a:ea typeface="新細明體" pitchFamily="18" charset="-120"/>
              </a:rPr>
              <a:t>是否將一切獻上</a:t>
            </a:r>
            <a:r>
              <a:rPr lang="en-US" altLang="zh-TW" b="1" smtClean="0">
                <a:ea typeface="新細明體" pitchFamily="18" charset="-120"/>
              </a:rPr>
              <a:t> </a:t>
            </a:r>
            <a:r>
              <a:rPr lang="en-US" altLang="zh-TW" sz="3600" b="1" smtClean="0">
                <a:ea typeface="新細明體" pitchFamily="18" charset="-120"/>
              </a:rPr>
              <a:t>Is your all on the Altar</a:t>
            </a:r>
            <a:endParaRPr lang="zh-TW" altLang="en-US" sz="3600" b="1" smtClean="0">
              <a:ea typeface="新細明體" pitchFamily="18" charset="-120"/>
            </a:endParaRPr>
          </a:p>
        </p:txBody>
      </p:sp>
      <p:sp>
        <p:nvSpPr>
          <p:cNvPr id="9219" name="內容版面配置區 2"/>
          <p:cNvSpPr>
            <a:spLocks noGrp="1"/>
          </p:cNvSpPr>
          <p:nvPr>
            <p:ph idx="1"/>
          </p:nvPr>
        </p:nvSpPr>
        <p:spPr>
          <a:xfrm>
            <a:off x="0" y="1219200"/>
            <a:ext cx="9144000" cy="4879975"/>
          </a:xfrm>
        </p:spPr>
        <p:txBody>
          <a:bodyPr/>
          <a:lstStyle/>
          <a:p>
            <a:pPr>
              <a:buFont typeface="Wingdings 2" pitchFamily="18" charset="2"/>
              <a:buNone/>
            </a:pPr>
            <a:r>
              <a:rPr lang="zh-TW" altLang="zh-TW" sz="4400" b="1" smtClean="0">
                <a:ea typeface="新細明體" pitchFamily="18" charset="-120"/>
              </a:rPr>
              <a:t>有誰能夠述說，祂的愛真廣濶，祂的愛能使我口歌唱！在主脚前靜坐，何等親密交通，當你獻一切在祭壇上。</a:t>
            </a:r>
          </a:p>
          <a:p>
            <a:pPr>
              <a:buFont typeface="Wingdings 2" pitchFamily="18" charset="2"/>
              <a:buNone/>
            </a:pPr>
            <a:r>
              <a:rPr lang="en-US" altLang="zh-TW" sz="3600" b="1" smtClean="0">
                <a:ea typeface="新細明體" pitchFamily="18" charset="-120"/>
              </a:rPr>
              <a:t>Who can tell all the love He will send from above! Oh, how happy our hearts will be made! Oh, what fellowship sweet we shall share at His feet, When our all on the altar is laid!</a:t>
            </a:r>
            <a:endParaRPr lang="zh-TW" altLang="zh-TW" sz="3600" b="1" smtClean="0">
              <a:ea typeface="新細明體" pitchFamily="18" charset="-120"/>
            </a:endParaRPr>
          </a:p>
          <a:p>
            <a:pPr>
              <a:buFont typeface="Wingdings 2" pitchFamily="18" charset="2"/>
              <a:buNone/>
            </a:pPr>
            <a:endParaRPr lang="zh-TW" altLang="en-US" smtClean="0">
              <a:ea typeface="新細明體" pitchFamily="18" charset="-120"/>
            </a:endParaRPr>
          </a:p>
        </p:txBody>
      </p:sp>
      <p:sp>
        <p:nvSpPr>
          <p:cNvPr id="9220" name="文字方塊 3"/>
          <p:cNvSpPr txBox="1">
            <a:spLocks noChangeArrowheads="1"/>
          </p:cNvSpPr>
          <p:nvPr/>
        </p:nvSpPr>
        <p:spPr bwMode="auto">
          <a:xfrm>
            <a:off x="6781800" y="6248400"/>
            <a:ext cx="1600200" cy="369888"/>
          </a:xfrm>
          <a:prstGeom prst="rect">
            <a:avLst/>
          </a:prstGeom>
          <a:noFill/>
          <a:ln w="9525">
            <a:noFill/>
            <a:miter lim="800000"/>
            <a:headEnd/>
            <a:tailEnd/>
          </a:ln>
        </p:spPr>
        <p:txBody>
          <a:bodyPr>
            <a:spAutoFit/>
          </a:bodyPr>
          <a:lstStyle/>
          <a:p>
            <a:r>
              <a:rPr lang="en-US" altLang="zh-TW">
                <a:ea typeface="新細明體" pitchFamily="18" charset="-120"/>
              </a:rPr>
              <a:t>7/8</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標題 1"/>
          <p:cNvSpPr>
            <a:spLocks noGrp="1"/>
          </p:cNvSpPr>
          <p:nvPr>
            <p:ph type="title"/>
          </p:nvPr>
        </p:nvSpPr>
        <p:spPr>
          <a:xfrm>
            <a:off x="0" y="0"/>
            <a:ext cx="9144000" cy="1371600"/>
          </a:xfrm>
        </p:spPr>
        <p:txBody>
          <a:bodyPr/>
          <a:lstStyle/>
          <a:p>
            <a:r>
              <a:rPr lang="zh-TW" altLang="zh-TW" b="1" smtClean="0">
                <a:ea typeface="新細明體" pitchFamily="18" charset="-120"/>
              </a:rPr>
              <a:t>是否將一切獻上</a:t>
            </a:r>
            <a:r>
              <a:rPr lang="en-US" altLang="zh-TW" b="1" smtClean="0">
                <a:ea typeface="新細明體" pitchFamily="18" charset="-120"/>
              </a:rPr>
              <a:t> </a:t>
            </a:r>
            <a:r>
              <a:rPr lang="en-US" altLang="zh-TW" sz="3600" b="1" smtClean="0">
                <a:ea typeface="新細明體" pitchFamily="18" charset="-120"/>
              </a:rPr>
              <a:t>Is your all on the Altar</a:t>
            </a:r>
            <a:endParaRPr lang="zh-TW" altLang="en-US" sz="3600" b="1" smtClean="0">
              <a:ea typeface="新細明體" pitchFamily="18" charset="-120"/>
            </a:endParaRPr>
          </a:p>
        </p:txBody>
      </p:sp>
      <p:sp>
        <p:nvSpPr>
          <p:cNvPr id="10243" name="內容版面配置區 2"/>
          <p:cNvSpPr>
            <a:spLocks noGrp="1"/>
          </p:cNvSpPr>
          <p:nvPr>
            <p:ph idx="1"/>
          </p:nvPr>
        </p:nvSpPr>
        <p:spPr>
          <a:xfrm>
            <a:off x="0" y="1219200"/>
            <a:ext cx="9144000" cy="4879975"/>
          </a:xfrm>
        </p:spPr>
        <p:txBody>
          <a:bodyPr/>
          <a:lstStyle/>
          <a:p>
            <a:pPr>
              <a:buFont typeface="Wingdings 2" pitchFamily="18" charset="2"/>
              <a:buNone/>
            </a:pPr>
            <a:r>
              <a:rPr lang="zh-TW" altLang="zh-TW" sz="4400" b="1" smtClean="0">
                <a:ea typeface="新細明體" pitchFamily="18" charset="-120"/>
              </a:rPr>
              <a:t>你所有是否作活祭獻在壇上</a:t>
            </a:r>
            <a:r>
              <a:rPr lang="en-US" altLang="zh-TW" sz="4400" b="1" smtClean="0">
                <a:ea typeface="新細明體" pitchFamily="18" charset="-120"/>
              </a:rPr>
              <a:t>? </a:t>
            </a:r>
            <a:r>
              <a:rPr lang="zh-TW" altLang="zh-TW" sz="4400" b="1" smtClean="0">
                <a:ea typeface="新細明體" pitchFamily="18" charset="-120"/>
              </a:rPr>
              <a:t>聖靈是否管理你心</a:t>
            </a:r>
            <a:r>
              <a:rPr lang="en-US" altLang="zh-TW" sz="4400" b="1" smtClean="0">
                <a:ea typeface="新細明體" pitchFamily="18" charset="-120"/>
              </a:rPr>
              <a:t>?</a:t>
            </a:r>
            <a:r>
              <a:rPr lang="zh-TW" altLang="zh-TW" sz="4400" b="1" smtClean="0">
                <a:ea typeface="新細明體" pitchFamily="18" charset="-120"/>
              </a:rPr>
              <a:t>你若将身、心、靈交在主的手裏，必蒙主赐大福享安寧</a:t>
            </a:r>
          </a:p>
          <a:p>
            <a:pPr>
              <a:buFont typeface="Wingdings 2" pitchFamily="18" charset="2"/>
              <a:buNone/>
            </a:pPr>
            <a:r>
              <a:rPr lang="en-US" altLang="zh-TW" sz="3600" b="1" smtClean="0">
                <a:ea typeface="新細明體" pitchFamily="18" charset="-120"/>
              </a:rPr>
              <a:t>Is your all on the altar of sacrifice laid? Your heart, does the Spirit control? You can only be blest and have peace and sweet rest, As you yield Him your body and soul.</a:t>
            </a:r>
            <a:endParaRPr lang="zh-TW" altLang="zh-TW" sz="3600" b="1" smtClean="0">
              <a:ea typeface="新細明體" pitchFamily="18" charset="-120"/>
            </a:endParaRPr>
          </a:p>
          <a:p>
            <a:pPr>
              <a:buFont typeface="Wingdings 2" pitchFamily="18" charset="2"/>
              <a:buNone/>
            </a:pPr>
            <a:endParaRPr lang="zh-TW" altLang="en-US" smtClean="0">
              <a:ea typeface="新細明體" pitchFamily="18" charset="-120"/>
            </a:endParaRPr>
          </a:p>
        </p:txBody>
      </p:sp>
      <p:sp>
        <p:nvSpPr>
          <p:cNvPr id="10244" name="文字方塊 3"/>
          <p:cNvSpPr txBox="1">
            <a:spLocks noChangeArrowheads="1"/>
          </p:cNvSpPr>
          <p:nvPr/>
        </p:nvSpPr>
        <p:spPr bwMode="auto">
          <a:xfrm>
            <a:off x="6781800" y="6248400"/>
            <a:ext cx="1600200" cy="369888"/>
          </a:xfrm>
          <a:prstGeom prst="rect">
            <a:avLst/>
          </a:prstGeom>
          <a:noFill/>
          <a:ln w="9525">
            <a:noFill/>
            <a:miter lim="800000"/>
            <a:headEnd/>
            <a:tailEnd/>
          </a:ln>
        </p:spPr>
        <p:txBody>
          <a:bodyPr>
            <a:spAutoFit/>
          </a:bodyPr>
          <a:lstStyle/>
          <a:p>
            <a:r>
              <a:rPr lang="en-US" altLang="zh-TW">
                <a:ea typeface="新細明體" pitchFamily="18" charset="-120"/>
              </a:rPr>
              <a:t>8/8</a:t>
            </a:r>
            <a:endParaRPr lang="zh-TW" altLang="en-US">
              <a:ea typeface="新細明體" pitchFamily="18" charset="-12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designb">
  <a:themeElements>
    <a:clrScheme name="tdesignb 1">
      <a:dk1>
        <a:srgbClr val="DDDDDD"/>
      </a:dk1>
      <a:lt1>
        <a:srgbClr val="FFFFFF"/>
      </a:lt1>
      <a:dk2>
        <a:srgbClr val="3366CC"/>
      </a:dk2>
      <a:lt2>
        <a:srgbClr val="FFFF66"/>
      </a:lt2>
      <a:accent1>
        <a:srgbClr val="879CC8"/>
      </a:accent1>
      <a:accent2>
        <a:srgbClr val="C0C0C0"/>
      </a:accent2>
      <a:accent3>
        <a:srgbClr val="ADB8E2"/>
      </a:accent3>
      <a:accent4>
        <a:srgbClr val="DADADA"/>
      </a:accent4>
      <a:accent5>
        <a:srgbClr val="C3CBE0"/>
      </a:accent5>
      <a:accent6>
        <a:srgbClr val="AEAEAE"/>
      </a:accent6>
      <a:hlink>
        <a:srgbClr val="66FFFF"/>
      </a:hlink>
      <a:folHlink>
        <a:srgbClr val="CCFFCC"/>
      </a:folHlink>
    </a:clrScheme>
    <a:fontScheme name="tdesignb">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tdesignb 1">
        <a:dk1>
          <a:srgbClr val="DDDDDD"/>
        </a:dk1>
        <a:lt1>
          <a:srgbClr val="FFFFFF"/>
        </a:lt1>
        <a:dk2>
          <a:srgbClr val="3366CC"/>
        </a:dk2>
        <a:lt2>
          <a:srgbClr val="FFFF66"/>
        </a:lt2>
        <a:accent1>
          <a:srgbClr val="879CC8"/>
        </a:accent1>
        <a:accent2>
          <a:srgbClr val="C0C0C0"/>
        </a:accent2>
        <a:accent3>
          <a:srgbClr val="ADB8E2"/>
        </a:accent3>
        <a:accent4>
          <a:srgbClr val="DADADA"/>
        </a:accent4>
        <a:accent5>
          <a:srgbClr val="C3CBE0"/>
        </a:accent5>
        <a:accent6>
          <a:srgbClr val="AEAEAE"/>
        </a:accent6>
        <a:hlink>
          <a:srgbClr val="66FFFF"/>
        </a:hlink>
        <a:folHlink>
          <a:srgbClr val="CCFFCC"/>
        </a:folHlink>
      </a:clrScheme>
      <a:clrMap bg1="dk2" tx1="lt1" bg2="dk1" tx2="lt2" accent1="accent1" accent2="accent2" accent3="accent3" accent4="accent4" accent5="accent5" accent6="accent6" hlink="hlink" folHlink="folHlink"/>
    </a:extraClrScheme>
    <a:extraClrScheme>
      <a:clrScheme name="tdesignb 2">
        <a:dk1>
          <a:srgbClr val="C0C0C0"/>
        </a:dk1>
        <a:lt1>
          <a:srgbClr val="FFFFFF"/>
        </a:lt1>
        <a:dk2>
          <a:srgbClr val="006699"/>
        </a:dk2>
        <a:lt2>
          <a:srgbClr val="FFFFFF"/>
        </a:lt2>
        <a:accent1>
          <a:srgbClr val="93B090"/>
        </a:accent1>
        <a:accent2>
          <a:srgbClr val="CCECFF"/>
        </a:accent2>
        <a:accent3>
          <a:srgbClr val="AAB8CA"/>
        </a:accent3>
        <a:accent4>
          <a:srgbClr val="DADADA"/>
        </a:accent4>
        <a:accent5>
          <a:srgbClr val="C8D4C6"/>
        </a:accent5>
        <a:accent6>
          <a:srgbClr val="B9D6E7"/>
        </a:accent6>
        <a:hlink>
          <a:srgbClr val="FFFF66"/>
        </a:hlink>
        <a:folHlink>
          <a:srgbClr val="66FFFF"/>
        </a:folHlink>
      </a:clrScheme>
      <a:clrMap bg1="dk2" tx1="lt1" bg2="dk1" tx2="lt2" accent1="accent1" accent2="accent2" accent3="accent3" accent4="accent4" accent5="accent5" accent6="accent6" hlink="hlink" folHlink="folHlink"/>
    </a:extraClrScheme>
    <a:extraClrScheme>
      <a:clrScheme name="tdesignb 3">
        <a:dk1>
          <a:srgbClr val="DDDDDD"/>
        </a:dk1>
        <a:lt1>
          <a:srgbClr val="FFFFFF"/>
        </a:lt1>
        <a:dk2>
          <a:srgbClr val="7B7BA7"/>
        </a:dk2>
        <a:lt2>
          <a:srgbClr val="FFFF66"/>
        </a:lt2>
        <a:accent1>
          <a:srgbClr val="78AE90"/>
        </a:accent1>
        <a:accent2>
          <a:srgbClr val="B8B8D0"/>
        </a:accent2>
        <a:accent3>
          <a:srgbClr val="BFBFD0"/>
        </a:accent3>
        <a:accent4>
          <a:srgbClr val="DADADA"/>
        </a:accent4>
        <a:accent5>
          <a:srgbClr val="BED3C6"/>
        </a:accent5>
        <a:accent6>
          <a:srgbClr val="A6A6BC"/>
        </a:accent6>
        <a:hlink>
          <a:srgbClr val="66FFCC"/>
        </a:hlink>
        <a:folHlink>
          <a:srgbClr val="CCFF99"/>
        </a:folHlink>
      </a:clrScheme>
      <a:clrMap bg1="dk2" tx1="lt1" bg2="dk1" tx2="lt2" accent1="accent1" accent2="accent2" accent3="accent3" accent4="accent4" accent5="accent5" accent6="accent6" hlink="hlink" folHlink="folHlink"/>
    </a:extraClrScheme>
    <a:extraClrScheme>
      <a:clrScheme name="tdesignb 4">
        <a:dk1>
          <a:srgbClr val="DDDDDD"/>
        </a:dk1>
        <a:lt1>
          <a:srgbClr val="FFFF00"/>
        </a:lt1>
        <a:dk2>
          <a:srgbClr val="6600CC"/>
        </a:dk2>
        <a:lt2>
          <a:srgbClr val="FFFFFF"/>
        </a:lt2>
        <a:accent1>
          <a:srgbClr val="7296B6"/>
        </a:accent1>
        <a:accent2>
          <a:srgbClr val="FF6600"/>
        </a:accent2>
        <a:accent3>
          <a:srgbClr val="B8AAE2"/>
        </a:accent3>
        <a:accent4>
          <a:srgbClr val="DADA00"/>
        </a:accent4>
        <a:accent5>
          <a:srgbClr val="BCC9D7"/>
        </a:accent5>
        <a:accent6>
          <a:srgbClr val="E75C00"/>
        </a:accent6>
        <a:hlink>
          <a:srgbClr val="99FFCC"/>
        </a:hlink>
        <a:folHlink>
          <a:srgbClr val="FFFFFF"/>
        </a:folHlink>
      </a:clrScheme>
      <a:clrMap bg1="dk2" tx1="lt1" bg2="dk1" tx2="lt2" accent1="accent1" accent2="accent2" accent3="accent3" accent4="accent4" accent5="accent5" accent6="accent6" hlink="hlink" folHlink="folHlink"/>
    </a:extraClrScheme>
    <a:extraClrScheme>
      <a:clrScheme name="tdesignb 5">
        <a:dk1>
          <a:srgbClr val="DDDDDD"/>
        </a:dk1>
        <a:lt1>
          <a:srgbClr val="FFFFFF"/>
        </a:lt1>
        <a:dk2>
          <a:srgbClr val="0099CC"/>
        </a:dk2>
        <a:lt2>
          <a:srgbClr val="CCECFF"/>
        </a:lt2>
        <a:accent1>
          <a:srgbClr val="DD8A79"/>
        </a:accent1>
        <a:accent2>
          <a:srgbClr val="339966"/>
        </a:accent2>
        <a:accent3>
          <a:srgbClr val="AACAE2"/>
        </a:accent3>
        <a:accent4>
          <a:srgbClr val="DADADA"/>
        </a:accent4>
        <a:accent5>
          <a:srgbClr val="EBC4BE"/>
        </a:accent5>
        <a:accent6>
          <a:srgbClr val="2D8A5C"/>
        </a:accent6>
        <a:hlink>
          <a:srgbClr val="FFFF66"/>
        </a:hlink>
        <a:folHlink>
          <a:srgbClr val="CCFF99"/>
        </a:folHlink>
      </a:clrScheme>
      <a:clrMap bg1="dk2" tx1="lt1" bg2="dk1" tx2="lt2" accent1="accent1" accent2="accent2" accent3="accent3" accent4="accent4" accent5="accent5" accent6="accent6" hlink="hlink" folHlink="folHlink"/>
    </a:extraClrScheme>
    <a:extraClrScheme>
      <a:clrScheme name="tdesignb 6">
        <a:dk1>
          <a:srgbClr val="C0C0C0"/>
        </a:dk1>
        <a:lt1>
          <a:srgbClr val="FFFFFF"/>
        </a:lt1>
        <a:dk2>
          <a:srgbClr val="536DAD"/>
        </a:dk2>
        <a:lt2>
          <a:srgbClr val="66FF66"/>
        </a:lt2>
        <a:accent1>
          <a:srgbClr val="C48AB6"/>
        </a:accent1>
        <a:accent2>
          <a:srgbClr val="FFCCFF"/>
        </a:accent2>
        <a:accent3>
          <a:srgbClr val="B3BAD3"/>
        </a:accent3>
        <a:accent4>
          <a:srgbClr val="DADADA"/>
        </a:accent4>
        <a:accent5>
          <a:srgbClr val="DEC4D7"/>
        </a:accent5>
        <a:accent6>
          <a:srgbClr val="E7B9E7"/>
        </a:accent6>
        <a:hlink>
          <a:srgbClr val="00FFFF"/>
        </a:hlink>
        <a:folHlink>
          <a:srgbClr val="FFFF66"/>
        </a:folHlink>
      </a:clrScheme>
      <a:clrMap bg1="dk2" tx1="lt1" bg2="dk1" tx2="lt2" accent1="accent1" accent2="accent2" accent3="accent3" accent4="accent4" accent5="accent5" accent6="accent6" hlink="hlink" folHlink="folHlink"/>
    </a:extraClrScheme>
    <a:extraClrScheme>
      <a:clrScheme name="tdesignb 7">
        <a:dk1>
          <a:srgbClr val="C0C0C0"/>
        </a:dk1>
        <a:lt1>
          <a:srgbClr val="FFFF00"/>
        </a:lt1>
        <a:dk2>
          <a:srgbClr val="996633"/>
        </a:dk2>
        <a:lt2>
          <a:srgbClr val="66FFFF"/>
        </a:lt2>
        <a:accent1>
          <a:srgbClr val="CD7C73"/>
        </a:accent1>
        <a:accent2>
          <a:srgbClr val="B6B6CE"/>
        </a:accent2>
        <a:accent3>
          <a:srgbClr val="CAB8AD"/>
        </a:accent3>
        <a:accent4>
          <a:srgbClr val="DADA00"/>
        </a:accent4>
        <a:accent5>
          <a:srgbClr val="E3BFBC"/>
        </a:accent5>
        <a:accent6>
          <a:srgbClr val="A5A5BA"/>
        </a:accent6>
        <a:hlink>
          <a:srgbClr val="000000"/>
        </a:hlink>
        <a:folHlink>
          <a:srgbClr val="CCECFF"/>
        </a:folHlink>
      </a:clrScheme>
      <a:clrMap bg1="dk2" tx1="lt1" bg2="dk1" tx2="lt2" accent1="accent1" accent2="accent2" accent3="accent3" accent4="accent4" accent5="accent5" accent6="accent6" hlink="hlink" folHlink="folHlink"/>
    </a:extraClrScheme>
    <a:extraClrScheme>
      <a:clrScheme name="tdesignb 8">
        <a:dk1>
          <a:srgbClr val="C0C0C0"/>
        </a:dk1>
        <a:lt1>
          <a:srgbClr val="FFFF66"/>
        </a:lt1>
        <a:dk2>
          <a:srgbClr val="008080"/>
        </a:dk2>
        <a:lt2>
          <a:srgbClr val="FFFF00"/>
        </a:lt2>
        <a:accent1>
          <a:srgbClr val="859CC9"/>
        </a:accent1>
        <a:accent2>
          <a:srgbClr val="FFCCFF"/>
        </a:accent2>
        <a:accent3>
          <a:srgbClr val="AAC0C0"/>
        </a:accent3>
        <a:accent4>
          <a:srgbClr val="DADA56"/>
        </a:accent4>
        <a:accent5>
          <a:srgbClr val="C2CBE1"/>
        </a:accent5>
        <a:accent6>
          <a:srgbClr val="E7B9E7"/>
        </a:accent6>
        <a:hlink>
          <a:srgbClr val="99FFCC"/>
        </a:hlink>
        <a:folHlink>
          <a:srgbClr val="CCEC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804</Words>
  <Application>Microsoft Office PowerPoint</Application>
  <PresentationFormat>On-screen Show (4:3)</PresentationFormat>
  <Paragraphs>33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Wingdings 2</vt:lpstr>
      <vt:lpstr>Calibri</vt:lpstr>
      <vt:lpstr>新細明體</vt:lpstr>
      <vt:lpstr>tdesignb</vt:lpstr>
      <vt:lpstr>是否將一切獻上 Is your all on the Altar</vt:lpstr>
      <vt:lpstr>是否將一切獻上 Is your all on the Altar</vt:lpstr>
      <vt:lpstr>是否將一切獻上 Is your all on the Altar</vt:lpstr>
      <vt:lpstr>是否將一切獻上 Is your all on the Altar</vt:lpstr>
      <vt:lpstr>是否將一切獻上 Is your all on the Altar</vt:lpstr>
      <vt:lpstr>是否將一切獻上 Is your all on the Altar</vt:lpstr>
      <vt:lpstr>是否將一切獻上 Is your all on the Altar</vt:lpstr>
      <vt:lpstr>是否將一切獻上 Is your all on the Altar</vt:lpstr>
    </vt:vector>
  </TitlesOfParts>
  <Company>University of Kentucky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是否將一切獻上 Is your all on the Altar</dc:title>
  <dc:creator>LCCC</dc:creator>
  <cp:lastModifiedBy>Mingyong Huang</cp:lastModifiedBy>
  <cp:revision>1</cp:revision>
  <dcterms:created xsi:type="dcterms:W3CDTF">2010-03-24T14:39:18Z</dcterms:created>
  <dcterms:modified xsi:type="dcterms:W3CDTF">2018-03-26T03:07:28Z</dcterms:modified>
</cp:coreProperties>
</file>