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  <a:srgbClr val="002F8E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0" autoAdjust="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5024DF-A9C4-4A80-BD15-E756912AC70C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4CF2B1-8487-40D2-9DC2-BF58C94F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0F51-D1DC-409D-A3D5-9D4B74B4657D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03DA6-AF75-4CD3-8206-C2977841B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6690-C335-4514-BD1A-A6A0CAFE1D03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CE6C-6005-45A6-B0AD-2DE24957C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DF124-38E8-4F58-93D7-32FF8CB1C0E9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CBCF-199C-426B-89E6-041E9C96C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AE02-72FC-4FAF-9AD7-1A01C2DF1E05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71BB1-CBB1-4324-9967-A8B921F68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786F9-1DC1-4EA9-9352-7781C90ECCCF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605A-5FF0-4750-8C2D-5F5632C7E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F9EE-6BDF-4223-B82B-56DCDBBAC0C4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765D5-379D-4BE0-B147-1AD1CC93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1C7F-9156-4E9F-B83D-B639178504DF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CBA9-FF1E-4E97-B4B7-FDEE07662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30D5-9B00-4CA4-B627-27B7ED936066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D338-AE07-493D-863D-64578F103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F592-B063-4FFB-9718-AAF9AA709FEF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BFD4-D7BA-4658-B374-FFB977791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7954-A0BE-4790-96D1-2D8C203598A4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13D81-9920-46BA-AFCF-FCCD1C9C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D165-937F-4581-A75F-8070786581DC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0E48-9195-4A08-A8D8-45AF0E09B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E21906-0DD5-4B01-8C33-A237BD8A3DF6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EA8B3D-3003-4C84-A4DB-95959DA09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2" descr="C:\Users\Violet\Desktop\church ppt\7-31-11\S291\Slid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2" descr="C:\Users\Violet\Desktop\church ppt\7-31-11\S291\Slid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 descr="C:\Users\Violet\Desktop\church ppt\7-31-11\S291\Slid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C:\Users\Violet\Desktop\church ppt\7-31-11\S291\Slid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Slide 1</vt:lpstr>
      <vt:lpstr>Slide 2</vt:lpstr>
      <vt:lpstr>Slide 3</vt:lpstr>
      <vt:lpstr>Slide 4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Violet</dc:creator>
  <cp:lastModifiedBy>Mingyong Huang</cp:lastModifiedBy>
  <cp:revision>18</cp:revision>
  <dcterms:created xsi:type="dcterms:W3CDTF">2011-07-25T00:24:54Z</dcterms:created>
  <dcterms:modified xsi:type="dcterms:W3CDTF">2018-03-26T03:07:20Z</dcterms:modified>
</cp:coreProperties>
</file>