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4E1402"/>
    <a:srgbClr val="561602"/>
    <a:srgbClr val="CBCBCB"/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84" autoAdjust="0"/>
    <p:restoredTop sz="93750" autoAdjust="0"/>
  </p:normalViewPr>
  <p:slideViewPr>
    <p:cSldViewPr>
      <p:cViewPr varScale="1">
        <p:scale>
          <a:sx n="70" d="100"/>
          <a:sy n="70" d="100"/>
        </p:scale>
        <p:origin x="1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2DD278-4B8C-44D8-99F1-AC79F30851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1255FF-7D0C-4F7D-8DBC-4A2D7220E5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按一下以編輯母片本文樣式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103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1026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" name="Group 1029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1027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028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1032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1030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031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034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035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036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037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8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9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8" name="Rectangle 1042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3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8B53-2CB7-408B-BF38-91F68F486B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44CB-397E-4B5D-86AB-5742AD0DE7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5AF9-8FEC-4235-A708-25BE3411F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E9FD-4EC1-41B5-9D07-4C2BD6D57B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B1F48-B7AB-4C4E-B348-56D34420A6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607F-DD03-4D61-9B6C-09E47C9CFD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16E59-0BED-4908-98B8-1D9FA0D93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63B6-18B9-4577-B0C6-5ECA42D0B8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0488-2F16-4F35-A3CE-2C87F1D118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63D-C88C-40FC-B5C7-CBC94C36D7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64CB-5549-4056-9979-C418333071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9E3791-1CE0-4A48-A079-8801A130D3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54EA6B-167E-4ECC-B0CD-C8C997241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3A7A14A-4A01-4372-964A-9D828083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74953"/>
            <a:ext cx="7062716" cy="1267347"/>
          </a:xfrm>
        </p:spPr>
        <p:txBody>
          <a:bodyPr/>
          <a:lstStyle/>
          <a:p>
            <a:pPr algn="ctr"/>
            <a:r>
              <a:rPr lang="zh-TW" altLang="en-US" sz="6600" b="1" i="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我一生求主管理</a:t>
            </a:r>
            <a:endParaRPr lang="en-US" sz="6600" dirty="0">
              <a:ln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800922-328F-4F4C-99AA-56B7E1BA2873}"/>
              </a:ext>
            </a:extLst>
          </p:cNvPr>
          <p:cNvSpPr/>
          <p:nvPr/>
        </p:nvSpPr>
        <p:spPr>
          <a:xfrm>
            <a:off x="971600" y="3330858"/>
            <a:ext cx="74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5400" b="1" i="0" u="none" strike="noStrike" kern="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全真中隸書" pitchFamily="49" charset="-120"/>
                <a:cs typeface="Times New Roman" panose="02020603050405020304" pitchFamily="18" charset="0"/>
              </a:rPr>
              <a:t>Take my life</a:t>
            </a:r>
            <a:br>
              <a:rPr kumimoji="1" lang="en-US" altLang="zh-TW" sz="5400" b="1" i="0" u="none" strike="noStrike" kern="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全真中隸書" pitchFamily="49" charset="-120"/>
                <a:cs typeface="Times New Roman" panose="02020603050405020304" pitchFamily="18" charset="0"/>
              </a:rPr>
            </a:br>
            <a:r>
              <a:rPr kumimoji="1" lang="en-US" altLang="zh-TW" sz="5400" b="1" i="0" u="none" strike="noStrike" kern="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全真中隸書" pitchFamily="49" charset="-120"/>
                <a:cs typeface="Times New Roman" panose="02020603050405020304" pitchFamily="18" charset="0"/>
              </a:rPr>
              <a:t>and let it be consecrated</a:t>
            </a:r>
            <a:endParaRPr kumimoji="1" lang="en-US" sz="5400" b="0" i="0" u="none" strike="noStrike" kern="1200" cap="none" spc="0" normalizeH="0" baseline="0" noProof="0" dirty="0">
              <a:ln>
                <a:solidFill>
                  <a:srgbClr val="FFC000"/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34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9EFE00-A68A-46E8-9ECA-E618B74C1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465047"/>
            <a:ext cx="8470449" cy="5628249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我一生求主管理，願獻身心為活祭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</a:rPr>
              <a:t>Take my life and let it be Consecrated Lord , to Thee </a:t>
            </a:r>
            <a:endParaRPr lang="zh-TW" altLang="en-US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使我手作主聖工，因被主慈愛感動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</a:rPr>
              <a:t>Take my hands and let them move At the impulse of Thy love</a:t>
            </a:r>
            <a:endParaRPr lang="zh-TW" altLang="en-US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因被主慈愛感動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</a:rPr>
              <a:t>At the impulse of Thy love</a:t>
            </a:r>
            <a:endParaRPr lang="zh-TW" altLang="en-US" sz="4000" b="1" dirty="0">
              <a:ea typeface="SimSun" panose="02010600030101010101" pitchFamily="2" charset="-12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9B99-06A0-4538-82A3-E6081A40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96880" y="6248400"/>
            <a:ext cx="2725088" cy="420960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S291  1/4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DABAD8E-C350-42BC-9FAF-31B1B38AD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92696"/>
            <a:ext cx="8990013" cy="5424487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使我腳為主行路，步步都聽主吩咐</a:t>
            </a:r>
            <a:endParaRPr lang="en-US" altLang="zh-TW" sz="4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Take my feet and let them be swift and beautiful for Thee</a:t>
            </a:r>
            <a:endParaRPr lang="zh-TW" altLang="en-US" sz="4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使我常常讚美主，永遠只歌頌基督</a:t>
            </a:r>
            <a:endParaRPr lang="en-US" altLang="zh-TW" sz="4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Take my voice and let me sing always only for my King</a:t>
            </a:r>
            <a:endParaRPr lang="zh-TW" altLang="en-US" sz="4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永遠只歌頌基督</a:t>
            </a:r>
            <a:endParaRPr lang="en-US" altLang="zh-TW" sz="4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  <a:cs typeface="Times New Roman" panose="02020603050405020304" pitchFamily="18" charset="0"/>
              </a:rPr>
              <a:t>Always, only for my king</a:t>
            </a:r>
          </a:p>
          <a:p>
            <a:pPr algn="ctr" eaLnBrk="1" hangingPunct="1">
              <a:buFont typeface="Monotype Sorts" pitchFamily="2" charset="2"/>
              <a:buNone/>
            </a:pPr>
            <a:endParaRPr lang="zh-TW" alt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3FB1425-7B2C-4338-9E40-55878E7C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96880" y="6248400"/>
            <a:ext cx="2725088" cy="420960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S291  2/4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7D3A8B7-2832-4805-AB1F-A87B01619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80"/>
            <a:ext cx="8990013" cy="5424487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使我口時常頌揚，傳講救主榮耀王</a:t>
            </a:r>
            <a:endParaRPr lang="en-US" altLang="zh-TW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 my lips and let them be filled with messages for Thee</a:t>
            </a:r>
            <a:endParaRPr lang="zh-TW" altLang="en-US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使我金銀都歸你，不願留下為自己</a:t>
            </a:r>
            <a:endParaRPr lang="en-US" altLang="zh-TW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 my silver and my gold, not a mite would I withhold</a:t>
            </a:r>
            <a:endParaRPr lang="zh-TW" altLang="en-US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不願留下為自己</a:t>
            </a:r>
            <a:endParaRPr lang="en-US" altLang="zh-TW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Not a mite would I withhold</a:t>
            </a:r>
            <a:endParaRPr lang="zh-TW" altLang="en-US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B4D93B3-C047-45D8-AA8B-AD216362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96880" y="6248400"/>
            <a:ext cx="2725088" cy="420960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S291  3/4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0C2B1D-F96D-4288-9723-912E1EB6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2412" cy="6858000"/>
          </a:xfrm>
          <a:prstGeom prst="rect">
            <a:avLst/>
          </a:prstGeom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20688"/>
            <a:ext cx="8990013" cy="5424487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使我愛如火上升，全獻給我主我神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</a:rPr>
              <a:t>Take my love, my God, I pour at Thy feet its treasure store</a:t>
            </a:r>
            <a:endParaRPr lang="zh-TW" altLang="en-US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我願獻一切所有，完全屬主到永久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dirty="0">
                <a:ea typeface="SimSun" panose="02010600030101010101" pitchFamily="2" charset="-122"/>
              </a:rPr>
              <a:t>Take myself and I will be ever</a:t>
            </a:r>
            <a:br>
              <a:rPr lang="en-US" altLang="zh-TW" sz="4000" b="1" dirty="0">
                <a:ea typeface="SimSun" panose="02010600030101010101" pitchFamily="2" charset="-122"/>
              </a:rPr>
            </a:br>
            <a:r>
              <a:rPr lang="en-US" altLang="zh-TW" sz="4000" b="1" dirty="0">
                <a:ea typeface="SimSun" panose="02010600030101010101" pitchFamily="2" charset="-122"/>
              </a:rPr>
              <a:t>only all for Thee</a:t>
            </a:r>
            <a:endParaRPr lang="zh-TW" altLang="en-US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dirty="0">
                <a:ea typeface="SimSun" panose="02010600030101010101" pitchFamily="2" charset="-122"/>
              </a:rPr>
              <a:t>完全屬主到永久</a:t>
            </a:r>
            <a:endParaRPr lang="en-US" altLang="zh-TW" sz="4000" b="1" dirty="0">
              <a:ea typeface="SimSun" panose="02010600030101010101" pitchFamily="2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Ever, only, all for Thee</a:t>
            </a:r>
            <a:endParaRPr lang="zh-TW" altLang="en-US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E5A5BAE-0916-4CEF-B7E2-80231EBB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96880" y="6248400"/>
            <a:ext cx="2725088" cy="420960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S291  4/4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Twinkl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166</TotalTime>
  <Words>273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DFKai-SB</vt:lpstr>
      <vt:lpstr>Monotype Sorts</vt:lpstr>
      <vt:lpstr>新細明體</vt:lpstr>
      <vt:lpstr>SimSun</vt:lpstr>
      <vt:lpstr>全真中隸書</vt:lpstr>
      <vt:lpstr>Times New Roman</vt:lpstr>
      <vt:lpstr>Twinkle</vt:lpstr>
      <vt:lpstr>我一生求主管理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我一生求主管理　S291-1/2</dc:title>
  <dc:creator>Mary Lei</dc:creator>
  <cp:lastModifiedBy>Eva Li</cp:lastModifiedBy>
  <cp:revision>35</cp:revision>
  <dcterms:created xsi:type="dcterms:W3CDTF">1995-05-09T00:52:14Z</dcterms:created>
  <dcterms:modified xsi:type="dcterms:W3CDTF">2019-01-14T18:39:26Z</dcterms:modified>
</cp:coreProperties>
</file>