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56" r:id="rId3"/>
    <p:sldId id="258" r:id="rId4"/>
    <p:sldId id="257" r:id="rId5"/>
    <p:sldId id="259" r:id="rId6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4E1402"/>
    <a:srgbClr val="561602"/>
    <a:srgbClr val="CBCBCB"/>
    <a:srgbClr val="96969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184" autoAdjust="0"/>
    <p:restoredTop sz="93750" autoAdjust="0"/>
  </p:normalViewPr>
  <p:slideViewPr>
    <p:cSldViewPr>
      <p:cViewPr varScale="1">
        <p:scale>
          <a:sx n="70" d="100"/>
          <a:sy n="70" d="100"/>
        </p:scale>
        <p:origin x="16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34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62200" y="8305800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482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52DD278-4B8C-44D8-99F1-AC79F30851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34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62200" y="8534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482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D1255FF-7D0C-4F7D-8DBC-4A2D7220E5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按一下以編輯母片本文樣式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717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39"/>
          <p:cNvGrpSpPr>
            <a:grpSpLocks/>
          </p:cNvGrpSpPr>
          <p:nvPr/>
        </p:nvGrpSpPr>
        <p:grpSpPr bwMode="auto">
          <a:xfrm>
            <a:off x="152400" y="2286000"/>
            <a:ext cx="1463675" cy="2182813"/>
            <a:chOff x="96" y="1440"/>
            <a:chExt cx="922" cy="1375"/>
          </a:xfrm>
        </p:grpSpPr>
        <p:grpSp>
          <p:nvGrpSpPr>
            <p:cNvPr id="5" name="Group 1033"/>
            <p:cNvGrpSpPr>
              <a:grpSpLocks/>
            </p:cNvGrpSpPr>
            <p:nvPr/>
          </p:nvGrpSpPr>
          <p:grpSpPr bwMode="auto">
            <a:xfrm>
              <a:off x="96" y="1440"/>
              <a:ext cx="913" cy="1375"/>
              <a:chOff x="96" y="1440"/>
              <a:chExt cx="913" cy="1375"/>
            </a:xfrm>
          </p:grpSpPr>
          <p:sp>
            <p:nvSpPr>
              <p:cNvPr id="11" name="Freeform 1026"/>
              <p:cNvSpPr>
                <a:spLocks/>
              </p:cNvSpPr>
              <p:nvPr/>
            </p:nvSpPr>
            <p:spPr bwMode="ltGray">
              <a:xfrm>
                <a:off x="181" y="1574"/>
                <a:ext cx="742" cy="1110"/>
              </a:xfrm>
              <a:custGeom>
                <a:avLst/>
                <a:gdLst/>
                <a:ahLst/>
                <a:cxnLst>
                  <a:cxn ang="0">
                    <a:pos x="370" y="0"/>
                  </a:cxn>
                  <a:cxn ang="0">
                    <a:pos x="0" y="554"/>
                  </a:cxn>
                  <a:cxn ang="0">
                    <a:pos x="370" y="1109"/>
                  </a:cxn>
                  <a:cxn ang="0">
                    <a:pos x="741" y="554"/>
                  </a:cxn>
                  <a:cxn ang="0">
                    <a:pos x="370" y="0"/>
                  </a:cxn>
                </a:cxnLst>
                <a:rect l="0" t="0" r="r" b="b"/>
                <a:pathLst>
                  <a:path w="742" h="1110">
                    <a:moveTo>
                      <a:pt x="370" y="0"/>
                    </a:moveTo>
                    <a:lnTo>
                      <a:pt x="0" y="554"/>
                    </a:lnTo>
                    <a:lnTo>
                      <a:pt x="370" y="1109"/>
                    </a:lnTo>
                    <a:lnTo>
                      <a:pt x="741" y="554"/>
                    </a:lnTo>
                    <a:lnTo>
                      <a:pt x="370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2" name="Group 1029"/>
              <p:cNvGrpSpPr>
                <a:grpSpLocks/>
              </p:cNvGrpSpPr>
              <p:nvPr/>
            </p:nvGrpSpPr>
            <p:grpSpPr bwMode="auto">
              <a:xfrm>
                <a:off x="96" y="1440"/>
                <a:ext cx="913" cy="688"/>
                <a:chOff x="96" y="1440"/>
                <a:chExt cx="913" cy="688"/>
              </a:xfrm>
            </p:grpSpPr>
            <p:sp>
              <p:nvSpPr>
                <p:cNvPr id="16" name="Freeform 1027"/>
                <p:cNvSpPr>
                  <a:spLocks/>
                </p:cNvSpPr>
                <p:nvPr/>
              </p:nvSpPr>
              <p:spPr bwMode="ltGray">
                <a:xfrm>
                  <a:off x="552" y="1440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0" y="136"/>
                    </a:cxn>
                    <a:cxn ang="0">
                      <a:pos x="0" y="0"/>
                    </a:cxn>
                    <a:cxn ang="0">
                      <a:pos x="456" y="687"/>
                    </a:cxn>
                    <a:cxn ang="0">
                      <a:pos x="365" y="687"/>
                    </a:cxn>
                    <a:cxn ang="0">
                      <a:pos x="0" y="136"/>
                    </a:cxn>
                  </a:cxnLst>
                  <a:rect l="0" t="0" r="r" b="b"/>
                  <a:pathLst>
                    <a:path w="457" h="688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456" y="687"/>
                      </a:lnTo>
                      <a:lnTo>
                        <a:pt x="365" y="687"/>
                      </a:lnTo>
                      <a:lnTo>
                        <a:pt x="0" y="136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" name="Freeform 1028"/>
                <p:cNvSpPr>
                  <a:spLocks/>
                </p:cNvSpPr>
                <p:nvPr/>
              </p:nvSpPr>
              <p:spPr bwMode="ltGray">
                <a:xfrm>
                  <a:off x="96" y="1440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456" y="0"/>
                    </a:cxn>
                    <a:cxn ang="0">
                      <a:pos x="456" y="136"/>
                    </a:cxn>
                    <a:cxn ang="0">
                      <a:pos x="90" y="687"/>
                    </a:cxn>
                    <a:cxn ang="0">
                      <a:pos x="0" y="687"/>
                    </a:cxn>
                    <a:cxn ang="0">
                      <a:pos x="456" y="0"/>
                    </a:cxn>
                  </a:cxnLst>
                  <a:rect l="0" t="0" r="r" b="b"/>
                  <a:pathLst>
                    <a:path w="457" h="688">
                      <a:moveTo>
                        <a:pt x="456" y="0"/>
                      </a:moveTo>
                      <a:lnTo>
                        <a:pt x="456" y="136"/>
                      </a:lnTo>
                      <a:lnTo>
                        <a:pt x="90" y="687"/>
                      </a:lnTo>
                      <a:lnTo>
                        <a:pt x="0" y="687"/>
                      </a:lnTo>
                      <a:lnTo>
                        <a:pt x="456" y="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3" name="Group 1032"/>
              <p:cNvGrpSpPr>
                <a:grpSpLocks/>
              </p:cNvGrpSpPr>
              <p:nvPr/>
            </p:nvGrpSpPr>
            <p:grpSpPr bwMode="auto">
              <a:xfrm>
                <a:off x="96" y="2127"/>
                <a:ext cx="913" cy="688"/>
                <a:chOff x="96" y="2127"/>
                <a:chExt cx="913" cy="688"/>
              </a:xfrm>
            </p:grpSpPr>
            <p:sp>
              <p:nvSpPr>
                <p:cNvPr id="14" name="Freeform 1030"/>
                <p:cNvSpPr>
                  <a:spLocks/>
                </p:cNvSpPr>
                <p:nvPr/>
              </p:nvSpPr>
              <p:spPr bwMode="ltGray">
                <a:xfrm>
                  <a:off x="552" y="2127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365" y="0"/>
                    </a:cxn>
                    <a:cxn ang="0">
                      <a:pos x="456" y="0"/>
                    </a:cxn>
                    <a:cxn ang="0">
                      <a:pos x="0" y="687"/>
                    </a:cxn>
                    <a:cxn ang="0">
                      <a:pos x="0" y="550"/>
                    </a:cxn>
                    <a:cxn ang="0">
                      <a:pos x="365" y="0"/>
                    </a:cxn>
                  </a:cxnLst>
                  <a:rect l="0" t="0" r="r" b="b"/>
                  <a:pathLst>
                    <a:path w="457" h="688">
                      <a:moveTo>
                        <a:pt x="365" y="0"/>
                      </a:moveTo>
                      <a:lnTo>
                        <a:pt x="456" y="0"/>
                      </a:lnTo>
                      <a:lnTo>
                        <a:pt x="0" y="687"/>
                      </a:lnTo>
                      <a:lnTo>
                        <a:pt x="0" y="550"/>
                      </a:lnTo>
                      <a:lnTo>
                        <a:pt x="365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" name="Freeform 1031"/>
                <p:cNvSpPr>
                  <a:spLocks/>
                </p:cNvSpPr>
                <p:nvPr/>
              </p:nvSpPr>
              <p:spPr bwMode="ltGray">
                <a:xfrm>
                  <a:off x="96" y="2127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90" y="0"/>
                    </a:cxn>
                    <a:cxn ang="0">
                      <a:pos x="456" y="550"/>
                    </a:cxn>
                    <a:cxn ang="0">
                      <a:pos x="456" y="687"/>
                    </a:cxn>
                    <a:cxn ang="0">
                      <a:pos x="0" y="0"/>
                    </a:cxn>
                    <a:cxn ang="0">
                      <a:pos x="90" y="0"/>
                    </a:cxn>
                  </a:cxnLst>
                  <a:rect l="0" t="0" r="r" b="b"/>
                  <a:pathLst>
                    <a:path w="457" h="688">
                      <a:moveTo>
                        <a:pt x="90" y="0"/>
                      </a:moveTo>
                      <a:lnTo>
                        <a:pt x="456" y="550"/>
                      </a:lnTo>
                      <a:lnTo>
                        <a:pt x="456" y="687"/>
                      </a:lnTo>
                      <a:lnTo>
                        <a:pt x="0" y="0"/>
                      </a:lnTo>
                      <a:lnTo>
                        <a:pt x="90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6" name="Group 1038"/>
            <p:cNvGrpSpPr>
              <a:grpSpLocks/>
            </p:cNvGrpSpPr>
            <p:nvPr/>
          </p:nvGrpSpPr>
          <p:grpSpPr bwMode="auto">
            <a:xfrm>
              <a:off x="493" y="1555"/>
              <a:ext cx="525" cy="480"/>
              <a:chOff x="493" y="1555"/>
              <a:chExt cx="525" cy="480"/>
            </a:xfrm>
          </p:grpSpPr>
          <p:sp>
            <p:nvSpPr>
              <p:cNvPr id="7" name="Freeform 1034"/>
              <p:cNvSpPr>
                <a:spLocks/>
              </p:cNvSpPr>
              <p:nvPr/>
            </p:nvSpPr>
            <p:spPr bwMode="gray">
              <a:xfrm>
                <a:off x="493" y="1555"/>
                <a:ext cx="525" cy="480"/>
              </a:xfrm>
              <a:custGeom>
                <a:avLst/>
                <a:gdLst/>
                <a:ahLst/>
                <a:cxnLst>
                  <a:cxn ang="0">
                    <a:pos x="225" y="217"/>
                  </a:cxn>
                  <a:cxn ang="0">
                    <a:pos x="133" y="0"/>
                  </a:cxn>
                  <a:cxn ang="0">
                    <a:pos x="263" y="193"/>
                  </a:cxn>
                  <a:cxn ang="0">
                    <a:pos x="393" y="0"/>
                  </a:cxn>
                  <a:cxn ang="0">
                    <a:pos x="299" y="217"/>
                  </a:cxn>
                  <a:cxn ang="0">
                    <a:pos x="524" y="240"/>
                  </a:cxn>
                  <a:cxn ang="0">
                    <a:pos x="298" y="262"/>
                  </a:cxn>
                  <a:cxn ang="0">
                    <a:pos x="393" y="479"/>
                  </a:cxn>
                  <a:cxn ang="0">
                    <a:pos x="263" y="286"/>
                  </a:cxn>
                  <a:cxn ang="0">
                    <a:pos x="133" y="479"/>
                  </a:cxn>
                  <a:cxn ang="0">
                    <a:pos x="224" y="263"/>
                  </a:cxn>
                  <a:cxn ang="0">
                    <a:pos x="0" y="240"/>
                  </a:cxn>
                  <a:cxn ang="0">
                    <a:pos x="225" y="217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Freeform 1035"/>
              <p:cNvSpPr>
                <a:spLocks/>
              </p:cNvSpPr>
              <p:nvPr/>
            </p:nvSpPr>
            <p:spPr bwMode="gray">
              <a:xfrm>
                <a:off x="565" y="1620"/>
                <a:ext cx="382" cy="350"/>
              </a:xfrm>
              <a:custGeom>
                <a:avLst/>
                <a:gdLst/>
                <a:ahLst/>
                <a:cxnLst>
                  <a:cxn ang="0">
                    <a:pos x="153" y="153"/>
                  </a:cxn>
                  <a:cxn ang="0">
                    <a:pos x="95" y="0"/>
                  </a:cxn>
                  <a:cxn ang="0">
                    <a:pos x="191" y="128"/>
                  </a:cxn>
                  <a:cxn ang="0">
                    <a:pos x="284" y="0"/>
                  </a:cxn>
                  <a:cxn ang="0">
                    <a:pos x="227" y="153"/>
                  </a:cxn>
                  <a:cxn ang="0">
                    <a:pos x="381" y="175"/>
                  </a:cxn>
                  <a:cxn ang="0">
                    <a:pos x="226" y="196"/>
                  </a:cxn>
                  <a:cxn ang="0">
                    <a:pos x="284" y="349"/>
                  </a:cxn>
                  <a:cxn ang="0">
                    <a:pos x="191" y="221"/>
                  </a:cxn>
                  <a:cxn ang="0">
                    <a:pos x="95" y="349"/>
                  </a:cxn>
                  <a:cxn ang="0">
                    <a:pos x="152" y="198"/>
                  </a:cxn>
                  <a:cxn ang="0">
                    <a:pos x="0" y="175"/>
                  </a:cxn>
                  <a:cxn ang="0">
                    <a:pos x="153" y="153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1036"/>
              <p:cNvSpPr>
                <a:spLocks/>
              </p:cNvSpPr>
              <p:nvPr/>
            </p:nvSpPr>
            <p:spPr bwMode="gray">
              <a:xfrm>
                <a:off x="621" y="1629"/>
                <a:ext cx="270" cy="332"/>
              </a:xfrm>
              <a:custGeom>
                <a:avLst/>
                <a:gdLst/>
                <a:ahLst/>
                <a:cxnLst>
                  <a:cxn ang="0">
                    <a:pos x="0" y="84"/>
                  </a:cxn>
                  <a:cxn ang="0">
                    <a:pos x="122" y="143"/>
                  </a:cxn>
                  <a:cxn ang="0">
                    <a:pos x="135" y="0"/>
                  </a:cxn>
                  <a:cxn ang="0">
                    <a:pos x="147" y="143"/>
                  </a:cxn>
                  <a:cxn ang="0">
                    <a:pos x="268" y="82"/>
                  </a:cxn>
                  <a:cxn ang="0">
                    <a:pos x="159" y="166"/>
                  </a:cxn>
                  <a:cxn ang="0">
                    <a:pos x="269" y="249"/>
                  </a:cxn>
                  <a:cxn ang="0">
                    <a:pos x="147" y="189"/>
                  </a:cxn>
                  <a:cxn ang="0">
                    <a:pos x="135" y="331"/>
                  </a:cxn>
                  <a:cxn ang="0">
                    <a:pos x="122" y="189"/>
                  </a:cxn>
                  <a:cxn ang="0">
                    <a:pos x="0" y="249"/>
                  </a:cxn>
                  <a:cxn ang="0">
                    <a:pos x="110" y="166"/>
                  </a:cxn>
                  <a:cxn ang="0">
                    <a:pos x="0" y="84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1037"/>
              <p:cNvSpPr>
                <a:spLocks/>
              </p:cNvSpPr>
              <p:nvPr/>
            </p:nvSpPr>
            <p:spPr bwMode="gray">
              <a:xfrm>
                <a:off x="722" y="1752"/>
                <a:ext cx="68" cy="85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27" y="30"/>
                  </a:cxn>
                  <a:cxn ang="0">
                    <a:pos x="33" y="0"/>
                  </a:cxn>
                  <a:cxn ang="0">
                    <a:pos x="39" y="30"/>
                  </a:cxn>
                  <a:cxn ang="0">
                    <a:pos x="67" y="20"/>
                  </a:cxn>
                  <a:cxn ang="0">
                    <a:pos x="45" y="42"/>
                  </a:cxn>
                  <a:cxn ang="0">
                    <a:pos x="67" y="62"/>
                  </a:cxn>
                  <a:cxn ang="0">
                    <a:pos x="39" y="52"/>
                  </a:cxn>
                  <a:cxn ang="0">
                    <a:pos x="33" y="84"/>
                  </a:cxn>
                  <a:cxn ang="0">
                    <a:pos x="27" y="52"/>
                  </a:cxn>
                  <a:cxn ang="0">
                    <a:pos x="0" y="62"/>
                  </a:cxn>
                  <a:cxn ang="0">
                    <a:pos x="21" y="42"/>
                  </a:cxn>
                  <a:cxn ang="0">
                    <a:pos x="0" y="20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088" name="Rectangle 1040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9" name="Rectangle 104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18" name="Rectangle 1042"/>
          <p:cNvSpPr>
            <a:spLocks noGrp="1" noChangeArrowheads="1"/>
          </p:cNvSpPr>
          <p:nvPr>
            <p:ph type="dt" sz="quarter" idx="10"/>
          </p:nvPr>
        </p:nvSpPr>
        <p:spPr>
          <a:xfrm>
            <a:off x="1370013" y="62484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" name="Rectangle 1043"/>
          <p:cNvSpPr>
            <a:spLocks noGrp="1" noChangeArrowheads="1"/>
          </p:cNvSpPr>
          <p:nvPr>
            <p:ph type="ftr" sz="quarter" idx="11"/>
          </p:nvPr>
        </p:nvSpPr>
        <p:spPr>
          <a:xfrm>
            <a:off x="3808413" y="62484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" name="Rectangle 104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7413" y="62484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A8B53-2CB7-408B-BF38-91F68F486BB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744CB-397E-4B5D-86AB-5742AD0DE7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75AF9-8FEC-4235-A708-25BE3411FA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9E9FD-4EC1-41B5-9D07-4C2BD6D57B9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B1F48-B7AB-4C4E-B348-56D34420A65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3607F-DD03-4D61-9B6C-09E47C9CFD5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16E59-0BED-4908-98B8-1D9FA0D93BF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B63B6-18B9-4577-B0C6-5ECA42D0B8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40488-2F16-4F35-A3CE-2C87F1D1180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1263D-C88C-40FC-B5C7-CBC94C36D71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D64CB-5549-4056-9979-C4183330719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203200" y="276225"/>
            <a:ext cx="1260475" cy="1601788"/>
            <a:chOff x="128" y="174"/>
            <a:chExt cx="794" cy="1009"/>
          </a:xfrm>
        </p:grpSpPr>
        <p:grpSp>
          <p:nvGrpSpPr>
            <p:cNvPr id="1032" name="Group 9"/>
            <p:cNvGrpSpPr>
              <a:grpSpLocks/>
            </p:cNvGrpSpPr>
            <p:nvPr/>
          </p:nvGrpSpPr>
          <p:grpSpPr bwMode="auto">
            <a:xfrm>
              <a:off x="128" y="174"/>
              <a:ext cx="737" cy="1009"/>
              <a:chOff x="128" y="174"/>
              <a:chExt cx="737" cy="1009"/>
            </a:xfrm>
          </p:grpSpPr>
          <p:sp>
            <p:nvSpPr>
              <p:cNvPr id="2" name="Freeform 2"/>
              <p:cNvSpPr>
                <a:spLocks/>
              </p:cNvSpPr>
              <p:nvPr/>
            </p:nvSpPr>
            <p:spPr bwMode="ltGray">
              <a:xfrm>
                <a:off x="197" y="272"/>
                <a:ext cx="599" cy="815"/>
              </a:xfrm>
              <a:custGeom>
                <a:avLst/>
                <a:gdLst/>
                <a:ahLst/>
                <a:cxnLst>
                  <a:cxn ang="0">
                    <a:pos x="299" y="0"/>
                  </a:cxn>
                  <a:cxn ang="0">
                    <a:pos x="0" y="407"/>
                  </a:cxn>
                  <a:cxn ang="0">
                    <a:pos x="299" y="814"/>
                  </a:cxn>
                  <a:cxn ang="0">
                    <a:pos x="598" y="407"/>
                  </a:cxn>
                  <a:cxn ang="0">
                    <a:pos x="299" y="0"/>
                  </a:cxn>
                </a:cxnLst>
                <a:rect l="0" t="0" r="r" b="b"/>
                <a:pathLst>
                  <a:path w="599" h="815">
                    <a:moveTo>
                      <a:pt x="299" y="0"/>
                    </a:moveTo>
                    <a:lnTo>
                      <a:pt x="0" y="407"/>
                    </a:lnTo>
                    <a:lnTo>
                      <a:pt x="299" y="814"/>
                    </a:lnTo>
                    <a:lnTo>
                      <a:pt x="598" y="407"/>
                    </a:lnTo>
                    <a:lnTo>
                      <a:pt x="299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39" name="Group 5"/>
              <p:cNvGrpSpPr>
                <a:grpSpLocks/>
              </p:cNvGrpSpPr>
              <p:nvPr/>
            </p:nvGrpSpPr>
            <p:grpSpPr bwMode="auto">
              <a:xfrm>
                <a:off x="128" y="174"/>
                <a:ext cx="737" cy="505"/>
                <a:chOff x="128" y="174"/>
                <a:chExt cx="737" cy="505"/>
              </a:xfrm>
            </p:grpSpPr>
            <p:sp>
              <p:nvSpPr>
                <p:cNvPr id="1027" name="Freeform 3"/>
                <p:cNvSpPr>
                  <a:spLocks/>
                </p:cNvSpPr>
                <p:nvPr/>
              </p:nvSpPr>
              <p:spPr bwMode="ltGray">
                <a:xfrm>
                  <a:off x="496" y="174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0" y="100"/>
                    </a:cxn>
                    <a:cxn ang="0">
                      <a:pos x="0" y="0"/>
                    </a:cxn>
                    <a:cxn ang="0">
                      <a:pos x="368" y="504"/>
                    </a:cxn>
                    <a:cxn ang="0">
                      <a:pos x="295" y="504"/>
                    </a:cxn>
                    <a:cxn ang="0">
                      <a:pos x="0" y="100"/>
                    </a:cxn>
                  </a:cxnLst>
                  <a:rect l="0" t="0" r="r" b="b"/>
                  <a:pathLst>
                    <a:path w="369" h="505">
                      <a:moveTo>
                        <a:pt x="0" y="100"/>
                      </a:moveTo>
                      <a:lnTo>
                        <a:pt x="0" y="0"/>
                      </a:lnTo>
                      <a:lnTo>
                        <a:pt x="368" y="504"/>
                      </a:lnTo>
                      <a:lnTo>
                        <a:pt x="295" y="504"/>
                      </a:lnTo>
                      <a:lnTo>
                        <a:pt x="0" y="10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" name="Freeform 4"/>
                <p:cNvSpPr>
                  <a:spLocks/>
                </p:cNvSpPr>
                <p:nvPr/>
              </p:nvSpPr>
              <p:spPr bwMode="ltGray">
                <a:xfrm>
                  <a:off x="128" y="174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368" y="0"/>
                    </a:cxn>
                    <a:cxn ang="0">
                      <a:pos x="368" y="100"/>
                    </a:cxn>
                    <a:cxn ang="0">
                      <a:pos x="73" y="504"/>
                    </a:cxn>
                    <a:cxn ang="0">
                      <a:pos x="0" y="504"/>
                    </a:cxn>
                    <a:cxn ang="0">
                      <a:pos x="368" y="0"/>
                    </a:cxn>
                  </a:cxnLst>
                  <a:rect l="0" t="0" r="r" b="b"/>
                  <a:pathLst>
                    <a:path w="369" h="505">
                      <a:moveTo>
                        <a:pt x="368" y="0"/>
                      </a:moveTo>
                      <a:lnTo>
                        <a:pt x="368" y="100"/>
                      </a:lnTo>
                      <a:lnTo>
                        <a:pt x="73" y="504"/>
                      </a:lnTo>
                      <a:lnTo>
                        <a:pt x="0" y="504"/>
                      </a:lnTo>
                      <a:lnTo>
                        <a:pt x="368" y="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128" y="678"/>
                <a:ext cx="737" cy="505"/>
                <a:chOff x="128" y="678"/>
                <a:chExt cx="737" cy="505"/>
              </a:xfrm>
            </p:grpSpPr>
            <p:sp>
              <p:nvSpPr>
                <p:cNvPr id="1030" name="Freeform 6"/>
                <p:cNvSpPr>
                  <a:spLocks/>
                </p:cNvSpPr>
                <p:nvPr/>
              </p:nvSpPr>
              <p:spPr bwMode="ltGray">
                <a:xfrm>
                  <a:off x="496" y="678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295" y="0"/>
                    </a:cxn>
                    <a:cxn ang="0">
                      <a:pos x="368" y="0"/>
                    </a:cxn>
                    <a:cxn ang="0">
                      <a:pos x="0" y="504"/>
                    </a:cxn>
                    <a:cxn ang="0">
                      <a:pos x="0" y="404"/>
                    </a:cxn>
                    <a:cxn ang="0">
                      <a:pos x="295" y="0"/>
                    </a:cxn>
                  </a:cxnLst>
                  <a:rect l="0" t="0" r="r" b="b"/>
                  <a:pathLst>
                    <a:path w="369" h="505">
                      <a:moveTo>
                        <a:pt x="295" y="0"/>
                      </a:moveTo>
                      <a:lnTo>
                        <a:pt x="368" y="0"/>
                      </a:lnTo>
                      <a:lnTo>
                        <a:pt x="0" y="504"/>
                      </a:lnTo>
                      <a:lnTo>
                        <a:pt x="0" y="404"/>
                      </a:lnTo>
                      <a:lnTo>
                        <a:pt x="295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31" name="Freeform 7"/>
                <p:cNvSpPr>
                  <a:spLocks/>
                </p:cNvSpPr>
                <p:nvPr/>
              </p:nvSpPr>
              <p:spPr bwMode="ltGray">
                <a:xfrm>
                  <a:off x="128" y="678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73" y="0"/>
                    </a:cxn>
                    <a:cxn ang="0">
                      <a:pos x="368" y="404"/>
                    </a:cxn>
                    <a:cxn ang="0">
                      <a:pos x="368" y="504"/>
                    </a:cxn>
                    <a:cxn ang="0">
                      <a:pos x="0" y="0"/>
                    </a:cxn>
                    <a:cxn ang="0">
                      <a:pos x="73" y="0"/>
                    </a:cxn>
                  </a:cxnLst>
                  <a:rect l="0" t="0" r="r" b="b"/>
                  <a:pathLst>
                    <a:path w="369" h="505">
                      <a:moveTo>
                        <a:pt x="73" y="0"/>
                      </a:moveTo>
                      <a:lnTo>
                        <a:pt x="368" y="404"/>
                      </a:lnTo>
                      <a:lnTo>
                        <a:pt x="368" y="504"/>
                      </a:lnTo>
                      <a:lnTo>
                        <a:pt x="0" y="0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1033" name="Group 14"/>
            <p:cNvGrpSpPr>
              <a:grpSpLocks/>
            </p:cNvGrpSpPr>
            <p:nvPr/>
          </p:nvGrpSpPr>
          <p:grpSpPr bwMode="auto">
            <a:xfrm>
              <a:off x="397" y="211"/>
              <a:ext cx="525" cy="480"/>
              <a:chOff x="397" y="211"/>
              <a:chExt cx="525" cy="480"/>
            </a:xfrm>
          </p:grpSpPr>
          <p:sp>
            <p:nvSpPr>
              <p:cNvPr id="1034" name="Freeform 10"/>
              <p:cNvSpPr>
                <a:spLocks/>
              </p:cNvSpPr>
              <p:nvPr/>
            </p:nvSpPr>
            <p:spPr bwMode="gray">
              <a:xfrm>
                <a:off x="397" y="211"/>
                <a:ext cx="525" cy="480"/>
              </a:xfrm>
              <a:custGeom>
                <a:avLst/>
                <a:gdLst/>
                <a:ahLst/>
                <a:cxnLst>
                  <a:cxn ang="0">
                    <a:pos x="225" y="217"/>
                  </a:cxn>
                  <a:cxn ang="0">
                    <a:pos x="133" y="0"/>
                  </a:cxn>
                  <a:cxn ang="0">
                    <a:pos x="263" y="193"/>
                  </a:cxn>
                  <a:cxn ang="0">
                    <a:pos x="393" y="0"/>
                  </a:cxn>
                  <a:cxn ang="0">
                    <a:pos x="299" y="217"/>
                  </a:cxn>
                  <a:cxn ang="0">
                    <a:pos x="524" y="240"/>
                  </a:cxn>
                  <a:cxn ang="0">
                    <a:pos x="298" y="262"/>
                  </a:cxn>
                  <a:cxn ang="0">
                    <a:pos x="393" y="479"/>
                  </a:cxn>
                  <a:cxn ang="0">
                    <a:pos x="263" y="286"/>
                  </a:cxn>
                  <a:cxn ang="0">
                    <a:pos x="133" y="479"/>
                  </a:cxn>
                  <a:cxn ang="0">
                    <a:pos x="224" y="263"/>
                  </a:cxn>
                  <a:cxn ang="0">
                    <a:pos x="0" y="240"/>
                  </a:cxn>
                  <a:cxn ang="0">
                    <a:pos x="225" y="217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gray">
              <a:xfrm>
                <a:off x="469" y="276"/>
                <a:ext cx="382" cy="350"/>
              </a:xfrm>
              <a:custGeom>
                <a:avLst/>
                <a:gdLst/>
                <a:ahLst/>
                <a:cxnLst>
                  <a:cxn ang="0">
                    <a:pos x="153" y="153"/>
                  </a:cxn>
                  <a:cxn ang="0">
                    <a:pos x="95" y="0"/>
                  </a:cxn>
                  <a:cxn ang="0">
                    <a:pos x="191" y="128"/>
                  </a:cxn>
                  <a:cxn ang="0">
                    <a:pos x="284" y="0"/>
                  </a:cxn>
                  <a:cxn ang="0">
                    <a:pos x="227" y="153"/>
                  </a:cxn>
                  <a:cxn ang="0">
                    <a:pos x="381" y="175"/>
                  </a:cxn>
                  <a:cxn ang="0">
                    <a:pos x="226" y="196"/>
                  </a:cxn>
                  <a:cxn ang="0">
                    <a:pos x="284" y="349"/>
                  </a:cxn>
                  <a:cxn ang="0">
                    <a:pos x="191" y="221"/>
                  </a:cxn>
                  <a:cxn ang="0">
                    <a:pos x="95" y="349"/>
                  </a:cxn>
                  <a:cxn ang="0">
                    <a:pos x="152" y="198"/>
                  </a:cxn>
                  <a:cxn ang="0">
                    <a:pos x="0" y="175"/>
                  </a:cxn>
                  <a:cxn ang="0">
                    <a:pos x="153" y="153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6" name="Freeform 12"/>
              <p:cNvSpPr>
                <a:spLocks/>
              </p:cNvSpPr>
              <p:nvPr/>
            </p:nvSpPr>
            <p:spPr bwMode="gray">
              <a:xfrm>
                <a:off x="525" y="285"/>
                <a:ext cx="270" cy="332"/>
              </a:xfrm>
              <a:custGeom>
                <a:avLst/>
                <a:gdLst/>
                <a:ahLst/>
                <a:cxnLst>
                  <a:cxn ang="0">
                    <a:pos x="0" y="84"/>
                  </a:cxn>
                  <a:cxn ang="0">
                    <a:pos x="122" y="143"/>
                  </a:cxn>
                  <a:cxn ang="0">
                    <a:pos x="135" y="0"/>
                  </a:cxn>
                  <a:cxn ang="0">
                    <a:pos x="147" y="143"/>
                  </a:cxn>
                  <a:cxn ang="0">
                    <a:pos x="268" y="82"/>
                  </a:cxn>
                  <a:cxn ang="0">
                    <a:pos x="159" y="166"/>
                  </a:cxn>
                  <a:cxn ang="0">
                    <a:pos x="269" y="249"/>
                  </a:cxn>
                  <a:cxn ang="0">
                    <a:pos x="147" y="189"/>
                  </a:cxn>
                  <a:cxn ang="0">
                    <a:pos x="135" y="331"/>
                  </a:cxn>
                  <a:cxn ang="0">
                    <a:pos x="122" y="189"/>
                  </a:cxn>
                  <a:cxn ang="0">
                    <a:pos x="0" y="249"/>
                  </a:cxn>
                  <a:cxn ang="0">
                    <a:pos x="110" y="166"/>
                  </a:cxn>
                  <a:cxn ang="0">
                    <a:pos x="0" y="84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gray">
              <a:xfrm>
                <a:off x="626" y="408"/>
                <a:ext cx="68" cy="85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27" y="30"/>
                  </a:cxn>
                  <a:cxn ang="0">
                    <a:pos x="33" y="0"/>
                  </a:cxn>
                  <a:cxn ang="0">
                    <a:pos x="39" y="30"/>
                  </a:cxn>
                  <a:cxn ang="0">
                    <a:pos x="67" y="20"/>
                  </a:cxn>
                  <a:cxn ang="0">
                    <a:pos x="45" y="42"/>
                  </a:cxn>
                  <a:cxn ang="0">
                    <a:pos x="67" y="62"/>
                  </a:cxn>
                  <a:cxn ang="0">
                    <a:pos x="39" y="52"/>
                  </a:cxn>
                  <a:cxn ang="0">
                    <a:pos x="33" y="84"/>
                  </a:cxn>
                  <a:cxn ang="0">
                    <a:pos x="27" y="52"/>
                  </a:cxn>
                  <a:cxn ang="0">
                    <a:pos x="0" y="62"/>
                  </a:cxn>
                  <a:cxn ang="0">
                    <a:pos x="21" y="42"/>
                  </a:cxn>
                  <a:cxn ang="0">
                    <a:pos x="0" y="20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4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476250"/>
            <a:ext cx="70866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按一下以編輯母片本文樣式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49E3791-1CE0-4A48-A079-8801A130D3A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pitchFamily="2" charset="2"/>
        <a:buChar char="u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54EA6B-167E-4ECC-B0CD-C8C997241A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345"/>
            <a:ext cx="9144000" cy="69826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03A7A14A-4A01-4372-964A-9D8280838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974953"/>
            <a:ext cx="7062716" cy="1267347"/>
          </a:xfrm>
        </p:spPr>
        <p:txBody>
          <a:bodyPr/>
          <a:lstStyle/>
          <a:p>
            <a:pPr algn="ctr"/>
            <a:r>
              <a:rPr lang="zh-TW" altLang="en-US" sz="6600" b="1" i="0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我一生求主管理</a:t>
            </a:r>
            <a:endParaRPr lang="en-US" sz="6600" dirty="0">
              <a:ln>
                <a:solidFill>
                  <a:schemeClr val="tx1">
                    <a:lumMod val="95000"/>
                  </a:schemeClr>
                </a:solidFill>
              </a:ln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800922-328F-4F4C-99AA-56B7E1BA2873}"/>
              </a:ext>
            </a:extLst>
          </p:cNvPr>
          <p:cNvSpPr/>
          <p:nvPr/>
        </p:nvSpPr>
        <p:spPr>
          <a:xfrm>
            <a:off x="971600" y="3330858"/>
            <a:ext cx="7486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5400" b="1" i="0" u="none" strike="noStrike" kern="0" cap="none" spc="0" normalizeH="0" baseline="0" noProof="0" dirty="0">
                <a:ln>
                  <a:solidFill>
                    <a:srgbClr val="FFC0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全真中隸書" pitchFamily="49" charset="-120"/>
                <a:cs typeface="Times New Roman" panose="02020603050405020304" pitchFamily="18" charset="0"/>
              </a:rPr>
              <a:t>Take my life</a:t>
            </a:r>
            <a:br>
              <a:rPr kumimoji="1" lang="en-US" altLang="zh-TW" sz="5400" b="1" i="0" u="none" strike="noStrike" kern="0" cap="none" spc="0" normalizeH="0" baseline="0" noProof="0" dirty="0">
                <a:ln>
                  <a:solidFill>
                    <a:srgbClr val="FFC0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全真中隸書" pitchFamily="49" charset="-120"/>
                <a:cs typeface="Times New Roman" panose="02020603050405020304" pitchFamily="18" charset="0"/>
              </a:rPr>
            </a:br>
            <a:r>
              <a:rPr kumimoji="1" lang="en-US" altLang="zh-TW" sz="5400" b="1" i="0" u="none" strike="noStrike" kern="0" cap="none" spc="0" normalizeH="0" baseline="0" noProof="0" dirty="0">
                <a:ln>
                  <a:solidFill>
                    <a:srgbClr val="FFC0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全真中隸書" pitchFamily="49" charset="-120"/>
                <a:cs typeface="Times New Roman" panose="02020603050405020304" pitchFamily="18" charset="0"/>
              </a:rPr>
              <a:t>and let it be consecrated</a:t>
            </a:r>
            <a:endParaRPr kumimoji="1" lang="en-US" sz="5400" b="0" i="0" u="none" strike="noStrike" kern="1200" cap="none" spc="0" normalizeH="0" baseline="0" noProof="0" dirty="0">
              <a:ln>
                <a:solidFill>
                  <a:srgbClr val="FFC000"/>
                </a:solidFill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349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39EFE00-A68A-46E8-9ECA-E618B74C16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345"/>
            <a:ext cx="9144000" cy="6982690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19" y="465047"/>
            <a:ext cx="8470449" cy="5628249"/>
          </a:xfrm>
          <a:noFill/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b="1" dirty="0">
                <a:ea typeface="SimSun" panose="02010600030101010101" pitchFamily="2" charset="-122"/>
              </a:rPr>
              <a:t>我一生求主管理，願獻身心為活祭</a:t>
            </a:r>
            <a:endParaRPr lang="en-US" altLang="zh-TW" sz="4000" b="1" dirty="0">
              <a:ea typeface="SimSun" panose="02010600030101010101" pitchFamily="2" charset="-122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4000" b="1" dirty="0">
                <a:ea typeface="SimSun" panose="02010600030101010101" pitchFamily="2" charset="-122"/>
              </a:rPr>
              <a:t>Take my life and let it be Consecrated Lord , to Thee </a:t>
            </a:r>
            <a:endParaRPr lang="zh-TW" altLang="en-US" sz="4000" b="1" dirty="0">
              <a:ea typeface="SimSun" panose="02010600030101010101" pitchFamily="2" charset="-122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b="1" dirty="0">
                <a:ea typeface="SimSun" panose="02010600030101010101" pitchFamily="2" charset="-122"/>
              </a:rPr>
              <a:t>使我手作主聖工，因被主慈愛感動</a:t>
            </a:r>
            <a:endParaRPr lang="en-US" altLang="zh-TW" sz="4000" b="1" dirty="0">
              <a:ea typeface="SimSun" panose="02010600030101010101" pitchFamily="2" charset="-122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4000" b="1" dirty="0">
                <a:ea typeface="SimSun" panose="02010600030101010101" pitchFamily="2" charset="-122"/>
              </a:rPr>
              <a:t>Take my hands and let them move At the impulse of Thy love</a:t>
            </a:r>
            <a:endParaRPr lang="zh-TW" altLang="en-US" sz="4000" b="1" dirty="0">
              <a:ea typeface="SimSun" panose="02010600030101010101" pitchFamily="2" charset="-122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b="1" dirty="0">
                <a:ea typeface="SimSun" panose="02010600030101010101" pitchFamily="2" charset="-122"/>
              </a:rPr>
              <a:t>因被主慈愛感動</a:t>
            </a:r>
            <a:endParaRPr lang="en-US" altLang="zh-TW" sz="4000" b="1" dirty="0">
              <a:ea typeface="SimSun" panose="02010600030101010101" pitchFamily="2" charset="-122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4000" b="1" dirty="0">
                <a:ea typeface="SimSun" panose="02010600030101010101" pitchFamily="2" charset="-122"/>
              </a:rPr>
              <a:t>At the impulse of Thy love</a:t>
            </a:r>
            <a:endParaRPr lang="zh-TW" altLang="en-US" sz="4000" b="1" dirty="0">
              <a:ea typeface="SimSun" panose="02010600030101010101" pitchFamily="2" charset="-12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769B99-06A0-4538-82A3-E6081A40D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96880" y="6248400"/>
            <a:ext cx="2725088" cy="420960"/>
          </a:xfrm>
        </p:spPr>
        <p:txBody>
          <a:bodyPr/>
          <a:lstStyle/>
          <a:p>
            <a:pPr algn="r">
              <a:defRPr/>
            </a:pPr>
            <a:r>
              <a:rPr lang="en-US" altLang="zh-TW" sz="1800" b="1" dirty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  <a:t>S291  1/4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DABAD8E-C350-42BC-9FAF-31B1B38AD6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345"/>
            <a:ext cx="9144000" cy="6982690"/>
          </a:xfrm>
          <a:prstGeom prst="rect">
            <a:avLst/>
          </a:prstGeom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92696"/>
            <a:ext cx="8990013" cy="5424487"/>
          </a:xfrm>
          <a:noFill/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b="1" dirty="0">
                <a:ea typeface="SimSun" panose="02010600030101010101" pitchFamily="2" charset="-122"/>
                <a:cs typeface="Times New Roman" panose="02020603050405020304" pitchFamily="18" charset="0"/>
              </a:rPr>
              <a:t>使我腳為主行路，步步都聽主吩咐</a:t>
            </a:r>
            <a:endParaRPr lang="en-US" altLang="zh-TW" sz="4000" b="1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4000" b="1" dirty="0">
                <a:ea typeface="SimSun" panose="02010600030101010101" pitchFamily="2" charset="-122"/>
                <a:cs typeface="Times New Roman" panose="02020603050405020304" pitchFamily="18" charset="0"/>
              </a:rPr>
              <a:t>Take my feet and let them be swift and beautiful for Thee</a:t>
            </a:r>
            <a:endParaRPr lang="zh-TW" altLang="en-US" sz="4000" b="1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b="1" dirty="0">
                <a:ea typeface="SimSun" panose="02010600030101010101" pitchFamily="2" charset="-122"/>
                <a:cs typeface="Times New Roman" panose="02020603050405020304" pitchFamily="18" charset="0"/>
              </a:rPr>
              <a:t>使我常常讚美主，永遠只歌頌基督</a:t>
            </a:r>
            <a:endParaRPr lang="en-US" altLang="zh-TW" sz="4000" b="1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4000" b="1" dirty="0">
                <a:ea typeface="SimSun" panose="02010600030101010101" pitchFamily="2" charset="-122"/>
                <a:cs typeface="Times New Roman" panose="02020603050405020304" pitchFamily="18" charset="0"/>
              </a:rPr>
              <a:t>Take my voice and let me sing always only for my King</a:t>
            </a:r>
            <a:endParaRPr lang="zh-TW" altLang="en-US" sz="4000" b="1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b="1" dirty="0">
                <a:ea typeface="SimSun" panose="02010600030101010101" pitchFamily="2" charset="-122"/>
                <a:cs typeface="Times New Roman" panose="02020603050405020304" pitchFamily="18" charset="0"/>
              </a:rPr>
              <a:t>永遠只歌頌基督</a:t>
            </a:r>
            <a:endParaRPr lang="en-US" altLang="zh-TW" sz="4000" b="1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4000" b="1" dirty="0">
                <a:ea typeface="SimSun" panose="02010600030101010101" pitchFamily="2" charset="-122"/>
                <a:cs typeface="Times New Roman" panose="02020603050405020304" pitchFamily="18" charset="0"/>
              </a:rPr>
              <a:t>Always, only for my king</a:t>
            </a:r>
          </a:p>
          <a:p>
            <a:pPr algn="ctr" eaLnBrk="1" hangingPunct="1">
              <a:buFont typeface="Monotype Sorts" pitchFamily="2" charset="2"/>
              <a:buNone/>
            </a:pPr>
            <a:endParaRPr lang="zh-TW" altLang="en-US" sz="4400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A3FB1425-7B2C-4338-9E40-55878E7CA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96880" y="6248400"/>
            <a:ext cx="2725088" cy="420960"/>
          </a:xfrm>
        </p:spPr>
        <p:txBody>
          <a:bodyPr/>
          <a:lstStyle/>
          <a:p>
            <a:pPr algn="r">
              <a:defRPr/>
            </a:pPr>
            <a:r>
              <a:rPr lang="en-US" altLang="zh-TW" sz="1800" b="1" dirty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  <a:t>S291  2/4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7D3A8B7-2832-4805-AB1F-A87B016196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345"/>
            <a:ext cx="9144000" cy="6982690"/>
          </a:xfrm>
          <a:prstGeom prst="rect">
            <a:avLst/>
          </a:prstGeom>
        </p:spPr>
      </p:pic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48680"/>
            <a:ext cx="8990013" cy="5424487"/>
          </a:xfrm>
          <a:noFill/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使我口時常頌揚，傳講救主榮耀王</a:t>
            </a:r>
            <a:endParaRPr lang="en-US" altLang="zh-TW" sz="4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40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Take my lips and let them be filled with messages for Thee</a:t>
            </a:r>
            <a:endParaRPr lang="zh-TW" altLang="en-US" sz="4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使我金銀都歸你，不願留下為自己</a:t>
            </a:r>
            <a:endParaRPr lang="en-US" altLang="zh-TW" sz="4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40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Take my silver and my gold, not a mite would I withhold</a:t>
            </a:r>
            <a:endParaRPr lang="zh-TW" altLang="en-US" sz="4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不願留下為自己</a:t>
            </a:r>
            <a:endParaRPr lang="en-US" altLang="zh-TW" sz="4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40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Not a mite would I withhold</a:t>
            </a:r>
            <a:endParaRPr lang="zh-TW" altLang="en-US" sz="4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FB4D93B3-C047-45D8-AA8B-AD2163629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96880" y="6248400"/>
            <a:ext cx="2725088" cy="420960"/>
          </a:xfrm>
        </p:spPr>
        <p:txBody>
          <a:bodyPr/>
          <a:lstStyle/>
          <a:p>
            <a:pPr algn="r">
              <a:defRPr/>
            </a:pPr>
            <a:r>
              <a:rPr lang="en-US" altLang="zh-TW" sz="1800" b="1" dirty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  <a:t>S291  3/4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D0C2B1D-F96D-4288-9723-912E1EB6C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2412" cy="6858000"/>
          </a:xfrm>
          <a:prstGeom prst="rect">
            <a:avLst/>
          </a:prstGeom>
        </p:spPr>
      </p:pic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20688"/>
            <a:ext cx="8990013" cy="5424487"/>
          </a:xfrm>
          <a:noFill/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b="1" dirty="0">
                <a:ea typeface="SimSun" panose="02010600030101010101" pitchFamily="2" charset="-122"/>
              </a:rPr>
              <a:t>使我愛如火上升，全獻給我主我神</a:t>
            </a:r>
            <a:endParaRPr lang="en-US" altLang="zh-TW" sz="4000" b="1" dirty="0">
              <a:ea typeface="SimSun" panose="02010600030101010101" pitchFamily="2" charset="-122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4000" b="1" dirty="0">
                <a:ea typeface="SimSun" panose="02010600030101010101" pitchFamily="2" charset="-122"/>
              </a:rPr>
              <a:t>Take my love, my God, I pour at Thy feet its treasure store</a:t>
            </a:r>
            <a:endParaRPr lang="zh-TW" altLang="en-US" sz="4000" b="1" dirty="0">
              <a:ea typeface="SimSun" panose="02010600030101010101" pitchFamily="2" charset="-122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b="1" dirty="0">
                <a:ea typeface="SimSun" panose="02010600030101010101" pitchFamily="2" charset="-122"/>
              </a:rPr>
              <a:t>我願獻一切所有，完全屬主到永久</a:t>
            </a:r>
            <a:endParaRPr lang="en-US" altLang="zh-TW" sz="4000" b="1" dirty="0">
              <a:ea typeface="SimSun" panose="02010600030101010101" pitchFamily="2" charset="-122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4000" b="1" dirty="0">
                <a:ea typeface="SimSun" panose="02010600030101010101" pitchFamily="2" charset="-122"/>
              </a:rPr>
              <a:t>Take myself and I will be ever</a:t>
            </a:r>
            <a:br>
              <a:rPr lang="en-US" altLang="zh-TW" sz="4000" b="1" dirty="0">
                <a:ea typeface="SimSun" panose="02010600030101010101" pitchFamily="2" charset="-122"/>
              </a:rPr>
            </a:br>
            <a:r>
              <a:rPr lang="en-US" altLang="zh-TW" sz="4000" b="1" dirty="0">
                <a:ea typeface="SimSun" panose="02010600030101010101" pitchFamily="2" charset="-122"/>
              </a:rPr>
              <a:t>only all for Thee</a:t>
            </a:r>
            <a:endParaRPr lang="zh-TW" altLang="en-US" sz="4000" b="1" dirty="0">
              <a:ea typeface="SimSun" panose="02010600030101010101" pitchFamily="2" charset="-122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b="1" dirty="0">
                <a:ea typeface="SimSun" panose="02010600030101010101" pitchFamily="2" charset="-122"/>
              </a:rPr>
              <a:t>完全屬主到永久</a:t>
            </a:r>
            <a:endParaRPr lang="en-US" altLang="zh-TW" sz="4000" b="1" dirty="0">
              <a:ea typeface="SimSun" panose="02010600030101010101" pitchFamily="2" charset="-122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Ever, only, all for Thee</a:t>
            </a:r>
            <a:endParaRPr lang="zh-TW" altLang="en-US" b="1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BE5A5BAE-0916-4CEF-B7E2-80231EBB7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96880" y="6248400"/>
            <a:ext cx="2725088" cy="420960"/>
          </a:xfrm>
        </p:spPr>
        <p:txBody>
          <a:bodyPr/>
          <a:lstStyle/>
          <a:p>
            <a:pPr algn="r">
              <a:defRPr/>
            </a:pPr>
            <a:r>
              <a:rPr lang="en-US" altLang="zh-TW" sz="1800" b="1" dirty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  <a:t>S291  4/4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winkle">
  <a:themeElements>
    <a:clrScheme name="Twinkle.pot 1">
      <a:dk1>
        <a:srgbClr val="2A004E"/>
      </a:dk1>
      <a:lt1>
        <a:srgbClr val="FFFFFF"/>
      </a:lt1>
      <a:dk2>
        <a:srgbClr val="500093"/>
      </a:dk2>
      <a:lt2>
        <a:srgbClr val="00CCCC"/>
      </a:lt2>
      <a:accent1>
        <a:srgbClr val="D60093"/>
      </a:accent1>
      <a:accent2>
        <a:srgbClr val="0000FF"/>
      </a:accent2>
      <a:accent3>
        <a:srgbClr val="B3AAC8"/>
      </a:accent3>
      <a:accent4>
        <a:srgbClr val="DADADA"/>
      </a:accent4>
      <a:accent5>
        <a:srgbClr val="E8AAC8"/>
      </a:accent5>
      <a:accent6>
        <a:srgbClr val="0000E7"/>
      </a:accent6>
      <a:hlink>
        <a:srgbClr val="FFFF00"/>
      </a:hlink>
      <a:folHlink>
        <a:srgbClr val="7500D7"/>
      </a:folHlink>
    </a:clrScheme>
    <a:fontScheme name="Twinkle.pot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Twinkle.pot 1">
        <a:dk1>
          <a:srgbClr val="2A004E"/>
        </a:dk1>
        <a:lt1>
          <a:srgbClr val="FFFFFF"/>
        </a:lt1>
        <a:dk2>
          <a:srgbClr val="500093"/>
        </a:dk2>
        <a:lt2>
          <a:srgbClr val="00CCCC"/>
        </a:lt2>
        <a:accent1>
          <a:srgbClr val="D60093"/>
        </a:accent1>
        <a:accent2>
          <a:srgbClr val="0000FF"/>
        </a:accent2>
        <a:accent3>
          <a:srgbClr val="B3AAC8"/>
        </a:accent3>
        <a:accent4>
          <a:srgbClr val="DADADA"/>
        </a:accent4>
        <a:accent5>
          <a:srgbClr val="E8AAC8"/>
        </a:accent5>
        <a:accent6>
          <a:srgbClr val="0000E7"/>
        </a:accent6>
        <a:hlink>
          <a:srgbClr val="FFFF00"/>
        </a:hlink>
        <a:folHlink>
          <a:srgbClr val="7500D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.pot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CC99FF"/>
        </a:accent1>
        <a:accent2>
          <a:srgbClr val="3366FF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.pot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777777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BDBDBD"/>
        </a:accent5>
        <a:accent6>
          <a:srgbClr val="B8B8B8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.pot 4">
        <a:dk1>
          <a:srgbClr val="000000"/>
        </a:dk1>
        <a:lt1>
          <a:srgbClr val="00CCCC"/>
        </a:lt1>
        <a:dk2>
          <a:srgbClr val="FFFFCC"/>
        </a:dk2>
        <a:lt2>
          <a:srgbClr val="009999"/>
        </a:lt2>
        <a:accent1>
          <a:srgbClr val="CC99FF"/>
        </a:accent1>
        <a:accent2>
          <a:srgbClr val="3366FF"/>
        </a:accent2>
        <a:accent3>
          <a:srgbClr val="AAE2E2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.pot 5">
        <a:dk1>
          <a:srgbClr val="003300"/>
        </a:dk1>
        <a:lt1>
          <a:srgbClr val="FFFFFF"/>
        </a:lt1>
        <a:dk2>
          <a:srgbClr val="669900"/>
        </a:dk2>
        <a:lt2>
          <a:srgbClr val="FFCC66"/>
        </a:lt2>
        <a:accent1>
          <a:srgbClr val="990033"/>
        </a:accent1>
        <a:accent2>
          <a:srgbClr val="FF9933"/>
        </a:accent2>
        <a:accent3>
          <a:srgbClr val="B8CAAA"/>
        </a:accent3>
        <a:accent4>
          <a:srgbClr val="DADADA"/>
        </a:accent4>
        <a:accent5>
          <a:srgbClr val="CAAAAD"/>
        </a:accent5>
        <a:accent6>
          <a:srgbClr val="E78A2D"/>
        </a:accent6>
        <a:hlink>
          <a:srgbClr val="CCCC00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.pot 6">
        <a:dk1>
          <a:srgbClr val="663300"/>
        </a:dk1>
        <a:lt1>
          <a:srgbClr val="FFFFFF"/>
        </a:lt1>
        <a:dk2>
          <a:srgbClr val="CC6600"/>
        </a:dk2>
        <a:lt2>
          <a:srgbClr val="FFCC00"/>
        </a:lt2>
        <a:accent1>
          <a:srgbClr val="990033"/>
        </a:accent1>
        <a:accent2>
          <a:srgbClr val="FF0033"/>
        </a:accent2>
        <a:accent3>
          <a:srgbClr val="E2B8AA"/>
        </a:accent3>
        <a:accent4>
          <a:srgbClr val="DADADA"/>
        </a:accent4>
        <a:accent5>
          <a:srgbClr val="CAAAAD"/>
        </a:accent5>
        <a:accent6>
          <a:srgbClr val="E7002D"/>
        </a:accent6>
        <a:hlink>
          <a:srgbClr val="CC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.pot 7">
        <a:dk1>
          <a:srgbClr val="660033"/>
        </a:dk1>
        <a:lt1>
          <a:srgbClr val="FFFFFF"/>
        </a:lt1>
        <a:dk2>
          <a:srgbClr val="990066"/>
        </a:dk2>
        <a:lt2>
          <a:srgbClr val="FFFF66"/>
        </a:lt2>
        <a:accent1>
          <a:srgbClr val="9933FF"/>
        </a:accent1>
        <a:accent2>
          <a:srgbClr val="00CCCC"/>
        </a:accent2>
        <a:accent3>
          <a:srgbClr val="CAAAB8"/>
        </a:accent3>
        <a:accent4>
          <a:srgbClr val="DADADA"/>
        </a:accent4>
        <a:accent5>
          <a:srgbClr val="CAADFF"/>
        </a:accent5>
        <a:accent6>
          <a:srgbClr val="00B9B9"/>
        </a:accent6>
        <a:hlink>
          <a:srgbClr val="CC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C:\MSOffice\Template\簡報設計範本\Twinkle.pot</Template>
  <TotalTime>166</TotalTime>
  <Words>273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DFKai-SB</vt:lpstr>
      <vt:lpstr>Monotype Sorts</vt:lpstr>
      <vt:lpstr>新細明體</vt:lpstr>
      <vt:lpstr>SimSun</vt:lpstr>
      <vt:lpstr>全真中隸書</vt:lpstr>
      <vt:lpstr>Times New Roman</vt:lpstr>
      <vt:lpstr>Twinkle</vt:lpstr>
      <vt:lpstr>我一生求主管理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我一生求主管理　S291-1/2</dc:title>
  <dc:creator>Mary Lei</dc:creator>
  <cp:lastModifiedBy>Eva Li</cp:lastModifiedBy>
  <cp:revision>35</cp:revision>
  <dcterms:created xsi:type="dcterms:W3CDTF">1995-05-09T00:52:14Z</dcterms:created>
  <dcterms:modified xsi:type="dcterms:W3CDTF">2019-01-14T18:39:26Z</dcterms:modified>
</cp:coreProperties>
</file>