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1pPr>
    <a:lvl2pPr indent="2286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2pPr>
    <a:lvl3pPr indent="4572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3pPr>
    <a:lvl4pPr indent="6858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4pPr>
    <a:lvl5pPr indent="9144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5pPr>
    <a:lvl6pPr indent="11430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6pPr>
    <a:lvl7pPr indent="13716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7pPr>
    <a:lvl8pPr indent="16002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8pPr>
    <a:lvl9pPr indent="1828800" defTabSz="1828800" latinLnBrk="0">
      <a:spcBef>
        <a:spcPts val="800"/>
      </a:spcBef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4492625" y="8813800"/>
            <a:ext cx="15544801" cy="2724150"/>
          </a:xfrm>
          <a:prstGeom prst="rect">
            <a:avLst/>
          </a:prstGeom>
        </p:spPr>
        <p:txBody>
          <a:bodyPr anchor="t"/>
          <a:lstStyle>
            <a:lvl1pPr algn="l">
              <a:defRPr b="1" cap="all" sz="8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SzTx/>
              <a:buFontTx/>
              <a:buNone/>
              <a:defRPr sz="4000"/>
            </a:lvl1pPr>
            <a:lvl2pPr marL="0" indent="457200">
              <a:spcBef>
                <a:spcPts val="900"/>
              </a:spcBef>
              <a:buSzTx/>
              <a:buFontTx/>
              <a:buNone/>
              <a:defRPr sz="4000"/>
            </a:lvl2pPr>
            <a:lvl3pPr marL="0" indent="914400">
              <a:spcBef>
                <a:spcPts val="900"/>
              </a:spcBef>
              <a:buSzTx/>
              <a:buFontTx/>
              <a:buNone/>
              <a:defRPr sz="4000"/>
            </a:lvl3pPr>
            <a:lvl4pPr marL="0" indent="1371600">
              <a:spcBef>
                <a:spcPts val="900"/>
              </a:spcBef>
              <a:buSzTx/>
              <a:buFontTx/>
              <a:buNone/>
              <a:defRPr sz="4000"/>
            </a:lvl4pPr>
            <a:lvl5pPr marL="0" indent="1828800">
              <a:spcBef>
                <a:spcPts val="900"/>
              </a:spcBef>
              <a:buSzTx/>
              <a:buFontTx/>
              <a:buNone/>
              <a:defRPr sz="4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3962400" y="3200400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defRPr sz="5600"/>
            </a:lvl1pPr>
            <a:lvl2pPr marL="1123950" indent="-666750">
              <a:spcBef>
                <a:spcPts val="1300"/>
              </a:spcBef>
              <a:defRPr sz="5600"/>
            </a:lvl2pPr>
            <a:lvl3pPr marL="1554479" indent="-640079">
              <a:spcBef>
                <a:spcPts val="1300"/>
              </a:spcBef>
              <a:defRPr sz="5600"/>
            </a:lvl3pPr>
            <a:lvl4pPr marL="2082800" indent="-711200">
              <a:spcBef>
                <a:spcPts val="1300"/>
              </a:spcBef>
              <a:defRPr sz="5600"/>
            </a:lvl4pPr>
            <a:lvl5pPr marL="2540000" indent="-711200">
              <a:spcBef>
                <a:spcPts val="1300"/>
              </a:spcBef>
              <a:defRPr sz="5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b="1" sz="4800"/>
            </a:lvl1pPr>
            <a:lvl2pPr marL="0" indent="457200">
              <a:spcBef>
                <a:spcPts val="1100"/>
              </a:spcBef>
              <a:buSzTx/>
              <a:buFontTx/>
              <a:buNone/>
              <a:defRPr b="1" sz="4800"/>
            </a:lvl2pPr>
            <a:lvl3pPr marL="0" indent="914400">
              <a:spcBef>
                <a:spcPts val="1100"/>
              </a:spcBef>
              <a:buSzTx/>
              <a:buFontTx/>
              <a:buNone/>
              <a:defRPr b="1" sz="4800"/>
            </a:lvl3pPr>
            <a:lvl4pPr marL="0" indent="1371600">
              <a:spcBef>
                <a:spcPts val="1100"/>
              </a:spcBef>
              <a:buSzTx/>
              <a:buFontTx/>
              <a:buNone/>
              <a:defRPr b="1" sz="4800"/>
            </a:lvl4pPr>
            <a:lvl5pPr marL="0" indent="1828800">
              <a:spcBef>
                <a:spcPts val="1100"/>
              </a:spcBef>
              <a:buSzTx/>
              <a:buFontTx/>
              <a:buNone/>
              <a:defRPr b="1"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buSzTx/>
              <a:buFontTx/>
              <a:buNone/>
              <a:defRPr b="1" sz="48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3962399" y="2870200"/>
            <a:ext cx="6016628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800"/>
            </a:lvl1pPr>
            <a:lvl2pPr marL="0" indent="457200">
              <a:spcBef>
                <a:spcPts val="600"/>
              </a:spcBef>
              <a:buSzTx/>
              <a:buFontTx/>
              <a:buNone/>
              <a:defRPr sz="2800"/>
            </a:lvl2pPr>
            <a:lvl3pPr marL="0" indent="914400">
              <a:spcBef>
                <a:spcPts val="600"/>
              </a:spcBef>
              <a:buSzTx/>
              <a:buFontTx/>
              <a:buNone/>
              <a:defRPr sz="2800"/>
            </a:lvl3pPr>
            <a:lvl4pPr marL="0" indent="1371600">
              <a:spcBef>
                <a:spcPts val="600"/>
              </a:spcBef>
              <a:buSzTx/>
              <a:buFontTx/>
              <a:buNone/>
              <a:defRPr sz="2800"/>
            </a:lvl4pPr>
            <a:lvl5pPr marL="0" indent="1828800">
              <a:spcBef>
                <a:spcPts val="600"/>
              </a:spcBef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1F497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962400" y="3200400"/>
            <a:ext cx="16459200" cy="90519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9917052" y="12835870"/>
            <a:ext cx="504548" cy="483910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>
              <a:defRPr sz="24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4572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9144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13716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18288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1110342" marR="0" indent="-653142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1524000" marR="0" indent="-6096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2103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25603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30175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34747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39319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4389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2"/>
          <p:cNvSpPr txBox="1"/>
          <p:nvPr/>
        </p:nvSpPr>
        <p:spPr>
          <a:xfrm>
            <a:off x="209457" y="3145066"/>
            <a:ext cx="22411957" cy="350085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lvl="8" indent="0" algn="ctr">
              <a:defRPr b="1" cap="all" sz="8000">
                <a:solidFill>
                  <a:srgbClr val="FFFFFF"/>
                </a:solidFill>
              </a:defRPr>
            </a:pPr>
            <a:r>
              <a:t> </a:t>
            </a:r>
            <a:r>
              <a:rPr b="0" sz="11100">
                <a:latin typeface="Arial Black"/>
                <a:ea typeface="Arial Black"/>
                <a:cs typeface="Arial Black"/>
                <a:sym typeface="Arial Black"/>
              </a:rPr>
              <a:t>請聽天使在高唱</a:t>
            </a:r>
          </a:p>
          <a:p>
            <a:pPr lvl="8" indent="0" algn="ctr">
              <a:defRPr b="1" cap="all" sz="8000">
                <a:solidFill>
                  <a:srgbClr val="FFFFFF"/>
                </a:solidFill>
              </a:defRPr>
            </a:pP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Angels We Have Heard on High</a:t>
            </a:r>
          </a:p>
        </p:txBody>
      </p:sp>
      <p:sp>
        <p:nvSpPr>
          <p:cNvPr id="95" name="S135"/>
          <p:cNvSpPr txBox="1"/>
          <p:nvPr/>
        </p:nvSpPr>
        <p:spPr>
          <a:xfrm>
            <a:off x="2936600" y="405899"/>
            <a:ext cx="1263348" cy="7289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 lvl="8" indent="0" algn="ctr">
              <a:defRPr>
                <a:solidFill>
                  <a:srgbClr val="EEECE1"/>
                </a:solidFill>
                <a:latin typeface="全真中隸書"/>
                <a:ea typeface="全真中隸書"/>
                <a:cs typeface="全真中隸書"/>
                <a:sym typeface="全真中隸書"/>
              </a:defRPr>
            </a:pPr>
            <a:r>
              <a:t>S135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1"/>
          <p:cNvSpPr txBox="1"/>
          <p:nvPr/>
        </p:nvSpPr>
        <p:spPr>
          <a:xfrm>
            <a:off x="1329906" y="6584521"/>
            <a:ext cx="21724188" cy="517006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>
              <a:defRPr b="1" cap="all" sz="6500">
                <a:solidFill>
                  <a:srgbClr val="FFFFFF"/>
                </a:solidFill>
              </a:defRPr>
            </a:pPr>
            <a:r>
              <a:t>請聽天使在高唱  </a:t>
            </a:r>
          </a:p>
          <a:p>
            <a:pPr algn="ctr">
              <a:defRPr b="1" cap="all" sz="6500">
                <a:solidFill>
                  <a:srgbClr val="FFFFFF"/>
                </a:solidFill>
              </a:defRPr>
            </a:pPr>
            <a:r>
              <a:t>歌頌聲由天播揚</a:t>
            </a:r>
          </a:p>
          <a:p>
            <a:pPr algn="ctr">
              <a:defRPr b="1" cap="all" sz="6500">
                <a:solidFill>
                  <a:srgbClr val="FFFFFF"/>
                </a:solidFill>
              </a:defRPr>
            </a:pPr>
            <a:r>
              <a:t>奇妙曲音多響亮  </a:t>
            </a:r>
          </a:p>
          <a:p>
            <a:pPr algn="ctr">
              <a:defRPr b="1" cap="all" sz="6500">
                <a:solidFill>
                  <a:srgbClr val="FFFFFF"/>
                </a:solidFill>
              </a:defRPr>
            </a:pPr>
            <a:r>
              <a:t>清歌高唱好景象</a:t>
            </a:r>
          </a:p>
        </p:txBody>
      </p:sp>
      <p:sp>
        <p:nvSpPr>
          <p:cNvPr id="98" name="Rectangle 3"/>
          <p:cNvSpPr txBox="1"/>
          <p:nvPr/>
        </p:nvSpPr>
        <p:spPr>
          <a:xfrm>
            <a:off x="2074387" y="719702"/>
            <a:ext cx="20628770" cy="51154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>
              <a:defRPr b="1" sz="8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Angels we have heard on high</a:t>
            </a:r>
            <a:br/>
            <a:r>
              <a:t>Sweetly singing o'er the plains</a:t>
            </a:r>
            <a:br/>
            <a:r>
              <a:t>And the mountains in reply</a:t>
            </a:r>
            <a:br/>
            <a:r>
              <a:t>Echoing their joyous strains</a:t>
            </a:r>
          </a:p>
        </p:txBody>
      </p:sp>
      <p:sp>
        <p:nvSpPr>
          <p:cNvPr id="99" name="請聽天使在高唱 1/3"/>
          <p:cNvSpPr txBox="1"/>
          <p:nvPr/>
        </p:nvSpPr>
        <p:spPr>
          <a:xfrm>
            <a:off x="10289835" y="12801792"/>
            <a:ext cx="4562142" cy="8178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請聽天使在高唱 1/3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"/>
          <p:cNvSpPr txBox="1"/>
          <p:nvPr/>
        </p:nvSpPr>
        <p:spPr>
          <a:xfrm>
            <a:off x="1329906" y="7707408"/>
            <a:ext cx="21724188" cy="248465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>
              <a:defRPr b="1" cap="all" sz="6000">
                <a:solidFill>
                  <a:srgbClr val="FFFFFF"/>
                </a:solidFill>
              </a:defRPr>
            </a:pPr>
            <a:r>
              <a:t>榮耀 榮耀   榮耀歸於真神</a:t>
            </a:r>
          </a:p>
          <a:p>
            <a:pPr algn="ctr">
              <a:defRPr b="1" cap="all" sz="6000">
                <a:solidFill>
                  <a:srgbClr val="FFFFFF"/>
                </a:solidFill>
              </a:defRPr>
            </a:pPr>
            <a:r>
              <a:t>榮耀 榮耀  榮耀歸於真神</a:t>
            </a:r>
          </a:p>
        </p:txBody>
      </p:sp>
      <p:sp>
        <p:nvSpPr>
          <p:cNvPr id="102" name="Rectangle 3"/>
          <p:cNvSpPr txBox="1"/>
          <p:nvPr/>
        </p:nvSpPr>
        <p:spPr>
          <a:xfrm>
            <a:off x="2582508" y="2122872"/>
            <a:ext cx="18105120" cy="297481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>
              <a:defRPr b="1" sz="9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Gloria in excelsis Deo!</a:t>
            </a:r>
            <a:br/>
            <a:r>
              <a:t>Gloria in excelsis Deo!</a:t>
            </a:r>
          </a:p>
        </p:txBody>
      </p:sp>
      <p:sp>
        <p:nvSpPr>
          <p:cNvPr id="103" name="請聽天使在高唱  chr."/>
          <p:cNvSpPr txBox="1"/>
          <p:nvPr/>
        </p:nvSpPr>
        <p:spPr>
          <a:xfrm>
            <a:off x="10289835" y="12801792"/>
            <a:ext cx="4562142" cy="8178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請聽天使在高唱  chr.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"/>
          <p:cNvSpPr txBox="1"/>
          <p:nvPr/>
        </p:nvSpPr>
        <p:spPr>
          <a:xfrm>
            <a:off x="1415241" y="1845188"/>
            <a:ext cx="21724188" cy="366374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牧人黑夜在曠野  看守羊群待天明</a:t>
            </a:r>
          </a:p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忽聞天使報佳音  平安信息給世人</a:t>
            </a:r>
          </a:p>
        </p:txBody>
      </p:sp>
      <p:sp>
        <p:nvSpPr>
          <p:cNvPr id="106" name="Rectangle 3"/>
          <p:cNvSpPr txBox="1"/>
          <p:nvPr/>
        </p:nvSpPr>
        <p:spPr>
          <a:xfrm>
            <a:off x="3224775" y="6995242"/>
            <a:ext cx="18105120" cy="365571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Shepherds, why this jubilee?</a:t>
            </a:r>
            <a:br/>
            <a:r>
              <a:t>Why your joyous strains prolong?</a:t>
            </a:r>
            <a:br/>
            <a:r>
              <a:t>What the gladsome tidings be</a:t>
            </a:r>
            <a:br/>
            <a:r>
              <a:t>Which inspire your heavenly song?</a:t>
            </a:r>
          </a:p>
        </p:txBody>
      </p:sp>
      <p:sp>
        <p:nvSpPr>
          <p:cNvPr id="107" name="請聽天使在高唱 2/3"/>
          <p:cNvSpPr txBox="1"/>
          <p:nvPr/>
        </p:nvSpPr>
        <p:spPr>
          <a:xfrm>
            <a:off x="10289835" y="12801792"/>
            <a:ext cx="4562142" cy="8178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請聽天使在高唱 2/3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"/>
          <p:cNvSpPr txBox="1"/>
          <p:nvPr/>
        </p:nvSpPr>
        <p:spPr>
          <a:xfrm>
            <a:off x="1415241" y="1845188"/>
            <a:ext cx="21724188" cy="366374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榮耀 榮耀  榮耀歸於真神</a:t>
            </a:r>
          </a:p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榮耀 榮耀  榮耀歸於真神</a:t>
            </a:r>
          </a:p>
        </p:txBody>
      </p:sp>
      <p:sp>
        <p:nvSpPr>
          <p:cNvPr id="110" name="Rectangle 3"/>
          <p:cNvSpPr txBox="1"/>
          <p:nvPr/>
        </p:nvSpPr>
        <p:spPr>
          <a:xfrm>
            <a:off x="3224775" y="6995242"/>
            <a:ext cx="18105120" cy="301896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>
              <a:defRPr b="1" sz="7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Gloria in excelsis Deo！</a:t>
            </a:r>
            <a:br/>
            <a:r>
              <a:t>Gloria in excelsis Deo！</a:t>
            </a:r>
          </a:p>
        </p:txBody>
      </p:sp>
      <p:sp>
        <p:nvSpPr>
          <p:cNvPr id="111" name="請聽天使在高唱  chr."/>
          <p:cNvSpPr txBox="1"/>
          <p:nvPr/>
        </p:nvSpPr>
        <p:spPr>
          <a:xfrm>
            <a:off x="10289835" y="12801792"/>
            <a:ext cx="4562142" cy="8178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請聽天使在高唱  chr.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"/>
          <p:cNvSpPr txBox="1"/>
          <p:nvPr/>
        </p:nvSpPr>
        <p:spPr>
          <a:xfrm>
            <a:off x="1415241" y="1845188"/>
            <a:ext cx="21724188" cy="366374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齊來同往伯利恆  天使所唱聖嬰生</a:t>
            </a:r>
          </a:p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屈膝跪拜新生王  救主基督今降生</a:t>
            </a:r>
          </a:p>
        </p:txBody>
      </p:sp>
      <p:sp>
        <p:nvSpPr>
          <p:cNvPr id="114" name="Rectangle 3"/>
          <p:cNvSpPr txBox="1"/>
          <p:nvPr/>
        </p:nvSpPr>
        <p:spPr>
          <a:xfrm>
            <a:off x="3224775" y="6995242"/>
            <a:ext cx="18105120" cy="365571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>
              <a:defRPr b="1" sz="6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See Him in a manger laid</a:t>
            </a:r>
            <a:br/>
            <a:r>
              <a:t>Whom the choirs of angels praise</a:t>
            </a:r>
            <a:br/>
            <a:r>
              <a:t>Mary, Joseph, lend your aid</a:t>
            </a:r>
            <a:br/>
            <a:r>
              <a:t>While our hearts in love we raise</a:t>
            </a:r>
          </a:p>
        </p:txBody>
      </p:sp>
      <p:sp>
        <p:nvSpPr>
          <p:cNvPr id="115" name="請聽天使在高唱 3/3"/>
          <p:cNvSpPr txBox="1"/>
          <p:nvPr/>
        </p:nvSpPr>
        <p:spPr>
          <a:xfrm>
            <a:off x="10289835" y="12801792"/>
            <a:ext cx="4562142" cy="8178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請聽天使在高唱 3/3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"/>
          <p:cNvSpPr txBox="1"/>
          <p:nvPr/>
        </p:nvSpPr>
        <p:spPr>
          <a:xfrm>
            <a:off x="1415241" y="1845188"/>
            <a:ext cx="21724188" cy="366374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榮耀 榮耀  榮耀歸於真神</a:t>
            </a:r>
          </a:p>
          <a:p>
            <a:pPr algn="ctr">
              <a:defRPr b="1" cap="all" sz="9100">
                <a:solidFill>
                  <a:srgbClr val="FFFFFF"/>
                </a:solidFill>
              </a:defRPr>
            </a:pPr>
            <a:r>
              <a:t>榮耀 榮耀  榮耀歸於真神</a:t>
            </a:r>
          </a:p>
        </p:txBody>
      </p:sp>
      <p:sp>
        <p:nvSpPr>
          <p:cNvPr id="118" name="Rectangle 3"/>
          <p:cNvSpPr txBox="1"/>
          <p:nvPr/>
        </p:nvSpPr>
        <p:spPr>
          <a:xfrm>
            <a:off x="3224775" y="6995242"/>
            <a:ext cx="18105120" cy="301896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>
              <a:defRPr b="1" sz="7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Gloria in excelsis Deo！</a:t>
            </a:r>
            <a:br/>
            <a:r>
              <a:t>Gloria in excelsis Deo！</a:t>
            </a:r>
          </a:p>
        </p:txBody>
      </p:sp>
      <p:sp>
        <p:nvSpPr>
          <p:cNvPr id="119" name="請聽天使在高唱  chr."/>
          <p:cNvSpPr txBox="1"/>
          <p:nvPr/>
        </p:nvSpPr>
        <p:spPr>
          <a:xfrm>
            <a:off x="10289835" y="12801792"/>
            <a:ext cx="4562142" cy="8178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請聽天使在高唱  chr.</a:t>
            </a:r>
          </a:p>
        </p:txBody>
      </p:sp>
      <p:sp>
        <p:nvSpPr>
          <p:cNvPr id="120" name="Star"/>
          <p:cNvSpPr/>
          <p:nvPr/>
        </p:nvSpPr>
        <p:spPr>
          <a:xfrm>
            <a:off x="22984073" y="12867014"/>
            <a:ext cx="713351" cy="687437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</p:spPr>
        <p:txBody>
          <a:bodyPr tIns="91439" bIns="9143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1F497D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