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8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53586DD3-5D2A-494C-AFB9-14F8B6108DD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altLang="zh-TW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  <a:endParaRPr lang="en-US" altLang="zh-TW" smtClean="0"/>
          </a:p>
          <a:p>
            <a:pPr lvl="1"/>
            <a:r>
              <a:rPr lang="zh-TW" altLang="en-US" smtClean="0"/>
              <a:t>第二階層</a:t>
            </a:r>
            <a:endParaRPr lang="en-US" altLang="zh-TW" smtClean="0"/>
          </a:p>
          <a:p>
            <a:pPr lvl="2"/>
            <a:r>
              <a:rPr lang="zh-TW" altLang="en-US" smtClean="0"/>
              <a:t>第三階層</a:t>
            </a:r>
            <a:endParaRPr lang="en-US" altLang="zh-TW" smtClean="0"/>
          </a:p>
          <a:p>
            <a:pPr lvl="3"/>
            <a:r>
              <a:rPr lang="zh-TW" altLang="en-US" smtClean="0"/>
              <a:t>第四階層</a:t>
            </a:r>
            <a:endParaRPr lang="en-US" altLang="zh-TW" smtClean="0"/>
          </a:p>
          <a:p>
            <a:pPr lvl="4"/>
            <a:r>
              <a:rPr lang="zh-TW" altLang="en-US" smtClean="0"/>
              <a:t>第五階層</a:t>
            </a:r>
            <a:endParaRPr lang="en-US" altLang="zh-TW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ADDCCE13-577F-481A-BB99-5C1C340021A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9" charset="0"/>
        <a:ea typeface="新細明體" pitchFamily="-109" charset="-120"/>
        <a:cs typeface="新細明體" pitchFamily="-109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14322-DB25-4612-B7A8-81068ED433D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BC69B-2B28-4715-85C1-4A76101BDC8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7A8EA-1904-4D3D-BB2F-4F29A477205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1E73F-9561-42E5-84C7-87395C19D86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5AA6B-92A1-4A71-9FD5-1F5FC7F8DC8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77748-951B-404B-825E-87BDF1B55DA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AAA98-52F3-4738-B83D-CCEC87ED76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80196-0075-4708-9635-EB606C8059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D0077-63BF-4F5F-B04B-EE6499A76A4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A2417-7FB9-4719-8159-FE5B7AA92A8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6F74E-37FF-4480-9014-D02BB000EFD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0" y="5797550"/>
            <a:ext cx="9132888" cy="1076325"/>
            <a:chOff x="0" y="3652"/>
            <a:chExt cx="5753" cy="67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52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3652"/>
              <a:ext cx="5753" cy="678"/>
              <a:chOff x="0" y="3652"/>
              <a:chExt cx="5753" cy="678"/>
            </a:xfrm>
          </p:grpSpPr>
          <p:sp useBgFill="1">
            <p:nvSpPr>
              <p:cNvPr id="3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4" name="Freeform 4"/>
              <p:cNvSpPr>
                <a:spLocks/>
              </p:cNvSpPr>
              <p:nvPr/>
            </p:nvSpPr>
            <p:spPr bwMode="white">
              <a:xfrm>
                <a:off x="432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6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64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08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5" name="Freeform 9"/>
              <p:cNvSpPr>
                <a:spLocks/>
              </p:cNvSpPr>
              <p:nvPr/>
            </p:nvSpPr>
            <p:spPr bwMode="white">
              <a:xfrm>
                <a:off x="264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84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4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3996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64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2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392" y="3825"/>
                <a:ext cx="361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0" y="0"/>
                  </a:cxn>
                  <a:cxn ang="0">
                    <a:pos x="360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1" h="505">
                    <a:moveTo>
                      <a:pt x="0" y="504"/>
                    </a:moveTo>
                    <a:lnTo>
                      <a:pt x="360" y="0"/>
                    </a:lnTo>
                    <a:lnTo>
                      <a:pt x="360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68E55C-6649-44A7-8860-CBB4FEC23D3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9" charset="0"/>
          <a:ea typeface="新細明體" pitchFamily="-109" charset="-120"/>
          <a:cs typeface="新細明體" pitchFamily="-109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/>
              <a:t>DCFC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219200"/>
          </a:xfrm>
          <a:noFill/>
        </p:spPr>
        <p:txBody>
          <a:bodyPr/>
          <a:lstStyle/>
          <a:p>
            <a:pPr eaLnBrk="1" hangingPunct="1"/>
            <a:r>
              <a:rPr lang="en-US" altLang="zh-TW" sz="2400" b="1" smtClean="0">
                <a:ea typeface="華康中楷體" charset="-120"/>
              </a:rPr>
              <a:t>S062   </a:t>
            </a:r>
            <a:r>
              <a:rPr lang="en-US" altLang="zh-TW" b="1" smtClean="0">
                <a:ea typeface="華康中楷體" charset="-120"/>
              </a:rPr>
              <a:t> </a:t>
            </a:r>
            <a:r>
              <a:rPr lang="zh-TW" altLang="en-US" sz="4000" b="1" smtClean="0">
                <a:ea typeface="DFKai-SB" pitchFamily="65" charset="-120"/>
              </a:rPr>
              <a:t>倚靠主永遠膀臂</a:t>
            </a:r>
            <a:r>
              <a:rPr lang="en-US" altLang="zh-TW" sz="4000" b="1" smtClean="0">
                <a:ea typeface="DFKai-SB" pitchFamily="65" charset="-120"/>
              </a:rPr>
              <a:t/>
            </a:r>
            <a:br>
              <a:rPr lang="en-US" altLang="zh-TW" sz="4000" b="1" smtClean="0">
                <a:ea typeface="DFKai-SB" pitchFamily="65" charset="-120"/>
              </a:rPr>
            </a:br>
            <a:r>
              <a:rPr lang="en-US" altLang="zh-TW" sz="4000" b="1" smtClean="0">
                <a:ea typeface="DFKai-SB" pitchFamily="65" charset="-120"/>
              </a:rPr>
              <a:t>Leaning on the Everlasting Arms</a:t>
            </a:r>
            <a:r>
              <a:rPr lang="en-US" altLang="zh-TW" sz="4000" b="1" smtClean="0">
                <a:ea typeface="華康中楷體" charset="-120"/>
              </a:rPr>
              <a:t> </a:t>
            </a:r>
            <a:r>
              <a:rPr lang="en-US" altLang="zh-TW" b="1" smtClean="0">
                <a:ea typeface="華康中楷體" charset="-120"/>
              </a:rPr>
              <a:t>   </a:t>
            </a:r>
            <a:r>
              <a:rPr lang="en-US" altLang="zh-TW" sz="2400" b="1" smtClean="0">
                <a:ea typeface="華康中楷體" charset="-120"/>
              </a:rPr>
              <a:t>1/3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7300"/>
            <a:ext cx="9144000" cy="4686300"/>
          </a:xfrm>
          <a:noFill/>
        </p:spPr>
        <p:txBody>
          <a:bodyPr/>
          <a:lstStyle/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b="1" smtClean="0">
                <a:ea typeface="華康中楷體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何等的深交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何等的歡喜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What a fellowship, what a joy divine,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 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何等的平安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何等的福氣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What a blessed, what a peace is mine,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 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</a:t>
            </a:r>
            <a:endParaRPr lang="en-US" altLang="zh-TW" sz="3600" b="1" smtClean="0">
              <a:ea typeface="華康中楷體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b="1" smtClean="0">
              <a:ea typeface="華康中楷體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b="1" smtClean="0">
                <a:ea typeface="華康中楷體" charset="-120"/>
              </a:rPr>
              <a:t> </a:t>
            </a:r>
            <a:endParaRPr lang="en-US" altLang="zh-TW" sz="4400" b="1" smtClean="0">
              <a:latin typeface="全真中黑體" pitchFamily="49" charset="-120"/>
              <a:ea typeface="全真中黑體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/>
              <a:t>DCFC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400" b="1" smtClean="0">
                <a:ea typeface="華康中楷體" charset="-120"/>
              </a:rPr>
              <a:t>S062   </a:t>
            </a:r>
            <a:r>
              <a:rPr lang="en-US" altLang="zh-TW" sz="2400" b="1" smtClean="0">
                <a:ea typeface="華康中楷體" charset="-120"/>
              </a:rPr>
              <a:t> </a:t>
            </a:r>
            <a:r>
              <a:rPr lang="zh-TW" altLang="en-US" sz="3800" b="1" smtClean="0">
                <a:ea typeface="DFKai-SB" pitchFamily="65" charset="-120"/>
              </a:rPr>
              <a:t>倚靠主永遠膀臂</a:t>
            </a:r>
            <a:r>
              <a:rPr lang="en-US" altLang="zh-TW" sz="3800" b="1" smtClean="0">
                <a:ea typeface="DFKai-SB" pitchFamily="65" charset="-120"/>
              </a:rPr>
              <a:t/>
            </a:r>
            <a:br>
              <a:rPr lang="en-US" altLang="zh-TW" sz="3800" b="1" smtClean="0">
                <a:ea typeface="DFKai-SB" pitchFamily="65" charset="-120"/>
              </a:rPr>
            </a:br>
            <a:r>
              <a:rPr lang="en-US" altLang="zh-TW" sz="3800" b="1" smtClean="0">
                <a:ea typeface="DFKai-SB" pitchFamily="65" charset="-120"/>
              </a:rPr>
              <a:t>Leaning on the Everlasting Arms</a:t>
            </a:r>
            <a:r>
              <a:rPr lang="en-US" altLang="zh-TW" sz="3800" b="1" smtClean="0">
                <a:ea typeface="華康中楷體" charset="-120"/>
              </a:rPr>
              <a:t>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7300"/>
            <a:ext cx="9144000" cy="4686300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TW" b="1" smtClean="0">
                <a:ea typeface="華康中楷體" charset="-120"/>
              </a:rPr>
              <a:t> 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b="1" smtClean="0">
                <a:ea typeface="華康中楷體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平安穩妥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危險遠離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Leaning, leaning, 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Safe and secure from all alarms,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Leaning, leaning,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/>
              <a:t>DCFC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b="1" smtClean="0">
                <a:ea typeface="華康中楷體" charset="-120"/>
              </a:rPr>
              <a:t> </a:t>
            </a:r>
            <a:r>
              <a:rPr lang="en-US" altLang="zh-TW" sz="1000" b="1" smtClean="0">
                <a:ea typeface="華康中楷體" charset="-120"/>
              </a:rPr>
              <a:t>S062   </a:t>
            </a:r>
            <a:r>
              <a:rPr lang="en-US" altLang="zh-TW" sz="1400" b="1" smtClean="0">
                <a:ea typeface="華康中楷體" charset="-120"/>
              </a:rPr>
              <a:t> </a:t>
            </a:r>
            <a:r>
              <a:rPr lang="zh-TW" altLang="en-US" sz="3800" b="1" smtClean="0">
                <a:ea typeface="DFKai-SB" pitchFamily="65" charset="-120"/>
              </a:rPr>
              <a:t>倚靠主永遠膀臂</a:t>
            </a:r>
            <a:r>
              <a:rPr lang="en-US" altLang="zh-TW" sz="3800" b="1" smtClean="0">
                <a:ea typeface="DFKai-SB" pitchFamily="65" charset="-120"/>
              </a:rPr>
              <a:t/>
            </a:r>
            <a:br>
              <a:rPr lang="en-US" altLang="zh-TW" sz="3800" b="1" smtClean="0">
                <a:ea typeface="DFKai-SB" pitchFamily="65" charset="-120"/>
              </a:rPr>
            </a:br>
            <a:r>
              <a:rPr lang="en-US" altLang="zh-TW" sz="3800" b="1" smtClean="0">
                <a:ea typeface="DFKai-SB" pitchFamily="65" charset="-120"/>
              </a:rPr>
              <a:t>Leaning on the Everlasting Arms</a:t>
            </a:r>
            <a:r>
              <a:rPr lang="en-US" altLang="zh-TW" sz="3800" b="1" smtClean="0">
                <a:ea typeface="華康中楷體" charset="-120"/>
              </a:rPr>
              <a:t>  </a:t>
            </a:r>
            <a:r>
              <a:rPr lang="en-US" altLang="zh-TW" sz="2400" b="1" smtClean="0">
                <a:ea typeface="華康中楷體" charset="-120"/>
              </a:rPr>
              <a:t>2/3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648200"/>
          </a:xfrm>
          <a:noFill/>
        </p:spPr>
        <p:txBody>
          <a:bodyPr/>
          <a:lstStyle/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華康中楷體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我滿心歡喜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行走這天路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O How sweet to walk in this pilgrim way,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arms;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每日有榮光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照亮我旅途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O How bright the path grows from day to day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sz="4400" b="1" smtClean="0">
              <a:latin typeface="全真中黑體" pitchFamily="49" charset="-120"/>
              <a:ea typeface="全真中黑體" pitchFamily="49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endParaRPr lang="en-US" altLang="zh-TW" b="1" smtClean="0">
              <a:ea typeface="華康中楷體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/>
              <a:t>DCFC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400" b="1" smtClean="0">
                <a:ea typeface="華康中楷體" charset="-120"/>
              </a:rPr>
              <a:t>S062   </a:t>
            </a:r>
            <a:r>
              <a:rPr lang="en-US" altLang="zh-TW" sz="2400" b="1" smtClean="0">
                <a:ea typeface="華康中楷體" charset="-120"/>
              </a:rPr>
              <a:t> </a:t>
            </a:r>
            <a:r>
              <a:rPr lang="zh-TW" altLang="en-US" sz="3800" b="1" smtClean="0">
                <a:ea typeface="DFKai-SB" pitchFamily="65" charset="-120"/>
              </a:rPr>
              <a:t>倚靠主永遠膀臂</a:t>
            </a:r>
            <a:r>
              <a:rPr lang="en-US" altLang="zh-TW" sz="3800" b="1" smtClean="0">
                <a:ea typeface="DFKai-SB" pitchFamily="65" charset="-120"/>
              </a:rPr>
              <a:t/>
            </a:r>
            <a:br>
              <a:rPr lang="en-US" altLang="zh-TW" sz="3800" b="1" smtClean="0">
                <a:ea typeface="DFKai-SB" pitchFamily="65" charset="-120"/>
              </a:rPr>
            </a:br>
            <a:r>
              <a:rPr lang="en-US" altLang="zh-TW" sz="3800" b="1" smtClean="0">
                <a:ea typeface="DFKai-SB" pitchFamily="65" charset="-120"/>
              </a:rPr>
              <a:t>Leaning on the Everlasting Arms</a:t>
            </a:r>
            <a:r>
              <a:rPr lang="en-US" altLang="zh-TW" sz="3800" b="1" smtClean="0">
                <a:ea typeface="華康中楷體" charset="-120"/>
              </a:rPr>
              <a:t>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7300"/>
            <a:ext cx="9144000" cy="4686300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TW" b="1" smtClean="0">
                <a:ea typeface="華康中楷體" charset="-120"/>
              </a:rPr>
              <a:t> 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b="1" smtClean="0">
                <a:ea typeface="華康中楷體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平安穩妥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危險遠離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Leaning, leaning, 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Safe and secure from all alarms,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Leaning, leaning,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/>
              <a:t>DCFC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219200"/>
          </a:xfrm>
          <a:noFill/>
        </p:spPr>
        <p:txBody>
          <a:bodyPr/>
          <a:lstStyle/>
          <a:p>
            <a:pPr eaLnBrk="1" hangingPunct="1"/>
            <a:r>
              <a:rPr lang="en-US" altLang="zh-TW" sz="2400" b="1" smtClean="0">
                <a:ea typeface="華康中楷體" charset="-120"/>
              </a:rPr>
              <a:t>S062     </a:t>
            </a:r>
            <a:r>
              <a:rPr lang="zh-TW" altLang="en-US" sz="3600" b="1" smtClean="0">
                <a:ea typeface="DFKai-SB" pitchFamily="65" charset="-120"/>
              </a:rPr>
              <a:t>倚靠主永遠膀臂</a:t>
            </a:r>
            <a:r>
              <a:rPr lang="en-US" altLang="zh-TW" sz="3600" b="1" smtClean="0">
                <a:ea typeface="DFKai-SB" pitchFamily="65" charset="-120"/>
              </a:rPr>
              <a:t/>
            </a:r>
            <a:br>
              <a:rPr lang="en-US" altLang="zh-TW" sz="3600" b="1" smtClean="0">
                <a:ea typeface="DFKai-SB" pitchFamily="65" charset="-120"/>
              </a:rPr>
            </a:br>
            <a:r>
              <a:rPr lang="en-US" altLang="zh-TW" sz="3600" b="1" smtClean="0">
                <a:ea typeface="DFKai-SB" pitchFamily="65" charset="-120"/>
              </a:rPr>
              <a:t>Leaning on the Everlasting Arms</a:t>
            </a:r>
            <a:r>
              <a:rPr lang="en-US" altLang="zh-TW" sz="3600" b="1" smtClean="0">
                <a:ea typeface="華康中楷體" charset="-120"/>
              </a:rPr>
              <a:t>   </a:t>
            </a:r>
            <a:r>
              <a:rPr lang="en-US" altLang="zh-TW" sz="3600" b="1" smtClean="0">
                <a:ea typeface="DFKai-SB" pitchFamily="65" charset="-120"/>
              </a:rPr>
              <a:t>    </a:t>
            </a:r>
            <a:r>
              <a:rPr lang="en-US" altLang="zh-TW" sz="2400" b="1" smtClean="0">
                <a:ea typeface="華康中楷體" charset="-120"/>
              </a:rPr>
              <a:t>3/3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4724400"/>
          </a:xfrm>
          <a:noFill/>
        </p:spPr>
        <p:txBody>
          <a:bodyPr/>
          <a:lstStyle/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華康中楷體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我不用畏懼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我不用驚慌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What have I to dread, what have I to fear,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arms?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我滿有平安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主在我身旁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I have blessed peace with my Lord so near,</a:t>
            </a: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ts val="4325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arms.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endParaRPr lang="en-US" altLang="zh-TW" b="1" smtClean="0">
              <a:ea typeface="華康中楷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/>
              <a:t>DCFC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400" b="1" smtClean="0">
                <a:ea typeface="華康中楷體" charset="-120"/>
              </a:rPr>
              <a:t>S062   </a:t>
            </a:r>
            <a:r>
              <a:rPr lang="en-US" altLang="zh-TW" sz="2400" b="1" smtClean="0">
                <a:ea typeface="華康中楷體" charset="-120"/>
              </a:rPr>
              <a:t> </a:t>
            </a:r>
            <a:r>
              <a:rPr lang="zh-TW" altLang="en-US" sz="3800" b="1" smtClean="0">
                <a:ea typeface="DFKai-SB" pitchFamily="65" charset="-120"/>
              </a:rPr>
              <a:t>倚靠主永遠膀臂</a:t>
            </a:r>
            <a:r>
              <a:rPr lang="en-US" altLang="zh-TW" sz="3800" b="1" smtClean="0">
                <a:ea typeface="DFKai-SB" pitchFamily="65" charset="-120"/>
              </a:rPr>
              <a:t/>
            </a:r>
            <a:br>
              <a:rPr lang="en-US" altLang="zh-TW" sz="3800" b="1" smtClean="0">
                <a:ea typeface="DFKai-SB" pitchFamily="65" charset="-120"/>
              </a:rPr>
            </a:br>
            <a:r>
              <a:rPr lang="en-US" altLang="zh-TW" sz="3800" b="1" smtClean="0">
                <a:ea typeface="DFKai-SB" pitchFamily="65" charset="-120"/>
              </a:rPr>
              <a:t>Leaning on the Everlasting Arms</a:t>
            </a:r>
            <a:r>
              <a:rPr lang="en-US" altLang="zh-TW" sz="3800" b="1" smtClean="0">
                <a:ea typeface="華康中楷體" charset="-120"/>
              </a:rPr>
              <a:t> 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57300"/>
            <a:ext cx="9144000" cy="4686300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TW" b="1" smtClean="0">
                <a:ea typeface="華康中楷體" charset="-120"/>
              </a:rPr>
              <a:t> 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b="1" smtClean="0">
                <a:ea typeface="華康中楷體" charset="-120"/>
              </a:rPr>
              <a:t> 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平安穩妥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危險遠離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Leaning, leaning, 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Safe and secure from all alarms,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</a:t>
            </a:r>
            <a:r>
              <a:rPr lang="en-US" altLang="zh-TW" sz="3600" b="1" smtClean="0">
                <a:ea typeface="全真中黑體" pitchFamily="49" charset="-120"/>
              </a:rPr>
              <a:t>, </a:t>
            </a:r>
            <a:r>
              <a:rPr lang="zh-TW" altLang="en-US" sz="3600" b="1" smtClean="0">
                <a:ea typeface="全真中黑體" pitchFamily="49" charset="-120"/>
              </a:rPr>
              <a:t>倚靠主耶穌永遠膀臂</a:t>
            </a:r>
            <a:endParaRPr lang="en-US" altLang="zh-TW" sz="3600" b="1" smtClean="0">
              <a:ea typeface="全真中黑體" pitchFamily="49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Leaning, leaning,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3600" b="1" smtClean="0">
                <a:ea typeface="全真中黑體" pitchFamily="49" charset="-120"/>
              </a:rPr>
              <a:t>Leaning on the everlasting arms.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cfc">
  <a:themeElements>
    <a:clrScheme name="dcfc.pot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dcfc.pot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  <a:ea typeface="新細明體" pitchFamily="-109" charset="-120"/>
            <a:cs typeface="新細明體" pitchFamily="-109" charset="-120"/>
          </a:defRPr>
        </a:defPPr>
      </a:lstStyle>
    </a:lnDef>
  </a:objectDefaults>
  <a:extraClrSchemeLst>
    <a:extraClrScheme>
      <a:clrScheme name="dcfc.pot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fc.po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fc.pot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C:\MSOffice\Template\簡報設計範本\dcfc.pot</Template>
  <TotalTime>166</TotalTime>
  <Words>444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Times New Roman</vt:lpstr>
      <vt:lpstr>新細明體</vt:lpstr>
      <vt:lpstr>Arial</vt:lpstr>
      <vt:lpstr>Monotype Sorts</vt:lpstr>
      <vt:lpstr>MS PGothic</vt:lpstr>
      <vt:lpstr>華康中楷體</vt:lpstr>
      <vt:lpstr>DFKai-SB</vt:lpstr>
      <vt:lpstr>全真中黑體</vt:lpstr>
      <vt:lpstr>dcfc</vt:lpstr>
      <vt:lpstr>S062    倚靠主永遠膀臂 Leaning on the Everlasting Arms    1/3</vt:lpstr>
      <vt:lpstr>S062    倚靠主永遠膀臂 Leaning on the Everlasting Arms </vt:lpstr>
      <vt:lpstr> S062    倚靠主永遠膀臂 Leaning on the Everlasting Arms  2/3</vt:lpstr>
      <vt:lpstr>S062    倚靠主永遠膀臂 Leaning on the Everlasting Arms </vt:lpstr>
      <vt:lpstr>S062     倚靠主永遠膀臂 Leaning on the Everlasting Arms       3/3</vt:lpstr>
      <vt:lpstr>S062    倚靠主永遠膀臂 Leaning on the Everlasting Arms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Limei Weng</dc:creator>
  <cp:lastModifiedBy>Mingyong Huang</cp:lastModifiedBy>
  <cp:revision>13</cp:revision>
  <dcterms:created xsi:type="dcterms:W3CDTF">2010-10-01T23:13:56Z</dcterms:created>
  <dcterms:modified xsi:type="dcterms:W3CDTF">2018-03-26T03:06:10Z</dcterms:modified>
</cp:coreProperties>
</file>