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9" r:id="rId3"/>
    <p:sldId id="258" r:id="rId4"/>
    <p:sldId id="260" r:id="rId5"/>
    <p:sldId id="257" r:id="rId6"/>
    <p:sldId id="261" r:id="rId7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2" d="100"/>
          <a:sy n="32" d="100"/>
        </p:scale>
        <p:origin x="-1067" y="-99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endParaRPr lang="en-US" altLang="zh-TW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fld id="{53586DD3-5D2A-494C-AFB9-14F8B6108DD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endParaRPr lang="en-US" altLang="zh-TW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endParaRPr lang="en-US" altLang="zh-TW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  <a:endParaRPr lang="en-US" altLang="zh-TW" smtClean="0"/>
          </a:p>
          <a:p>
            <a:pPr lvl="1"/>
            <a:r>
              <a:rPr lang="zh-TW" altLang="en-US" smtClean="0"/>
              <a:t>第二階層</a:t>
            </a:r>
            <a:endParaRPr lang="en-US" altLang="zh-TW" smtClean="0"/>
          </a:p>
          <a:p>
            <a:pPr lvl="2"/>
            <a:r>
              <a:rPr lang="zh-TW" altLang="en-US" smtClean="0"/>
              <a:t>第三階層</a:t>
            </a:r>
            <a:endParaRPr lang="en-US" altLang="zh-TW" smtClean="0"/>
          </a:p>
          <a:p>
            <a:pPr lvl="3"/>
            <a:r>
              <a:rPr lang="zh-TW" altLang="en-US" smtClean="0"/>
              <a:t>第四階層</a:t>
            </a:r>
            <a:endParaRPr lang="en-US" altLang="zh-TW" smtClean="0"/>
          </a:p>
          <a:p>
            <a:pPr lvl="4"/>
            <a:r>
              <a:rPr lang="zh-TW" altLang="en-US" smtClean="0"/>
              <a:t>第五階層</a:t>
            </a:r>
            <a:endParaRPr lang="en-US" altLang="zh-TW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endParaRPr lang="en-US" altLang="zh-TW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fld id="{ADDCCE13-577F-481A-BB99-5C1C340021A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新細明體" pitchFamily="-109" charset="-120"/>
        <a:cs typeface="新細明體" pitchFamily="-109" charset="-12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新細明體" pitchFamily="-109" charset="-120"/>
        <a:cs typeface="新細明體" pitchFamily="-109" charset="-12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新細明體" pitchFamily="-109" charset="-120"/>
        <a:cs typeface="新細明體" pitchFamily="-109" charset="-12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新細明體" pitchFamily="-109" charset="-120"/>
        <a:cs typeface="新細明體" pitchFamily="-109" charset="-12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新細明體" pitchFamily="-109" charset="-120"/>
        <a:cs typeface="新細明體" pitchFamily="-109" charset="-12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DCFC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714322-DB25-4612-B7A8-81068ED433D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DCFC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EBC69B-2B28-4715-85C1-4A76101BDC8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DCFC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E7A8EA-1904-4D3D-BB2F-4F29A477205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DCFC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F1E73F-9561-42E5-84C7-87395C19D86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DCFC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25AA6B-92A1-4A71-9FD5-1F5FC7F8DC8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14500"/>
            <a:ext cx="3810000" cy="415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4500"/>
            <a:ext cx="3810000" cy="415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DCFC</a:t>
            </a: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977748-951B-404B-825E-87BDF1B55DA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DCFC</a:t>
            </a:r>
          </a:p>
        </p:txBody>
      </p:sp>
      <p:sp>
        <p:nvSpPr>
          <p:cNvPr id="8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AAA98-52F3-4738-B83D-CCEC87ED767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DCFC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F80196-0075-4708-9635-EB606C80598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DCFC</a:t>
            </a:r>
          </a:p>
        </p:txBody>
      </p:sp>
      <p:sp>
        <p:nvSpPr>
          <p:cNvPr id="3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CD0077-63BF-4F5F-B04B-EE6499A76A4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DCFC</a:t>
            </a: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CA2417-7FB9-4719-8159-FE5B7AA92A8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DCFC</a:t>
            </a: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6F74E-37FF-4480-9014-D02BB000EFD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7"/>
          <p:cNvGrpSpPr>
            <a:grpSpLocks/>
          </p:cNvGrpSpPr>
          <p:nvPr/>
        </p:nvGrpSpPr>
        <p:grpSpPr bwMode="auto">
          <a:xfrm>
            <a:off x="0" y="5797550"/>
            <a:ext cx="9132888" cy="1076325"/>
            <a:chOff x="0" y="3652"/>
            <a:chExt cx="5753" cy="678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ltGray">
            <a:xfrm>
              <a:off x="0" y="3676"/>
              <a:ext cx="5752" cy="64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3" name="Group 16"/>
            <p:cNvGrpSpPr>
              <a:grpSpLocks/>
            </p:cNvGrpSpPr>
            <p:nvPr/>
          </p:nvGrpSpPr>
          <p:grpSpPr bwMode="auto">
            <a:xfrm>
              <a:off x="0" y="3652"/>
              <a:ext cx="5753" cy="678"/>
              <a:chOff x="0" y="3652"/>
              <a:chExt cx="5753" cy="678"/>
            </a:xfrm>
          </p:grpSpPr>
          <p:sp useBgFill="1">
            <p:nvSpPr>
              <p:cNvPr id="3" name="Freeform 3"/>
              <p:cNvSpPr>
                <a:spLocks/>
              </p:cNvSpPr>
              <p:nvPr/>
            </p:nvSpPr>
            <p:spPr bwMode="white">
              <a:xfrm>
                <a:off x="0" y="3652"/>
                <a:ext cx="577" cy="678"/>
              </a:xfrm>
              <a:custGeom>
                <a:avLst/>
                <a:gdLst/>
                <a:ahLst/>
                <a:cxnLst>
                  <a:cxn ang="0">
                    <a:pos x="0" y="677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77"/>
                  </a:cxn>
                  <a:cxn ang="0">
                    <a:pos x="0" y="677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4" name="Freeform 4"/>
              <p:cNvSpPr>
                <a:spLocks/>
              </p:cNvSpPr>
              <p:nvPr/>
            </p:nvSpPr>
            <p:spPr bwMode="white">
              <a:xfrm>
                <a:off x="432" y="3652"/>
                <a:ext cx="577" cy="678"/>
              </a:xfrm>
              <a:custGeom>
                <a:avLst/>
                <a:gdLst/>
                <a:ahLst/>
                <a:cxnLst>
                  <a:cxn ang="0">
                    <a:pos x="0" y="677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77"/>
                  </a:cxn>
                  <a:cxn ang="0">
                    <a:pos x="0" y="677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29" name="Freeform 5"/>
              <p:cNvSpPr>
                <a:spLocks/>
              </p:cNvSpPr>
              <p:nvPr/>
            </p:nvSpPr>
            <p:spPr bwMode="white">
              <a:xfrm>
                <a:off x="876" y="3652"/>
                <a:ext cx="577" cy="678"/>
              </a:xfrm>
              <a:custGeom>
                <a:avLst/>
                <a:gdLst/>
                <a:ahLst/>
                <a:cxnLst>
                  <a:cxn ang="0">
                    <a:pos x="0" y="677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77"/>
                  </a:cxn>
                  <a:cxn ang="0">
                    <a:pos x="0" y="677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30" name="Freeform 6"/>
              <p:cNvSpPr>
                <a:spLocks/>
              </p:cNvSpPr>
              <p:nvPr/>
            </p:nvSpPr>
            <p:spPr bwMode="white">
              <a:xfrm>
                <a:off x="1320" y="3652"/>
                <a:ext cx="577" cy="678"/>
              </a:xfrm>
              <a:custGeom>
                <a:avLst/>
                <a:gdLst/>
                <a:ahLst/>
                <a:cxnLst>
                  <a:cxn ang="0">
                    <a:pos x="0" y="677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77"/>
                  </a:cxn>
                  <a:cxn ang="0">
                    <a:pos x="0" y="677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31" name="Freeform 7"/>
              <p:cNvSpPr>
                <a:spLocks/>
              </p:cNvSpPr>
              <p:nvPr/>
            </p:nvSpPr>
            <p:spPr bwMode="white">
              <a:xfrm>
                <a:off x="1764" y="3652"/>
                <a:ext cx="577" cy="678"/>
              </a:xfrm>
              <a:custGeom>
                <a:avLst/>
                <a:gdLst/>
                <a:ahLst/>
                <a:cxnLst>
                  <a:cxn ang="0">
                    <a:pos x="0" y="677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77"/>
                  </a:cxn>
                  <a:cxn ang="0">
                    <a:pos x="0" y="677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32" name="Freeform 8"/>
              <p:cNvSpPr>
                <a:spLocks/>
              </p:cNvSpPr>
              <p:nvPr/>
            </p:nvSpPr>
            <p:spPr bwMode="white">
              <a:xfrm>
                <a:off x="2208" y="3652"/>
                <a:ext cx="577" cy="678"/>
              </a:xfrm>
              <a:custGeom>
                <a:avLst/>
                <a:gdLst/>
                <a:ahLst/>
                <a:cxnLst>
                  <a:cxn ang="0">
                    <a:pos x="0" y="677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77"/>
                  </a:cxn>
                  <a:cxn ang="0">
                    <a:pos x="0" y="677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5" name="Freeform 9"/>
              <p:cNvSpPr>
                <a:spLocks/>
              </p:cNvSpPr>
              <p:nvPr/>
            </p:nvSpPr>
            <p:spPr bwMode="white">
              <a:xfrm>
                <a:off x="2640" y="3652"/>
                <a:ext cx="577" cy="678"/>
              </a:xfrm>
              <a:custGeom>
                <a:avLst/>
                <a:gdLst/>
                <a:ahLst/>
                <a:cxnLst>
                  <a:cxn ang="0">
                    <a:pos x="0" y="677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77"/>
                  </a:cxn>
                  <a:cxn ang="0">
                    <a:pos x="0" y="677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34" name="Freeform 10"/>
              <p:cNvSpPr>
                <a:spLocks/>
              </p:cNvSpPr>
              <p:nvPr/>
            </p:nvSpPr>
            <p:spPr bwMode="white">
              <a:xfrm>
                <a:off x="3084" y="3652"/>
                <a:ext cx="577" cy="678"/>
              </a:xfrm>
              <a:custGeom>
                <a:avLst/>
                <a:gdLst/>
                <a:ahLst/>
                <a:cxnLst>
                  <a:cxn ang="0">
                    <a:pos x="0" y="677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77"/>
                  </a:cxn>
                  <a:cxn ang="0">
                    <a:pos x="0" y="677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35" name="Freeform 11"/>
              <p:cNvSpPr>
                <a:spLocks/>
              </p:cNvSpPr>
              <p:nvPr/>
            </p:nvSpPr>
            <p:spPr bwMode="white">
              <a:xfrm>
                <a:off x="3540" y="3652"/>
                <a:ext cx="577" cy="678"/>
              </a:xfrm>
              <a:custGeom>
                <a:avLst/>
                <a:gdLst/>
                <a:ahLst/>
                <a:cxnLst>
                  <a:cxn ang="0">
                    <a:pos x="0" y="677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77"/>
                  </a:cxn>
                  <a:cxn ang="0">
                    <a:pos x="0" y="677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36" name="Freeform 12"/>
              <p:cNvSpPr>
                <a:spLocks/>
              </p:cNvSpPr>
              <p:nvPr/>
            </p:nvSpPr>
            <p:spPr bwMode="white">
              <a:xfrm>
                <a:off x="3996" y="3652"/>
                <a:ext cx="577" cy="678"/>
              </a:xfrm>
              <a:custGeom>
                <a:avLst/>
                <a:gdLst/>
                <a:ahLst/>
                <a:cxnLst>
                  <a:cxn ang="0">
                    <a:pos x="0" y="677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77"/>
                  </a:cxn>
                  <a:cxn ang="0">
                    <a:pos x="0" y="677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37" name="Freeform 13"/>
              <p:cNvSpPr>
                <a:spLocks/>
              </p:cNvSpPr>
              <p:nvPr/>
            </p:nvSpPr>
            <p:spPr bwMode="white">
              <a:xfrm>
                <a:off x="4464" y="3652"/>
                <a:ext cx="577" cy="678"/>
              </a:xfrm>
              <a:custGeom>
                <a:avLst/>
                <a:gdLst/>
                <a:ahLst/>
                <a:cxnLst>
                  <a:cxn ang="0">
                    <a:pos x="0" y="677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77"/>
                  </a:cxn>
                  <a:cxn ang="0">
                    <a:pos x="0" y="677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38" name="Freeform 14"/>
              <p:cNvSpPr>
                <a:spLocks/>
              </p:cNvSpPr>
              <p:nvPr/>
            </p:nvSpPr>
            <p:spPr bwMode="white">
              <a:xfrm>
                <a:off x="4920" y="3652"/>
                <a:ext cx="577" cy="678"/>
              </a:xfrm>
              <a:custGeom>
                <a:avLst/>
                <a:gdLst/>
                <a:ahLst/>
                <a:cxnLst>
                  <a:cxn ang="0">
                    <a:pos x="0" y="677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77"/>
                  </a:cxn>
                  <a:cxn ang="0">
                    <a:pos x="0" y="677"/>
                  </a:cxn>
                </a:cxnLst>
                <a:rect l="0" t="0" r="r" b="b"/>
                <a:pathLst>
                  <a:path w="577" h="678">
                    <a:moveTo>
                      <a:pt x="0" y="677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77"/>
                    </a:lnTo>
                    <a:lnTo>
                      <a:pt x="0" y="677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39" name="Freeform 15"/>
              <p:cNvSpPr>
                <a:spLocks/>
              </p:cNvSpPr>
              <p:nvPr/>
            </p:nvSpPr>
            <p:spPr bwMode="white">
              <a:xfrm>
                <a:off x="5392" y="3825"/>
                <a:ext cx="361" cy="505"/>
              </a:xfrm>
              <a:custGeom>
                <a:avLst/>
                <a:gdLst/>
                <a:ahLst/>
                <a:cxnLst>
                  <a:cxn ang="0">
                    <a:pos x="0" y="504"/>
                  </a:cxn>
                  <a:cxn ang="0">
                    <a:pos x="360" y="0"/>
                  </a:cxn>
                  <a:cxn ang="0">
                    <a:pos x="360" y="122"/>
                  </a:cxn>
                  <a:cxn ang="0">
                    <a:pos x="96" y="504"/>
                  </a:cxn>
                  <a:cxn ang="0">
                    <a:pos x="0" y="504"/>
                  </a:cxn>
                </a:cxnLst>
                <a:rect l="0" t="0" r="r" b="b"/>
                <a:pathLst>
                  <a:path w="361" h="505">
                    <a:moveTo>
                      <a:pt x="0" y="504"/>
                    </a:moveTo>
                    <a:lnTo>
                      <a:pt x="360" y="0"/>
                    </a:lnTo>
                    <a:lnTo>
                      <a:pt x="360" y="122"/>
                    </a:lnTo>
                    <a:lnTo>
                      <a:pt x="96" y="504"/>
                    </a:lnTo>
                    <a:lnTo>
                      <a:pt x="0" y="504"/>
                    </a:lnTo>
                  </a:path>
                </a:pathLst>
              </a:custGeom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27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1028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14500"/>
            <a:ext cx="777240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  <a:endParaRPr lang="en-US" altLang="zh-TW" smtClean="0"/>
          </a:p>
          <a:p>
            <a:pPr lvl="1"/>
            <a:r>
              <a:rPr lang="zh-TW" altLang="en-US" smtClean="0"/>
              <a:t>第二層</a:t>
            </a:r>
            <a:endParaRPr lang="en-US" altLang="zh-TW" smtClean="0"/>
          </a:p>
          <a:p>
            <a:pPr lvl="2"/>
            <a:r>
              <a:rPr lang="zh-TW" altLang="en-US" smtClean="0"/>
              <a:t>第三層</a:t>
            </a:r>
            <a:endParaRPr lang="en-US" altLang="zh-TW" smtClean="0"/>
          </a:p>
          <a:p>
            <a:pPr lvl="3"/>
            <a:r>
              <a:rPr lang="zh-TW" altLang="en-US" smtClean="0"/>
              <a:t>第四層</a:t>
            </a:r>
            <a:endParaRPr lang="en-US" altLang="zh-TW" smtClean="0"/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2000"/>
            </a:lvl1pPr>
          </a:lstStyle>
          <a:p>
            <a:r>
              <a:rPr lang="en-US" altLang="zh-TW"/>
              <a:t>DCFC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668E55C-6649-44A7-8860-CBB4FEC23D3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9" charset="0"/>
          <a:ea typeface="新細明體" pitchFamily="-109" charset="-120"/>
          <a:cs typeface="新細明體" pitchFamily="-109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9" charset="0"/>
          <a:ea typeface="新細明體" pitchFamily="-109" charset="-120"/>
          <a:cs typeface="新細明體" pitchFamily="-109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9" charset="0"/>
          <a:ea typeface="新細明體" pitchFamily="-109" charset="-120"/>
          <a:cs typeface="新細明體" pitchFamily="-109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9" charset="0"/>
          <a:ea typeface="新細明體" pitchFamily="-109" charset="-120"/>
          <a:cs typeface="新細明體" pitchFamily="-109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9" charset="0"/>
          <a:ea typeface="新細明體" pitchFamily="-109" charset="-120"/>
          <a:cs typeface="新細明體" pitchFamily="-109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9" charset="0"/>
          <a:ea typeface="新細明體" pitchFamily="-109" charset="-120"/>
          <a:cs typeface="新細明體" pitchFamily="-109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9" charset="0"/>
          <a:ea typeface="新細明體" pitchFamily="-109" charset="-120"/>
          <a:cs typeface="新細明體" pitchFamily="-109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-109" charset="0"/>
          <a:ea typeface="新細明體" pitchFamily="-109" charset="-120"/>
          <a:cs typeface="新細明體" pitchFamily="-109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v"/>
        <a:defRPr kumimoji="1"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TW"/>
              <a:t>DCFC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1219200"/>
          </a:xfrm>
          <a:noFill/>
        </p:spPr>
        <p:txBody>
          <a:bodyPr/>
          <a:lstStyle/>
          <a:p>
            <a:pPr eaLnBrk="1" hangingPunct="1"/>
            <a:r>
              <a:rPr lang="en-US" altLang="zh-TW" sz="2400" b="1" smtClean="0">
                <a:ea typeface="華康中楷體" charset="-120"/>
              </a:rPr>
              <a:t>S062   </a:t>
            </a:r>
            <a:r>
              <a:rPr lang="en-US" altLang="zh-TW" b="1" smtClean="0">
                <a:ea typeface="華康中楷體" charset="-120"/>
              </a:rPr>
              <a:t> </a:t>
            </a:r>
            <a:r>
              <a:rPr lang="zh-TW" altLang="en-US" sz="4000" b="1" smtClean="0">
                <a:ea typeface="DFKai-SB" pitchFamily="65" charset="-120"/>
              </a:rPr>
              <a:t>倚靠主永遠膀臂</a:t>
            </a:r>
            <a:r>
              <a:rPr lang="en-US" altLang="zh-TW" sz="4000" b="1" smtClean="0">
                <a:ea typeface="DFKai-SB" pitchFamily="65" charset="-120"/>
              </a:rPr>
              <a:t/>
            </a:r>
            <a:br>
              <a:rPr lang="en-US" altLang="zh-TW" sz="4000" b="1" smtClean="0">
                <a:ea typeface="DFKai-SB" pitchFamily="65" charset="-120"/>
              </a:rPr>
            </a:br>
            <a:r>
              <a:rPr lang="en-US" altLang="zh-TW" sz="4000" b="1" smtClean="0">
                <a:ea typeface="DFKai-SB" pitchFamily="65" charset="-120"/>
              </a:rPr>
              <a:t>Leaning on the Everlasting Arms</a:t>
            </a:r>
            <a:r>
              <a:rPr lang="en-US" altLang="zh-TW" sz="4000" b="1" smtClean="0">
                <a:ea typeface="華康中楷體" charset="-120"/>
              </a:rPr>
              <a:t> </a:t>
            </a:r>
            <a:r>
              <a:rPr lang="en-US" altLang="zh-TW" b="1" smtClean="0">
                <a:ea typeface="華康中楷體" charset="-120"/>
              </a:rPr>
              <a:t>   </a:t>
            </a:r>
            <a:r>
              <a:rPr lang="en-US" altLang="zh-TW" sz="2400" b="1" smtClean="0">
                <a:ea typeface="華康中楷體" charset="-120"/>
              </a:rPr>
              <a:t>1/3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57300"/>
            <a:ext cx="9144000" cy="4686300"/>
          </a:xfrm>
          <a:noFill/>
        </p:spPr>
        <p:txBody>
          <a:bodyPr/>
          <a:lstStyle/>
          <a:p>
            <a:pPr algn="ctr" eaLnBrk="1" hangingPunct="1">
              <a:lnSpc>
                <a:spcPts val="4325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b="1" smtClean="0">
                <a:ea typeface="華康中楷體" charset="-120"/>
              </a:rPr>
              <a:t>  </a:t>
            </a:r>
            <a:r>
              <a:rPr lang="zh-TW" altLang="en-US" sz="3600" b="1" smtClean="0">
                <a:ea typeface="全真中黑體" pitchFamily="49" charset="-120"/>
              </a:rPr>
              <a:t>何等的深交</a:t>
            </a:r>
            <a:r>
              <a:rPr lang="en-US" altLang="zh-TW" sz="3600" b="1" smtClean="0">
                <a:ea typeface="全真中黑體" pitchFamily="49" charset="-120"/>
              </a:rPr>
              <a:t>, </a:t>
            </a:r>
            <a:r>
              <a:rPr lang="zh-TW" altLang="en-US" sz="3600" b="1" smtClean="0">
                <a:ea typeface="全真中黑體" pitchFamily="49" charset="-120"/>
              </a:rPr>
              <a:t>何等的歡喜</a:t>
            </a:r>
            <a:endParaRPr lang="en-US" altLang="zh-TW" sz="3600" b="1" smtClean="0">
              <a:ea typeface="全真中黑體" pitchFamily="49" charset="-120"/>
            </a:endParaRPr>
          </a:p>
          <a:p>
            <a:pPr algn="ctr" eaLnBrk="1" hangingPunct="1">
              <a:lnSpc>
                <a:spcPts val="4325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What a fellowship, what a joy divine,</a:t>
            </a:r>
          </a:p>
          <a:p>
            <a:pPr algn="ctr" eaLnBrk="1" hangingPunct="1">
              <a:lnSpc>
                <a:spcPts val="4325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   </a:t>
            </a:r>
            <a:r>
              <a:rPr lang="zh-TW" altLang="en-US" sz="3600" b="1" smtClean="0">
                <a:ea typeface="全真中黑體" pitchFamily="49" charset="-120"/>
              </a:rPr>
              <a:t>倚靠主耶穌永遠膀臂</a:t>
            </a:r>
            <a:endParaRPr lang="en-US" altLang="zh-TW" sz="3600" b="1" smtClean="0">
              <a:ea typeface="全真中黑體" pitchFamily="49" charset="-120"/>
            </a:endParaRPr>
          </a:p>
          <a:p>
            <a:pPr algn="ctr" eaLnBrk="1" hangingPunct="1">
              <a:lnSpc>
                <a:spcPts val="4325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Leaning on the everlasting arms</a:t>
            </a:r>
          </a:p>
          <a:p>
            <a:pPr algn="ctr" eaLnBrk="1" hangingPunct="1">
              <a:lnSpc>
                <a:spcPts val="4325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  </a:t>
            </a:r>
            <a:r>
              <a:rPr lang="zh-TW" altLang="en-US" sz="3600" b="1" smtClean="0">
                <a:ea typeface="全真中黑體" pitchFamily="49" charset="-120"/>
              </a:rPr>
              <a:t>何等的平安</a:t>
            </a:r>
            <a:r>
              <a:rPr lang="en-US" altLang="zh-TW" sz="3600" b="1" smtClean="0">
                <a:ea typeface="全真中黑體" pitchFamily="49" charset="-120"/>
              </a:rPr>
              <a:t>, </a:t>
            </a:r>
            <a:r>
              <a:rPr lang="zh-TW" altLang="en-US" sz="3600" b="1" smtClean="0">
                <a:ea typeface="全真中黑體" pitchFamily="49" charset="-120"/>
              </a:rPr>
              <a:t>何等的福氣</a:t>
            </a:r>
            <a:endParaRPr lang="en-US" altLang="zh-TW" sz="3600" b="1" smtClean="0">
              <a:ea typeface="全真中黑體" pitchFamily="49" charset="-120"/>
            </a:endParaRPr>
          </a:p>
          <a:p>
            <a:pPr algn="ctr" eaLnBrk="1" hangingPunct="1">
              <a:lnSpc>
                <a:spcPts val="4325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What a blessed, what a peace is mine,</a:t>
            </a:r>
          </a:p>
          <a:p>
            <a:pPr algn="ctr" eaLnBrk="1" hangingPunct="1">
              <a:lnSpc>
                <a:spcPts val="4325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   </a:t>
            </a:r>
            <a:r>
              <a:rPr lang="zh-TW" altLang="en-US" sz="3600" b="1" smtClean="0">
                <a:ea typeface="全真中黑體" pitchFamily="49" charset="-120"/>
              </a:rPr>
              <a:t>倚靠主耶穌永遠膀臂</a:t>
            </a:r>
            <a:endParaRPr lang="en-US" altLang="zh-TW" sz="3600" b="1" smtClean="0">
              <a:ea typeface="全真中黑體" pitchFamily="49" charset="-120"/>
            </a:endParaRPr>
          </a:p>
          <a:p>
            <a:pPr algn="ctr" eaLnBrk="1" hangingPunct="1">
              <a:lnSpc>
                <a:spcPts val="4325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Leaning on the everlasting arms</a:t>
            </a:r>
            <a:endParaRPr lang="en-US" altLang="zh-TW" sz="3600" b="1" smtClean="0">
              <a:ea typeface="華康中楷體" charset="-120"/>
            </a:endParaRP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endParaRPr lang="en-US" altLang="zh-TW" b="1" smtClean="0">
              <a:ea typeface="華康中楷體" charset="-120"/>
            </a:endParaRP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b="1" smtClean="0">
                <a:ea typeface="華康中楷體" charset="-120"/>
              </a:rPr>
              <a:t> </a:t>
            </a:r>
            <a:endParaRPr lang="en-US" altLang="zh-TW" sz="4400" b="1" smtClean="0">
              <a:latin typeface="全真中黑體" pitchFamily="49" charset="-120"/>
              <a:ea typeface="全真中黑體" pitchFamily="49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TW"/>
              <a:t>DCFC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zh-TW" sz="1400" b="1" smtClean="0">
                <a:ea typeface="華康中楷體" charset="-120"/>
              </a:rPr>
              <a:t>S062   </a:t>
            </a:r>
            <a:r>
              <a:rPr lang="en-US" altLang="zh-TW" sz="2400" b="1" smtClean="0">
                <a:ea typeface="華康中楷體" charset="-120"/>
              </a:rPr>
              <a:t> </a:t>
            </a:r>
            <a:r>
              <a:rPr lang="zh-TW" altLang="en-US" sz="3800" b="1" smtClean="0">
                <a:ea typeface="DFKai-SB" pitchFamily="65" charset="-120"/>
              </a:rPr>
              <a:t>倚靠主永遠膀臂</a:t>
            </a:r>
            <a:r>
              <a:rPr lang="en-US" altLang="zh-TW" sz="3800" b="1" smtClean="0">
                <a:ea typeface="DFKai-SB" pitchFamily="65" charset="-120"/>
              </a:rPr>
              <a:t/>
            </a:r>
            <a:br>
              <a:rPr lang="en-US" altLang="zh-TW" sz="3800" b="1" smtClean="0">
                <a:ea typeface="DFKai-SB" pitchFamily="65" charset="-120"/>
              </a:rPr>
            </a:br>
            <a:r>
              <a:rPr lang="en-US" altLang="zh-TW" sz="3800" b="1" smtClean="0">
                <a:ea typeface="DFKai-SB" pitchFamily="65" charset="-120"/>
              </a:rPr>
              <a:t>Leaning on the Everlasting Arms</a:t>
            </a:r>
            <a:r>
              <a:rPr lang="en-US" altLang="zh-TW" sz="3800" b="1" smtClean="0">
                <a:ea typeface="華康中楷體" charset="-120"/>
              </a:rPr>
              <a:t> 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57300"/>
            <a:ext cx="9144000" cy="4686300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  <a:buFont typeface="Monotype Sorts" pitchFamily="2" charset="2"/>
              <a:buNone/>
            </a:pPr>
            <a:r>
              <a:rPr lang="en-US" altLang="zh-TW" b="1" smtClean="0">
                <a:ea typeface="華康中楷體" charset="-120"/>
              </a:rPr>
              <a:t> 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b="1" smtClean="0">
                <a:ea typeface="華康中楷體" charset="-120"/>
              </a:rPr>
              <a:t>  </a:t>
            </a:r>
            <a:r>
              <a:rPr lang="zh-TW" altLang="en-US" sz="3600" b="1" smtClean="0">
                <a:ea typeface="全真中黑體" pitchFamily="49" charset="-120"/>
              </a:rPr>
              <a:t>倚靠</a:t>
            </a:r>
            <a:r>
              <a:rPr lang="en-US" altLang="zh-TW" sz="3600" b="1" smtClean="0">
                <a:ea typeface="全真中黑體" pitchFamily="49" charset="-120"/>
              </a:rPr>
              <a:t>, </a:t>
            </a:r>
            <a:r>
              <a:rPr lang="zh-TW" altLang="en-US" sz="3600" b="1" smtClean="0">
                <a:ea typeface="全真中黑體" pitchFamily="49" charset="-120"/>
              </a:rPr>
              <a:t>倚靠</a:t>
            </a:r>
            <a:r>
              <a:rPr lang="en-US" altLang="zh-TW" sz="3600" b="1" smtClean="0">
                <a:ea typeface="全真中黑體" pitchFamily="49" charset="-120"/>
              </a:rPr>
              <a:t>, </a:t>
            </a:r>
            <a:r>
              <a:rPr lang="zh-TW" altLang="en-US" sz="3600" b="1" smtClean="0">
                <a:ea typeface="全真中黑體" pitchFamily="49" charset="-120"/>
              </a:rPr>
              <a:t>平安穩妥</a:t>
            </a:r>
            <a:r>
              <a:rPr lang="en-US" altLang="zh-TW" sz="3600" b="1" smtClean="0">
                <a:ea typeface="全真中黑體" pitchFamily="49" charset="-120"/>
              </a:rPr>
              <a:t>, </a:t>
            </a:r>
            <a:r>
              <a:rPr lang="zh-TW" altLang="en-US" sz="3600" b="1" smtClean="0">
                <a:ea typeface="全真中黑體" pitchFamily="49" charset="-120"/>
              </a:rPr>
              <a:t>危險遠離</a:t>
            </a:r>
            <a:endParaRPr lang="en-US" altLang="zh-TW" sz="3600" b="1" smtClean="0">
              <a:ea typeface="全真中黑體" pitchFamily="49" charset="-120"/>
            </a:endParaRP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Leaning, leaning, 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Safe and secure from all alarms,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 </a:t>
            </a:r>
            <a:r>
              <a:rPr lang="zh-TW" altLang="en-US" sz="3600" b="1" smtClean="0">
                <a:ea typeface="全真中黑體" pitchFamily="49" charset="-120"/>
              </a:rPr>
              <a:t>倚靠</a:t>
            </a:r>
            <a:r>
              <a:rPr lang="en-US" altLang="zh-TW" sz="3600" b="1" smtClean="0">
                <a:ea typeface="全真中黑體" pitchFamily="49" charset="-120"/>
              </a:rPr>
              <a:t>, </a:t>
            </a:r>
            <a:r>
              <a:rPr lang="zh-TW" altLang="en-US" sz="3600" b="1" smtClean="0">
                <a:ea typeface="全真中黑體" pitchFamily="49" charset="-120"/>
              </a:rPr>
              <a:t>倚靠</a:t>
            </a:r>
            <a:r>
              <a:rPr lang="en-US" altLang="zh-TW" sz="3600" b="1" smtClean="0">
                <a:ea typeface="全真中黑體" pitchFamily="49" charset="-120"/>
              </a:rPr>
              <a:t>, </a:t>
            </a:r>
            <a:r>
              <a:rPr lang="zh-TW" altLang="en-US" sz="3600" b="1" smtClean="0">
                <a:ea typeface="全真中黑體" pitchFamily="49" charset="-120"/>
              </a:rPr>
              <a:t>倚靠主耶穌永遠膀臂</a:t>
            </a:r>
            <a:endParaRPr lang="en-US" altLang="zh-TW" sz="3600" b="1" smtClean="0">
              <a:ea typeface="全真中黑體" pitchFamily="49" charset="-120"/>
            </a:endParaRP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Leaning, leaning,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Leaning on the everlasting arms.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TW"/>
              <a:t>DCFC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zh-TW" b="1" smtClean="0">
                <a:ea typeface="華康中楷體" charset="-120"/>
              </a:rPr>
              <a:t> </a:t>
            </a:r>
            <a:r>
              <a:rPr lang="en-US" altLang="zh-TW" sz="1000" b="1" smtClean="0">
                <a:ea typeface="華康中楷體" charset="-120"/>
              </a:rPr>
              <a:t>S062   </a:t>
            </a:r>
            <a:r>
              <a:rPr lang="en-US" altLang="zh-TW" sz="1400" b="1" smtClean="0">
                <a:ea typeface="華康中楷體" charset="-120"/>
              </a:rPr>
              <a:t> </a:t>
            </a:r>
            <a:r>
              <a:rPr lang="zh-TW" altLang="en-US" sz="3800" b="1" smtClean="0">
                <a:ea typeface="DFKai-SB" pitchFamily="65" charset="-120"/>
              </a:rPr>
              <a:t>倚靠主永遠膀臂</a:t>
            </a:r>
            <a:r>
              <a:rPr lang="en-US" altLang="zh-TW" sz="3800" b="1" smtClean="0">
                <a:ea typeface="DFKai-SB" pitchFamily="65" charset="-120"/>
              </a:rPr>
              <a:t/>
            </a:r>
            <a:br>
              <a:rPr lang="en-US" altLang="zh-TW" sz="3800" b="1" smtClean="0">
                <a:ea typeface="DFKai-SB" pitchFamily="65" charset="-120"/>
              </a:rPr>
            </a:br>
            <a:r>
              <a:rPr lang="en-US" altLang="zh-TW" sz="3800" b="1" smtClean="0">
                <a:ea typeface="DFKai-SB" pitchFamily="65" charset="-120"/>
              </a:rPr>
              <a:t>Leaning on the Everlasting Arms</a:t>
            </a:r>
            <a:r>
              <a:rPr lang="en-US" altLang="zh-TW" sz="3800" b="1" smtClean="0">
                <a:ea typeface="華康中楷體" charset="-120"/>
              </a:rPr>
              <a:t>  </a:t>
            </a:r>
            <a:r>
              <a:rPr lang="en-US" altLang="zh-TW" sz="2400" b="1" smtClean="0">
                <a:ea typeface="華康中楷體" charset="-120"/>
              </a:rPr>
              <a:t>2/3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648200"/>
          </a:xfrm>
          <a:noFill/>
        </p:spPr>
        <p:txBody>
          <a:bodyPr/>
          <a:lstStyle/>
          <a:p>
            <a:pPr algn="ctr" eaLnBrk="1" hangingPunct="1">
              <a:lnSpc>
                <a:spcPts val="4325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3600" b="1" smtClean="0">
                <a:ea typeface="華康中楷體" charset="-120"/>
              </a:rPr>
              <a:t>  </a:t>
            </a:r>
            <a:r>
              <a:rPr lang="zh-TW" altLang="en-US" sz="3600" b="1" smtClean="0">
                <a:ea typeface="全真中黑體" pitchFamily="49" charset="-120"/>
              </a:rPr>
              <a:t>我滿心歡喜</a:t>
            </a:r>
            <a:r>
              <a:rPr lang="en-US" altLang="zh-TW" sz="3600" b="1" smtClean="0">
                <a:ea typeface="全真中黑體" pitchFamily="49" charset="-120"/>
              </a:rPr>
              <a:t>, </a:t>
            </a:r>
            <a:r>
              <a:rPr lang="zh-TW" altLang="en-US" sz="3600" b="1" smtClean="0">
                <a:ea typeface="全真中黑體" pitchFamily="49" charset="-120"/>
              </a:rPr>
              <a:t>行走這天路</a:t>
            </a:r>
            <a:endParaRPr lang="en-US" altLang="zh-TW" sz="3600" b="1" smtClean="0">
              <a:ea typeface="全真中黑體" pitchFamily="49" charset="-120"/>
            </a:endParaRPr>
          </a:p>
          <a:p>
            <a:pPr algn="ctr" eaLnBrk="1" hangingPunct="1">
              <a:lnSpc>
                <a:spcPts val="4325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O How sweet to walk in this pilgrim way,</a:t>
            </a:r>
          </a:p>
          <a:p>
            <a:pPr algn="ctr" eaLnBrk="1" hangingPunct="1">
              <a:lnSpc>
                <a:spcPts val="4325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  </a:t>
            </a:r>
            <a:r>
              <a:rPr lang="zh-TW" altLang="en-US" sz="3600" b="1" smtClean="0">
                <a:ea typeface="全真中黑體" pitchFamily="49" charset="-120"/>
              </a:rPr>
              <a:t>倚靠主耶穌永遠膀臂</a:t>
            </a:r>
            <a:endParaRPr lang="en-US" altLang="zh-TW" sz="3600" b="1" smtClean="0">
              <a:ea typeface="全真中黑體" pitchFamily="49" charset="-120"/>
            </a:endParaRPr>
          </a:p>
          <a:p>
            <a:pPr algn="ctr" eaLnBrk="1" hangingPunct="1">
              <a:lnSpc>
                <a:spcPts val="4325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Leaning on the everlasting arms;</a:t>
            </a:r>
          </a:p>
          <a:p>
            <a:pPr algn="ctr" eaLnBrk="1" hangingPunct="1">
              <a:lnSpc>
                <a:spcPts val="4325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  </a:t>
            </a:r>
            <a:r>
              <a:rPr lang="zh-TW" altLang="en-US" sz="3600" b="1" smtClean="0">
                <a:ea typeface="全真中黑體" pitchFamily="49" charset="-120"/>
              </a:rPr>
              <a:t>每日有榮光</a:t>
            </a:r>
            <a:r>
              <a:rPr lang="en-US" altLang="zh-TW" sz="3600" b="1" smtClean="0">
                <a:ea typeface="全真中黑體" pitchFamily="49" charset="-120"/>
              </a:rPr>
              <a:t>, </a:t>
            </a:r>
            <a:r>
              <a:rPr lang="zh-TW" altLang="en-US" sz="3600" b="1" smtClean="0">
                <a:ea typeface="全真中黑體" pitchFamily="49" charset="-120"/>
              </a:rPr>
              <a:t>照亮我旅途</a:t>
            </a:r>
            <a:endParaRPr lang="en-US" altLang="zh-TW" sz="3600" b="1" smtClean="0">
              <a:ea typeface="全真中黑體" pitchFamily="49" charset="-120"/>
            </a:endParaRPr>
          </a:p>
          <a:p>
            <a:pPr algn="ctr" eaLnBrk="1" hangingPunct="1">
              <a:lnSpc>
                <a:spcPts val="4325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O How bright the path grows from day to day</a:t>
            </a:r>
          </a:p>
          <a:p>
            <a:pPr algn="ctr" eaLnBrk="1" hangingPunct="1">
              <a:lnSpc>
                <a:spcPts val="4325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  </a:t>
            </a:r>
            <a:r>
              <a:rPr lang="zh-TW" altLang="en-US" sz="3600" b="1" smtClean="0">
                <a:ea typeface="全真中黑體" pitchFamily="49" charset="-120"/>
              </a:rPr>
              <a:t>倚靠主耶穌永遠膀臂</a:t>
            </a:r>
            <a:endParaRPr lang="en-US" altLang="zh-TW" sz="3600" b="1" smtClean="0">
              <a:ea typeface="全真中黑體" pitchFamily="49" charset="-120"/>
            </a:endParaRPr>
          </a:p>
          <a:p>
            <a:pPr algn="ctr" eaLnBrk="1" hangingPunct="1">
              <a:lnSpc>
                <a:spcPts val="4325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Leaning on the everlasting arms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endParaRPr lang="en-US" altLang="zh-TW" sz="4400" b="1" smtClean="0">
              <a:latin typeface="全真中黑體" pitchFamily="49" charset="-120"/>
              <a:ea typeface="全真中黑體" pitchFamily="49" charset="-120"/>
            </a:endParaRPr>
          </a:p>
          <a:p>
            <a:pPr algn="ctr" eaLnBrk="1" hangingPunct="1">
              <a:buFont typeface="Monotype Sorts" pitchFamily="2" charset="2"/>
              <a:buNone/>
            </a:pPr>
            <a:endParaRPr lang="en-US" altLang="zh-TW" b="1" smtClean="0">
              <a:ea typeface="華康中楷體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TW"/>
              <a:t>DCFC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zh-TW" sz="1400" b="1" smtClean="0">
                <a:ea typeface="華康中楷體" charset="-120"/>
              </a:rPr>
              <a:t>S062   </a:t>
            </a:r>
            <a:r>
              <a:rPr lang="en-US" altLang="zh-TW" sz="2400" b="1" smtClean="0">
                <a:ea typeface="華康中楷體" charset="-120"/>
              </a:rPr>
              <a:t> </a:t>
            </a:r>
            <a:r>
              <a:rPr lang="zh-TW" altLang="en-US" sz="3800" b="1" smtClean="0">
                <a:ea typeface="DFKai-SB" pitchFamily="65" charset="-120"/>
              </a:rPr>
              <a:t>倚靠主永遠膀臂</a:t>
            </a:r>
            <a:r>
              <a:rPr lang="en-US" altLang="zh-TW" sz="3800" b="1" smtClean="0">
                <a:ea typeface="DFKai-SB" pitchFamily="65" charset="-120"/>
              </a:rPr>
              <a:t/>
            </a:r>
            <a:br>
              <a:rPr lang="en-US" altLang="zh-TW" sz="3800" b="1" smtClean="0">
                <a:ea typeface="DFKai-SB" pitchFamily="65" charset="-120"/>
              </a:rPr>
            </a:br>
            <a:r>
              <a:rPr lang="en-US" altLang="zh-TW" sz="3800" b="1" smtClean="0">
                <a:ea typeface="DFKai-SB" pitchFamily="65" charset="-120"/>
              </a:rPr>
              <a:t>Leaning on the Everlasting Arms</a:t>
            </a:r>
            <a:r>
              <a:rPr lang="en-US" altLang="zh-TW" sz="3800" b="1" smtClean="0">
                <a:ea typeface="華康中楷體" charset="-120"/>
              </a:rPr>
              <a:t> 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57300"/>
            <a:ext cx="9144000" cy="4686300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  <a:buFont typeface="Monotype Sorts" pitchFamily="2" charset="2"/>
              <a:buNone/>
            </a:pPr>
            <a:r>
              <a:rPr lang="en-US" altLang="zh-TW" b="1" smtClean="0">
                <a:ea typeface="華康中楷體" charset="-120"/>
              </a:rPr>
              <a:t> 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b="1" smtClean="0">
                <a:ea typeface="華康中楷體" charset="-120"/>
              </a:rPr>
              <a:t>  </a:t>
            </a:r>
            <a:r>
              <a:rPr lang="zh-TW" altLang="en-US" sz="3600" b="1" smtClean="0">
                <a:ea typeface="全真中黑體" pitchFamily="49" charset="-120"/>
              </a:rPr>
              <a:t>倚靠</a:t>
            </a:r>
            <a:r>
              <a:rPr lang="en-US" altLang="zh-TW" sz="3600" b="1" smtClean="0">
                <a:ea typeface="全真中黑體" pitchFamily="49" charset="-120"/>
              </a:rPr>
              <a:t>, </a:t>
            </a:r>
            <a:r>
              <a:rPr lang="zh-TW" altLang="en-US" sz="3600" b="1" smtClean="0">
                <a:ea typeface="全真中黑體" pitchFamily="49" charset="-120"/>
              </a:rPr>
              <a:t>倚靠</a:t>
            </a:r>
            <a:r>
              <a:rPr lang="en-US" altLang="zh-TW" sz="3600" b="1" smtClean="0">
                <a:ea typeface="全真中黑體" pitchFamily="49" charset="-120"/>
              </a:rPr>
              <a:t>, </a:t>
            </a:r>
            <a:r>
              <a:rPr lang="zh-TW" altLang="en-US" sz="3600" b="1" smtClean="0">
                <a:ea typeface="全真中黑體" pitchFamily="49" charset="-120"/>
              </a:rPr>
              <a:t>平安穩妥</a:t>
            </a:r>
            <a:r>
              <a:rPr lang="en-US" altLang="zh-TW" sz="3600" b="1" smtClean="0">
                <a:ea typeface="全真中黑體" pitchFamily="49" charset="-120"/>
              </a:rPr>
              <a:t>, </a:t>
            </a:r>
            <a:r>
              <a:rPr lang="zh-TW" altLang="en-US" sz="3600" b="1" smtClean="0">
                <a:ea typeface="全真中黑體" pitchFamily="49" charset="-120"/>
              </a:rPr>
              <a:t>危險遠離</a:t>
            </a:r>
            <a:endParaRPr lang="en-US" altLang="zh-TW" sz="3600" b="1" smtClean="0">
              <a:ea typeface="全真中黑體" pitchFamily="49" charset="-120"/>
            </a:endParaRP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Leaning, leaning, 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Safe and secure from all alarms,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 </a:t>
            </a:r>
            <a:r>
              <a:rPr lang="zh-TW" altLang="en-US" sz="3600" b="1" smtClean="0">
                <a:ea typeface="全真中黑體" pitchFamily="49" charset="-120"/>
              </a:rPr>
              <a:t>倚靠</a:t>
            </a:r>
            <a:r>
              <a:rPr lang="en-US" altLang="zh-TW" sz="3600" b="1" smtClean="0">
                <a:ea typeface="全真中黑體" pitchFamily="49" charset="-120"/>
              </a:rPr>
              <a:t>, </a:t>
            </a:r>
            <a:r>
              <a:rPr lang="zh-TW" altLang="en-US" sz="3600" b="1" smtClean="0">
                <a:ea typeface="全真中黑體" pitchFamily="49" charset="-120"/>
              </a:rPr>
              <a:t>倚靠</a:t>
            </a:r>
            <a:r>
              <a:rPr lang="en-US" altLang="zh-TW" sz="3600" b="1" smtClean="0">
                <a:ea typeface="全真中黑體" pitchFamily="49" charset="-120"/>
              </a:rPr>
              <a:t>, </a:t>
            </a:r>
            <a:r>
              <a:rPr lang="zh-TW" altLang="en-US" sz="3600" b="1" smtClean="0">
                <a:ea typeface="全真中黑體" pitchFamily="49" charset="-120"/>
              </a:rPr>
              <a:t>倚靠主耶穌永遠膀臂</a:t>
            </a:r>
            <a:endParaRPr lang="en-US" altLang="zh-TW" sz="3600" b="1" smtClean="0">
              <a:ea typeface="全真中黑體" pitchFamily="49" charset="-120"/>
            </a:endParaRP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Leaning, leaning,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Leaning on the everlasting arms.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TW"/>
              <a:t>DCFC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229600" cy="1219200"/>
          </a:xfrm>
          <a:noFill/>
        </p:spPr>
        <p:txBody>
          <a:bodyPr/>
          <a:lstStyle/>
          <a:p>
            <a:pPr eaLnBrk="1" hangingPunct="1"/>
            <a:r>
              <a:rPr lang="en-US" altLang="zh-TW" sz="2400" b="1" smtClean="0">
                <a:ea typeface="華康中楷體" charset="-120"/>
              </a:rPr>
              <a:t>S062     </a:t>
            </a:r>
            <a:r>
              <a:rPr lang="zh-TW" altLang="en-US" sz="3600" b="1" smtClean="0">
                <a:ea typeface="DFKai-SB" pitchFamily="65" charset="-120"/>
              </a:rPr>
              <a:t>倚靠主永遠膀臂</a:t>
            </a:r>
            <a:r>
              <a:rPr lang="en-US" altLang="zh-TW" sz="3600" b="1" smtClean="0">
                <a:ea typeface="DFKai-SB" pitchFamily="65" charset="-120"/>
              </a:rPr>
              <a:t/>
            </a:r>
            <a:br>
              <a:rPr lang="en-US" altLang="zh-TW" sz="3600" b="1" smtClean="0">
                <a:ea typeface="DFKai-SB" pitchFamily="65" charset="-120"/>
              </a:rPr>
            </a:br>
            <a:r>
              <a:rPr lang="en-US" altLang="zh-TW" sz="3600" b="1" smtClean="0">
                <a:ea typeface="DFKai-SB" pitchFamily="65" charset="-120"/>
              </a:rPr>
              <a:t>Leaning on the Everlasting Arms</a:t>
            </a:r>
            <a:r>
              <a:rPr lang="en-US" altLang="zh-TW" sz="3600" b="1" smtClean="0">
                <a:ea typeface="華康中楷體" charset="-120"/>
              </a:rPr>
              <a:t>   </a:t>
            </a:r>
            <a:r>
              <a:rPr lang="en-US" altLang="zh-TW" sz="3600" b="1" smtClean="0">
                <a:ea typeface="DFKai-SB" pitchFamily="65" charset="-120"/>
              </a:rPr>
              <a:t>    </a:t>
            </a:r>
            <a:r>
              <a:rPr lang="en-US" altLang="zh-TW" sz="2400" b="1" smtClean="0">
                <a:ea typeface="華康中楷體" charset="-120"/>
              </a:rPr>
              <a:t>3/3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991600" cy="4724400"/>
          </a:xfrm>
          <a:noFill/>
        </p:spPr>
        <p:txBody>
          <a:bodyPr/>
          <a:lstStyle/>
          <a:p>
            <a:pPr algn="ctr" eaLnBrk="1" hangingPunct="1">
              <a:lnSpc>
                <a:spcPts val="4325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3600" b="1" smtClean="0">
                <a:ea typeface="華康中楷體" charset="-120"/>
              </a:rPr>
              <a:t>  </a:t>
            </a:r>
            <a:r>
              <a:rPr lang="zh-TW" altLang="en-US" sz="3600" b="1" smtClean="0">
                <a:ea typeface="全真中黑體" pitchFamily="49" charset="-120"/>
              </a:rPr>
              <a:t>我不用畏懼</a:t>
            </a:r>
            <a:r>
              <a:rPr lang="en-US" altLang="zh-TW" sz="3600" b="1" smtClean="0">
                <a:ea typeface="全真中黑體" pitchFamily="49" charset="-120"/>
              </a:rPr>
              <a:t>, </a:t>
            </a:r>
            <a:r>
              <a:rPr lang="zh-TW" altLang="en-US" sz="3600" b="1" smtClean="0">
                <a:ea typeface="全真中黑體" pitchFamily="49" charset="-120"/>
              </a:rPr>
              <a:t>我不用驚慌</a:t>
            </a:r>
            <a:endParaRPr lang="en-US" altLang="zh-TW" sz="3600" b="1" smtClean="0">
              <a:ea typeface="全真中黑體" pitchFamily="49" charset="-120"/>
            </a:endParaRPr>
          </a:p>
          <a:p>
            <a:pPr algn="ctr" eaLnBrk="1" hangingPunct="1">
              <a:lnSpc>
                <a:spcPts val="4325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What have I to dread, what have I to fear,</a:t>
            </a:r>
          </a:p>
          <a:p>
            <a:pPr algn="ctr" eaLnBrk="1" hangingPunct="1">
              <a:lnSpc>
                <a:spcPts val="4325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 </a:t>
            </a:r>
            <a:r>
              <a:rPr lang="zh-TW" altLang="en-US" sz="3600" b="1" smtClean="0">
                <a:ea typeface="全真中黑體" pitchFamily="49" charset="-120"/>
              </a:rPr>
              <a:t>倚靠主耶穌永遠膀臂</a:t>
            </a:r>
            <a:endParaRPr lang="en-US" altLang="zh-TW" sz="3600" b="1" smtClean="0">
              <a:ea typeface="全真中黑體" pitchFamily="49" charset="-120"/>
            </a:endParaRPr>
          </a:p>
          <a:p>
            <a:pPr algn="ctr" eaLnBrk="1" hangingPunct="1">
              <a:lnSpc>
                <a:spcPts val="4325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Leaning on the everlasting arms?</a:t>
            </a:r>
          </a:p>
          <a:p>
            <a:pPr algn="ctr" eaLnBrk="1" hangingPunct="1">
              <a:lnSpc>
                <a:spcPts val="4325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  </a:t>
            </a:r>
            <a:r>
              <a:rPr lang="zh-TW" altLang="en-US" sz="3600" b="1" smtClean="0">
                <a:ea typeface="全真中黑體" pitchFamily="49" charset="-120"/>
              </a:rPr>
              <a:t>我滿有平安</a:t>
            </a:r>
            <a:r>
              <a:rPr lang="en-US" altLang="zh-TW" sz="3600" b="1" smtClean="0">
                <a:ea typeface="全真中黑體" pitchFamily="49" charset="-120"/>
              </a:rPr>
              <a:t>, </a:t>
            </a:r>
            <a:r>
              <a:rPr lang="zh-TW" altLang="en-US" sz="3600" b="1" smtClean="0">
                <a:ea typeface="全真中黑體" pitchFamily="49" charset="-120"/>
              </a:rPr>
              <a:t>主在我身旁</a:t>
            </a:r>
            <a:endParaRPr lang="en-US" altLang="zh-TW" sz="3600" b="1" smtClean="0">
              <a:ea typeface="全真中黑體" pitchFamily="49" charset="-120"/>
            </a:endParaRPr>
          </a:p>
          <a:p>
            <a:pPr algn="ctr" eaLnBrk="1" hangingPunct="1">
              <a:lnSpc>
                <a:spcPts val="4325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I have blessed peace with my Lord so near,</a:t>
            </a:r>
          </a:p>
          <a:p>
            <a:pPr algn="ctr" eaLnBrk="1" hangingPunct="1">
              <a:lnSpc>
                <a:spcPts val="4325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 </a:t>
            </a:r>
            <a:r>
              <a:rPr lang="zh-TW" altLang="en-US" sz="3600" b="1" smtClean="0">
                <a:ea typeface="全真中黑體" pitchFamily="49" charset="-120"/>
              </a:rPr>
              <a:t>倚靠主耶穌永遠膀臂</a:t>
            </a:r>
            <a:endParaRPr lang="en-US" altLang="zh-TW" sz="3600" b="1" smtClean="0">
              <a:ea typeface="全真中黑體" pitchFamily="49" charset="-120"/>
            </a:endParaRPr>
          </a:p>
          <a:p>
            <a:pPr algn="ctr" eaLnBrk="1" hangingPunct="1">
              <a:lnSpc>
                <a:spcPts val="4325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Leaning on the everlasting arms.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endParaRPr lang="en-US" altLang="zh-TW" b="1" smtClean="0">
              <a:ea typeface="華康中楷體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TW"/>
              <a:t>DCFC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zh-TW" sz="1400" b="1" smtClean="0">
                <a:ea typeface="華康中楷體" charset="-120"/>
              </a:rPr>
              <a:t>S062   </a:t>
            </a:r>
            <a:r>
              <a:rPr lang="en-US" altLang="zh-TW" sz="2400" b="1" smtClean="0">
                <a:ea typeface="華康中楷體" charset="-120"/>
              </a:rPr>
              <a:t> </a:t>
            </a:r>
            <a:r>
              <a:rPr lang="zh-TW" altLang="en-US" sz="3800" b="1" smtClean="0">
                <a:ea typeface="DFKai-SB" pitchFamily="65" charset="-120"/>
              </a:rPr>
              <a:t>倚靠主永遠膀臂</a:t>
            </a:r>
            <a:r>
              <a:rPr lang="en-US" altLang="zh-TW" sz="3800" b="1" smtClean="0">
                <a:ea typeface="DFKai-SB" pitchFamily="65" charset="-120"/>
              </a:rPr>
              <a:t/>
            </a:r>
            <a:br>
              <a:rPr lang="en-US" altLang="zh-TW" sz="3800" b="1" smtClean="0">
                <a:ea typeface="DFKai-SB" pitchFamily="65" charset="-120"/>
              </a:rPr>
            </a:br>
            <a:r>
              <a:rPr lang="en-US" altLang="zh-TW" sz="3800" b="1" smtClean="0">
                <a:ea typeface="DFKai-SB" pitchFamily="65" charset="-120"/>
              </a:rPr>
              <a:t>Leaning on the Everlasting Arms</a:t>
            </a:r>
            <a:r>
              <a:rPr lang="en-US" altLang="zh-TW" sz="3800" b="1" smtClean="0">
                <a:ea typeface="華康中楷體" charset="-120"/>
              </a:rPr>
              <a:t> 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57300"/>
            <a:ext cx="9144000" cy="4686300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  <a:buFont typeface="Monotype Sorts" pitchFamily="2" charset="2"/>
              <a:buNone/>
            </a:pPr>
            <a:r>
              <a:rPr lang="en-US" altLang="zh-TW" b="1" smtClean="0">
                <a:ea typeface="華康中楷體" charset="-120"/>
              </a:rPr>
              <a:t> 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b="1" smtClean="0">
                <a:ea typeface="華康中楷體" charset="-120"/>
              </a:rPr>
              <a:t>  </a:t>
            </a:r>
            <a:r>
              <a:rPr lang="zh-TW" altLang="en-US" sz="3600" b="1" smtClean="0">
                <a:ea typeface="全真中黑體" pitchFamily="49" charset="-120"/>
              </a:rPr>
              <a:t>倚靠</a:t>
            </a:r>
            <a:r>
              <a:rPr lang="en-US" altLang="zh-TW" sz="3600" b="1" smtClean="0">
                <a:ea typeface="全真中黑體" pitchFamily="49" charset="-120"/>
              </a:rPr>
              <a:t>, </a:t>
            </a:r>
            <a:r>
              <a:rPr lang="zh-TW" altLang="en-US" sz="3600" b="1" smtClean="0">
                <a:ea typeface="全真中黑體" pitchFamily="49" charset="-120"/>
              </a:rPr>
              <a:t>倚靠</a:t>
            </a:r>
            <a:r>
              <a:rPr lang="en-US" altLang="zh-TW" sz="3600" b="1" smtClean="0">
                <a:ea typeface="全真中黑體" pitchFamily="49" charset="-120"/>
              </a:rPr>
              <a:t>, </a:t>
            </a:r>
            <a:r>
              <a:rPr lang="zh-TW" altLang="en-US" sz="3600" b="1" smtClean="0">
                <a:ea typeface="全真中黑體" pitchFamily="49" charset="-120"/>
              </a:rPr>
              <a:t>平安穩妥</a:t>
            </a:r>
            <a:r>
              <a:rPr lang="en-US" altLang="zh-TW" sz="3600" b="1" smtClean="0">
                <a:ea typeface="全真中黑體" pitchFamily="49" charset="-120"/>
              </a:rPr>
              <a:t>, </a:t>
            </a:r>
            <a:r>
              <a:rPr lang="zh-TW" altLang="en-US" sz="3600" b="1" smtClean="0">
                <a:ea typeface="全真中黑體" pitchFamily="49" charset="-120"/>
              </a:rPr>
              <a:t>危險遠離</a:t>
            </a:r>
            <a:endParaRPr lang="en-US" altLang="zh-TW" sz="3600" b="1" smtClean="0">
              <a:ea typeface="全真中黑體" pitchFamily="49" charset="-120"/>
            </a:endParaRP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Leaning, leaning, 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Safe and secure from all alarms,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 </a:t>
            </a:r>
            <a:r>
              <a:rPr lang="zh-TW" altLang="en-US" sz="3600" b="1" smtClean="0">
                <a:ea typeface="全真中黑體" pitchFamily="49" charset="-120"/>
              </a:rPr>
              <a:t>倚靠</a:t>
            </a:r>
            <a:r>
              <a:rPr lang="en-US" altLang="zh-TW" sz="3600" b="1" smtClean="0">
                <a:ea typeface="全真中黑體" pitchFamily="49" charset="-120"/>
              </a:rPr>
              <a:t>, </a:t>
            </a:r>
            <a:r>
              <a:rPr lang="zh-TW" altLang="en-US" sz="3600" b="1" smtClean="0">
                <a:ea typeface="全真中黑體" pitchFamily="49" charset="-120"/>
              </a:rPr>
              <a:t>倚靠</a:t>
            </a:r>
            <a:r>
              <a:rPr lang="en-US" altLang="zh-TW" sz="3600" b="1" smtClean="0">
                <a:ea typeface="全真中黑體" pitchFamily="49" charset="-120"/>
              </a:rPr>
              <a:t>, </a:t>
            </a:r>
            <a:r>
              <a:rPr lang="zh-TW" altLang="en-US" sz="3600" b="1" smtClean="0">
                <a:ea typeface="全真中黑體" pitchFamily="49" charset="-120"/>
              </a:rPr>
              <a:t>倚靠主耶穌永遠膀臂</a:t>
            </a:r>
            <a:endParaRPr lang="en-US" altLang="zh-TW" sz="3600" b="1" smtClean="0">
              <a:ea typeface="全真中黑體" pitchFamily="49" charset="-120"/>
            </a:endParaRP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Leaning, leaning,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3600" b="1" smtClean="0">
                <a:ea typeface="全真中黑體" pitchFamily="49" charset="-120"/>
              </a:rPr>
              <a:t>Leaning on the everlasting arms.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cfc">
  <a:themeElements>
    <a:clrScheme name="dcfc.pot 1">
      <a:dk1>
        <a:srgbClr val="000000"/>
      </a:dk1>
      <a:lt1>
        <a:srgbClr val="FFFFFF"/>
      </a:lt1>
      <a:dk2>
        <a:srgbClr val="000000"/>
      </a:dk2>
      <a:lt2>
        <a:srgbClr val="FFFF00"/>
      </a:lt2>
      <a:accent1>
        <a:srgbClr val="FF9933"/>
      </a:accent1>
      <a:accent2>
        <a:srgbClr val="0000FF"/>
      </a:accent2>
      <a:accent3>
        <a:srgbClr val="AAAAAA"/>
      </a:accent3>
      <a:accent4>
        <a:srgbClr val="DADADA"/>
      </a:accent4>
      <a:accent5>
        <a:srgbClr val="FFCAAD"/>
      </a:accent5>
      <a:accent6>
        <a:srgbClr val="0000E7"/>
      </a:accent6>
      <a:hlink>
        <a:srgbClr val="FF33CC"/>
      </a:hlink>
      <a:folHlink>
        <a:srgbClr val="000080"/>
      </a:folHlink>
    </a:clrScheme>
    <a:fontScheme name="dcfc.pot">
      <a:majorFont>
        <a:latin typeface="Times New Roman"/>
        <a:ea typeface="新細明體"/>
        <a:cs typeface="新細明體"/>
      </a:majorFont>
      <a:minorFont>
        <a:latin typeface="Times New Roman"/>
        <a:ea typeface="新細明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  <a:ea typeface="新細明體" pitchFamily="-109" charset="-120"/>
            <a:cs typeface="新細明體" pitchFamily="-109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  <a:ea typeface="新細明體" pitchFamily="-109" charset="-120"/>
            <a:cs typeface="新細明體" pitchFamily="-109" charset="-120"/>
          </a:defRPr>
        </a:defPPr>
      </a:lstStyle>
    </a:lnDef>
  </a:objectDefaults>
  <a:extraClrSchemeLst>
    <a:extraClrScheme>
      <a:clrScheme name="dcfc.pot 1">
        <a:dk1>
          <a:srgbClr val="000000"/>
        </a:dk1>
        <a:lt1>
          <a:srgbClr val="FFFFFF"/>
        </a:lt1>
        <a:dk2>
          <a:srgbClr val="000000"/>
        </a:dk2>
        <a:lt2>
          <a:srgbClr val="FFFF00"/>
        </a:lt2>
        <a:accent1>
          <a:srgbClr val="FF9933"/>
        </a:accent1>
        <a:accent2>
          <a:srgbClr val="0000FF"/>
        </a:accent2>
        <a:accent3>
          <a:srgbClr val="AAAAAA"/>
        </a:accent3>
        <a:accent4>
          <a:srgbClr val="DADADA"/>
        </a:accent4>
        <a:accent5>
          <a:srgbClr val="FFCAAD"/>
        </a:accent5>
        <a:accent6>
          <a:srgbClr val="0000E7"/>
        </a:accent6>
        <a:hlink>
          <a:srgbClr val="FF33CC"/>
        </a:hlink>
        <a:folHlink>
          <a:srgbClr val="000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cfc.pot 2">
        <a:dk1>
          <a:srgbClr val="000000"/>
        </a:dk1>
        <a:lt1>
          <a:srgbClr val="CCCCFF"/>
        </a:lt1>
        <a:dk2>
          <a:srgbClr val="660066"/>
        </a:dk2>
        <a:lt2>
          <a:srgbClr val="99CCFF"/>
        </a:lt2>
        <a:accent1>
          <a:srgbClr val="33CCFF"/>
        </a:accent1>
        <a:accent2>
          <a:srgbClr val="6699FF"/>
        </a:accent2>
        <a:accent3>
          <a:srgbClr val="E2E2FF"/>
        </a:accent3>
        <a:accent4>
          <a:srgbClr val="000000"/>
        </a:accent4>
        <a:accent5>
          <a:srgbClr val="ADE2FF"/>
        </a:accent5>
        <a:accent6>
          <a:srgbClr val="5C8AE7"/>
        </a:accent6>
        <a:hlink>
          <a:srgbClr val="6666FF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cfc.pot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cfc.pot 4">
        <a:dk1>
          <a:srgbClr val="000066"/>
        </a:dk1>
        <a:lt1>
          <a:srgbClr val="EAEAEA"/>
        </a:lt1>
        <a:dk2>
          <a:srgbClr val="660066"/>
        </a:dk2>
        <a:lt2>
          <a:srgbClr val="CBCBCB"/>
        </a:lt2>
        <a:accent1>
          <a:srgbClr val="330099"/>
        </a:accent1>
        <a:accent2>
          <a:srgbClr val="FF7C80"/>
        </a:accent2>
        <a:accent3>
          <a:srgbClr val="B8AAB8"/>
        </a:accent3>
        <a:accent4>
          <a:srgbClr val="C8C8C8"/>
        </a:accent4>
        <a:accent5>
          <a:srgbClr val="ADAACA"/>
        </a:accent5>
        <a:accent6>
          <a:srgbClr val="E77073"/>
        </a:accent6>
        <a:hlink>
          <a:srgbClr val="6666FF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cfc.pot 5">
        <a:dk1>
          <a:srgbClr val="000080"/>
        </a:dk1>
        <a:lt1>
          <a:srgbClr val="EAEAEA"/>
        </a:lt1>
        <a:dk2>
          <a:srgbClr val="9933FF"/>
        </a:dk2>
        <a:lt2>
          <a:srgbClr val="CBCBCB"/>
        </a:lt2>
        <a:accent1>
          <a:srgbClr val="00CC99"/>
        </a:accent1>
        <a:accent2>
          <a:srgbClr val="00CCFF"/>
        </a:accent2>
        <a:accent3>
          <a:srgbClr val="CAADFF"/>
        </a:accent3>
        <a:accent4>
          <a:srgbClr val="C8C8C8"/>
        </a:accent4>
        <a:accent5>
          <a:srgbClr val="AAE2CA"/>
        </a:accent5>
        <a:accent6>
          <a:srgbClr val="00B9E7"/>
        </a:accent6>
        <a:hlink>
          <a:srgbClr val="6666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cfc.pot 6">
        <a:dk1>
          <a:srgbClr val="000000"/>
        </a:dk1>
        <a:lt1>
          <a:srgbClr val="FFFFCC"/>
        </a:lt1>
        <a:dk2>
          <a:srgbClr val="660066"/>
        </a:dk2>
        <a:lt2>
          <a:srgbClr val="FFFFFF"/>
        </a:lt2>
        <a:accent1>
          <a:srgbClr val="99CCFF"/>
        </a:accent1>
        <a:accent2>
          <a:srgbClr val="FFCC99"/>
        </a:accent2>
        <a:accent3>
          <a:srgbClr val="FFFFE2"/>
        </a:accent3>
        <a:accent4>
          <a:srgbClr val="000000"/>
        </a:accent4>
        <a:accent5>
          <a:srgbClr val="CAE2FF"/>
        </a:accent5>
        <a:accent6>
          <a:srgbClr val="E7B98A"/>
        </a:accent6>
        <a:hlink>
          <a:srgbClr val="CC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C:\MSOffice\Template\簡報設計範本\dcfc.pot</Template>
  <TotalTime>166</TotalTime>
  <Words>444</Words>
  <Application>Microsoft Office PowerPoint</Application>
  <PresentationFormat>On-screen Show (4:3)</PresentationFormat>
  <Paragraphs>59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Times New Roman</vt:lpstr>
      <vt:lpstr>新細明體</vt:lpstr>
      <vt:lpstr>Arial</vt:lpstr>
      <vt:lpstr>Monotype Sorts</vt:lpstr>
      <vt:lpstr>MS PGothic</vt:lpstr>
      <vt:lpstr>華康中楷體</vt:lpstr>
      <vt:lpstr>DFKai-SB</vt:lpstr>
      <vt:lpstr>全真中黑體</vt:lpstr>
      <vt:lpstr>dcfc</vt:lpstr>
      <vt:lpstr>S062    倚靠主永遠膀臂 Leaning on the Everlasting Arms    1/3</vt:lpstr>
      <vt:lpstr>S062    倚靠主永遠膀臂 Leaning on the Everlasting Arms </vt:lpstr>
      <vt:lpstr> S062    倚靠主永遠膀臂 Leaning on the Everlasting Arms  2/3</vt:lpstr>
      <vt:lpstr>S062    倚靠主永遠膀臂 Leaning on the Everlasting Arms </vt:lpstr>
      <vt:lpstr>S062     倚靠主永遠膀臂 Leaning on the Everlasting Arms       3/3</vt:lpstr>
      <vt:lpstr>S062    倚靠主永遠膀臂 Leaning on the Everlasting Arms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沒有投影片標題</dc:title>
  <dc:creator>Limei Weng</dc:creator>
  <cp:lastModifiedBy>Mingyong Huang</cp:lastModifiedBy>
  <cp:revision>13</cp:revision>
  <dcterms:created xsi:type="dcterms:W3CDTF">2010-10-01T23:13:56Z</dcterms:created>
  <dcterms:modified xsi:type="dcterms:W3CDTF">2018-03-26T03:06:10Z</dcterms:modified>
</cp:coreProperties>
</file>