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——————————————"/>
          <p:cNvSpPr txBox="1"/>
          <p:nvPr/>
        </p:nvSpPr>
        <p:spPr>
          <a:xfrm>
            <a:off x="6590552" y="4455915"/>
            <a:ext cx="4007538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00F7"/>
                </a:solidFill>
              </a:defRPr>
            </a:lvl1pPr>
          </a:lstStyle>
          <a:p>
            <a:pPr/>
            <a:r>
              <a:t>——————————————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——————————————"/>
          <p:cNvSpPr txBox="1"/>
          <p:nvPr/>
        </p:nvSpPr>
        <p:spPr>
          <a:xfrm>
            <a:off x="3150583" y="2794433"/>
            <a:ext cx="4007537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00F7"/>
                </a:solidFill>
              </a:defRPr>
            </a:lvl1pPr>
          </a:lstStyle>
          <a:p>
            <a:pPr/>
            <a:r>
              <a:t>——————————————</a:t>
            </a:r>
          </a:p>
        </p:txBody>
      </p:sp>
      <p:sp>
        <p:nvSpPr>
          <p:cNvPr id="130" name="—————————————————————-"/>
          <p:cNvSpPr txBox="1"/>
          <p:nvPr/>
        </p:nvSpPr>
        <p:spPr>
          <a:xfrm>
            <a:off x="4589754" y="3859185"/>
            <a:ext cx="4758842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00F7"/>
                </a:solidFill>
              </a:defRPr>
            </a:lvl1pPr>
          </a:lstStyle>
          <a:p>
            <a:pPr/>
            <a:r>
              <a:t>—————————————————————-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x2"/>
          <p:cNvSpPr txBox="1"/>
          <p:nvPr/>
        </p:nvSpPr>
        <p:spPr>
          <a:xfrm>
            <a:off x="8942368" y="5050206"/>
            <a:ext cx="486134" cy="49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pPr/>
            <a:r>
              <a:t>x2</a:t>
            </a:r>
          </a:p>
        </p:txBody>
      </p:sp>
      <p:sp>
        <p:nvSpPr>
          <p:cNvPr id="134" name="——————————————"/>
          <p:cNvSpPr txBox="1"/>
          <p:nvPr/>
        </p:nvSpPr>
        <p:spPr>
          <a:xfrm>
            <a:off x="2249639" y="2267907"/>
            <a:ext cx="4007537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00F7"/>
                </a:solidFill>
              </a:defRPr>
            </a:lvl1pPr>
          </a:lstStyle>
          <a:p>
            <a:pPr/>
            <a:r>
              <a:t>——————————————</a:t>
            </a:r>
          </a:p>
        </p:txBody>
      </p:sp>
      <p:sp>
        <p:nvSpPr>
          <p:cNvPr id="135" name="——————————————"/>
          <p:cNvSpPr txBox="1"/>
          <p:nvPr/>
        </p:nvSpPr>
        <p:spPr>
          <a:xfrm>
            <a:off x="7098105" y="2267907"/>
            <a:ext cx="4007537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00F7"/>
                </a:solidFill>
              </a:defRPr>
            </a:lvl1pPr>
          </a:lstStyle>
          <a:p>
            <a:pPr/>
            <a:r>
              <a:t>——————————————</a:t>
            </a:r>
          </a:p>
        </p:txBody>
      </p:sp>
      <p:sp>
        <p:nvSpPr>
          <p:cNvPr id="136" name="——————————————"/>
          <p:cNvSpPr txBox="1"/>
          <p:nvPr/>
        </p:nvSpPr>
        <p:spPr>
          <a:xfrm>
            <a:off x="2682560" y="3356061"/>
            <a:ext cx="4007537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00F7"/>
                </a:solidFill>
              </a:defRPr>
            </a:lvl1pPr>
          </a:lstStyle>
          <a:p>
            <a:pPr/>
            <a:r>
              <a:t>——————————————</a:t>
            </a:r>
          </a:p>
        </p:txBody>
      </p:sp>
      <p:sp>
        <p:nvSpPr>
          <p:cNvPr id="137" name="——————————————"/>
          <p:cNvSpPr txBox="1"/>
          <p:nvPr/>
        </p:nvSpPr>
        <p:spPr>
          <a:xfrm>
            <a:off x="6730959" y="3356061"/>
            <a:ext cx="4007538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00F7"/>
                </a:solidFill>
              </a:defRPr>
            </a:lvl1pPr>
          </a:lstStyle>
          <a:p>
            <a:pPr/>
            <a:r>
              <a:t>——————————————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独"/>
          <p:cNvSpPr txBox="1"/>
          <p:nvPr/>
        </p:nvSpPr>
        <p:spPr>
          <a:xfrm>
            <a:off x="2542153" y="2850498"/>
            <a:ext cx="332741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独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Duet"/>
          <p:cNvSpPr txBox="1"/>
          <p:nvPr/>
        </p:nvSpPr>
        <p:spPr>
          <a:xfrm>
            <a:off x="2247765" y="4067358"/>
            <a:ext cx="719656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Duet</a:t>
            </a:r>
          </a:p>
        </p:txBody>
      </p:sp>
      <p:sp>
        <p:nvSpPr>
          <p:cNvPr id="144" name="Heart"/>
          <p:cNvSpPr/>
          <p:nvPr/>
        </p:nvSpPr>
        <p:spPr>
          <a:xfrm>
            <a:off x="11389948" y="6368551"/>
            <a:ext cx="361294" cy="3192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fill="norm" stroke="1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solidFill>
            <a:srgbClr val="FC0F02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DC10A4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独 mp"/>
          <p:cNvSpPr txBox="1"/>
          <p:nvPr/>
        </p:nvSpPr>
        <p:spPr>
          <a:xfrm>
            <a:off x="1985050" y="2780295"/>
            <a:ext cx="889844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独 mp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独"/>
          <p:cNvSpPr txBox="1"/>
          <p:nvPr/>
        </p:nvSpPr>
        <p:spPr>
          <a:xfrm>
            <a:off x="2448548" y="2394176"/>
            <a:ext cx="332741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独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Duet"/>
          <p:cNvSpPr txBox="1"/>
          <p:nvPr/>
        </p:nvSpPr>
        <p:spPr>
          <a:xfrm>
            <a:off x="2119059" y="2850498"/>
            <a:ext cx="719656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Duet</a:t>
            </a:r>
          </a:p>
        </p:txBody>
      </p:sp>
      <p:sp>
        <p:nvSpPr>
          <p:cNvPr id="104" name="———"/>
          <p:cNvSpPr txBox="1"/>
          <p:nvPr/>
        </p:nvSpPr>
        <p:spPr>
          <a:xfrm>
            <a:off x="3407996" y="4453477"/>
            <a:ext cx="724977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00F7"/>
                </a:solidFill>
              </a:defRPr>
            </a:lvl1pPr>
          </a:lstStyle>
          <a:p>
            <a:pPr/>
            <a:r>
              <a:t>———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———————"/>
          <p:cNvSpPr txBox="1"/>
          <p:nvPr/>
        </p:nvSpPr>
        <p:spPr>
          <a:xfrm>
            <a:off x="4659957" y="2885600"/>
            <a:ext cx="1599779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00F7"/>
                </a:solidFill>
              </a:defRPr>
            </a:lvl1pPr>
          </a:lstStyle>
          <a:p>
            <a:pPr/>
            <a:r>
              <a:t>———————</a:t>
            </a:r>
          </a:p>
        </p:txBody>
      </p:sp>
      <p:sp>
        <p:nvSpPr>
          <p:cNvPr id="108" name="———————"/>
          <p:cNvSpPr txBox="1"/>
          <p:nvPr/>
        </p:nvSpPr>
        <p:spPr>
          <a:xfrm>
            <a:off x="2996769" y="3878442"/>
            <a:ext cx="1599779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00F7"/>
                </a:solidFill>
              </a:defRPr>
            </a:lvl1pPr>
          </a:lstStyle>
          <a:p>
            <a:pPr/>
            <a:r>
              <a:t>———————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——————————————"/>
          <p:cNvSpPr txBox="1"/>
          <p:nvPr/>
        </p:nvSpPr>
        <p:spPr>
          <a:xfrm>
            <a:off x="7000072" y="2279607"/>
            <a:ext cx="3138176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00F7"/>
                </a:solidFill>
              </a:defRPr>
            </a:lvl1pPr>
          </a:lstStyle>
          <a:p>
            <a:pPr/>
            <a:r>
              <a:t>——————————————</a:t>
            </a:r>
          </a:p>
        </p:txBody>
      </p:sp>
      <p:sp>
        <p:nvSpPr>
          <p:cNvPr id="112" name="——————————"/>
          <p:cNvSpPr txBox="1"/>
          <p:nvPr/>
        </p:nvSpPr>
        <p:spPr>
          <a:xfrm>
            <a:off x="7432994" y="3353623"/>
            <a:ext cx="2500220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00F7"/>
                </a:solidFill>
              </a:defRPr>
            </a:lvl1pPr>
          </a:lstStyle>
          <a:p>
            <a:pPr/>
            <a:r>
              <a:t>——————————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—————————————————————"/>
          <p:cNvSpPr txBox="1"/>
          <p:nvPr/>
        </p:nvSpPr>
        <p:spPr>
          <a:xfrm>
            <a:off x="4882268" y="3367761"/>
            <a:ext cx="4677213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00F7"/>
                </a:solidFill>
              </a:defRPr>
            </a:lvl1pPr>
          </a:lstStyle>
          <a:p>
            <a:pPr/>
            <a:r>
              <a:t>—————————————————————</a:t>
            </a:r>
          </a:p>
        </p:txBody>
      </p:sp>
      <p:sp>
        <p:nvSpPr>
          <p:cNvPr id="116" name="—————————————————-"/>
          <p:cNvSpPr txBox="1"/>
          <p:nvPr/>
        </p:nvSpPr>
        <p:spPr>
          <a:xfrm>
            <a:off x="5935320" y="4455915"/>
            <a:ext cx="3898347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00F7"/>
                </a:solidFill>
              </a:defRPr>
            </a:lvl1pPr>
          </a:lstStyle>
          <a:p>
            <a:pPr/>
            <a:r>
              <a:t>—————————————————-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——————————————"/>
          <p:cNvSpPr txBox="1"/>
          <p:nvPr/>
        </p:nvSpPr>
        <p:spPr>
          <a:xfrm>
            <a:off x="3162283" y="3882587"/>
            <a:ext cx="610130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00F7"/>
                </a:solidFill>
              </a:defRPr>
            </a:lvl1pPr>
          </a:lstStyle>
          <a:p>
            <a:pPr/>
            <a:r>
              <a:t>——————————————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——————————————"/>
          <p:cNvSpPr txBox="1"/>
          <p:nvPr/>
        </p:nvSpPr>
        <p:spPr>
          <a:xfrm>
            <a:off x="7000072" y="2373212"/>
            <a:ext cx="3138176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00F7"/>
                </a:solidFill>
              </a:defRPr>
            </a:lvl1pPr>
          </a:lstStyle>
          <a:p>
            <a:pPr/>
            <a:r>
              <a:t>——————————————</a:t>
            </a:r>
          </a:p>
        </p:txBody>
      </p:sp>
      <p:sp>
        <p:nvSpPr>
          <p:cNvPr id="123" name="——————————"/>
          <p:cNvSpPr txBox="1"/>
          <p:nvPr/>
        </p:nvSpPr>
        <p:spPr>
          <a:xfrm>
            <a:off x="7432994" y="3353623"/>
            <a:ext cx="2500220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00F7"/>
                </a:solidFill>
              </a:defRPr>
            </a:lvl1pPr>
          </a:lstStyle>
          <a:p>
            <a:pPr/>
            <a:r>
              <a:t>——————————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