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3" autoAdjust="0"/>
    <p:restoredTop sz="94660"/>
  </p:normalViewPr>
  <p:slideViewPr>
    <p:cSldViewPr>
      <p:cViewPr varScale="1">
        <p:scale>
          <a:sx n="89" d="100"/>
          <a:sy n="89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73ADA3-73BC-4AB6-9578-87C98ECE5D5E}" type="datetimeFigureOut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8CABBB-22E7-486D-B8C3-2505626D9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74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384638-26A5-49E2-8885-E65A6B3BA4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CABBB-22E7-486D-B8C3-2505626D9A8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E38E-008A-4315-9107-89EF2C764AA2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47EF-64EB-4B92-AAF2-5962F8047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2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720D-03AB-4AB8-81D9-69B2D1E83300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477D-648B-4DC7-85F2-CDC3912E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3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A06AF-C05C-40F6-8B64-523CFB63F954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F2DA8-0276-4199-BF0E-463F358F4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4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C780-4B3C-4EBB-A347-1496F38FACE3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6B3A-FF74-4EC3-A4E8-7A82B9185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8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2D2D-42E1-4D7F-A66C-D0D079AB7D45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088E-D820-4085-9931-AFA9DC5D9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3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4AA3-AE47-4925-9569-9A34426AC1EC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7418-5345-405F-896C-BCF035F75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9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56C8B-44FF-4115-8BD0-02C3F3C1F9F7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278A-8232-43FF-8C61-4D40A9F8C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5AD5-0DC7-439B-9BE0-0490569BB7B4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5AA5-7816-4B8E-B10C-C8569262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7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F75-D76A-4EB9-9EB5-9764E052C263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D0A9-7D6D-4EA0-ADD6-E3651D8B6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8F70-23AC-43DC-8B60-AE1D74D6405E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BC60E-3F10-4E17-A8DC-529FB9CA0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E31E-E435-493D-AF92-285F60A1374E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9154-ED3D-4445-B4EB-C6C0C71D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7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DF3E7B-BEB3-4365-8571-3D17367E54CC}" type="datetime1">
              <a:rPr lang="en-US"/>
              <a:pPr>
                <a:defRPr/>
              </a:pPr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Love, Joy and Life 1/3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A6AAE8-3E18-4B6C-A61D-A78D37B20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3" y="0"/>
            <a:ext cx="9224963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00200" y="1828800"/>
            <a:ext cx="5791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zh-TW" altLang="en-US" sz="5400" b="1" dirty="0">
                <a:ln w="900" cmpd="sng">
                  <a:solidFill>
                    <a:schemeClr val="bg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我知誰掌管明天</a:t>
            </a:r>
            <a:endParaRPr lang="en-US" sz="5400" b="1" dirty="0">
              <a:ln w="900" cmpd="sng">
                <a:solidFill>
                  <a:schemeClr val="bg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056501"/>
            <a:ext cx="7086600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I know who holds tomorrow</a:t>
            </a:r>
            <a:br>
              <a:rPr lang="en-US" altLang="zh-CN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6" y="-149226"/>
            <a:ext cx="9223376" cy="700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6096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我不知明天的道路，每一天只為主活</a:t>
            </a:r>
            <a:r>
              <a:rPr lang="en-US" altLang="zh-CN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imSun" pitchFamily="2" charset="-122"/>
              </a:rPr>
              <a:t/>
            </a:r>
            <a:br>
              <a:rPr lang="en-US" altLang="zh-CN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imSun" pitchFamily="2" charset="-122"/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我</a:t>
            </a:r>
            <a:r>
              <a:rPr kumimoji="1" lang="zh-TW" altLang="en-US" sz="4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不借明天的太陽，因明天也許陰暗</a:t>
            </a:r>
            <a:r>
              <a:rPr kumimoji="1" lang="zh-TW" altLang="en-US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/>
            </a:r>
            <a:br>
              <a:rPr kumimoji="1" lang="zh-TW" altLang="en-US" sz="4000" b="1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我</a:t>
            </a:r>
            <a:r>
              <a:rPr kumimoji="1" lang="zh-TW" altLang="en-US" sz="40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不要為將來憂慮，因我信主的應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許</a:t>
            </a:r>
            <a: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/>
            </a:r>
            <a:b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我今天要與主同行，因祂知前面如何</a:t>
            </a:r>
            <a:endParaRPr kumimoji="1" lang="en-US" altLang="zh-CN" sz="3600" b="1" dirty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Calibri" pitchFamily="34" charset="0"/>
              <a:ea typeface="新細明體" pitchFamily="18" charset="-120"/>
            </a:endParaRPr>
          </a:p>
        </p:txBody>
      </p:sp>
      <p:sp>
        <p:nvSpPr>
          <p:cNvPr id="14" name="Footer Placeholder 5"/>
          <p:cNvSpPr txBox="1">
            <a:spLocks noGrp="1"/>
          </p:cNvSpPr>
          <p:nvPr/>
        </p:nvSpPr>
        <p:spPr>
          <a:xfrm>
            <a:off x="6553200" y="6400800"/>
            <a:ext cx="2590800" cy="381000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rPr>
              <a:t>I know Who holds tomorrow </a:t>
            </a:r>
            <a:r>
              <a:rPr lang="en-US" altLang="en-US" sz="1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</a:rPr>
              <a:t>1/3</a:t>
            </a:r>
            <a:endParaRPr lang="en-US" altLang="en-US" sz="1200" dirty="0" smtClean="0">
              <a:solidFill>
                <a:schemeClr val="accent5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276600"/>
            <a:ext cx="75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just live from day to day</a:t>
            </a:r>
          </a:p>
          <a:p>
            <a:pPr algn="ctr" eaLnBrk="1" hangingPunct="1"/>
            <a:r>
              <a:rPr kumimoji="1"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And I don't borrow from the sunshine</a:t>
            </a:r>
            <a:br>
              <a:rPr kumimoji="1"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For its skies might turn to grey</a:t>
            </a:r>
          </a:p>
          <a:p>
            <a:pPr algn="ctr" eaLnBrk="1" hangingPunct="1"/>
            <a:r>
              <a:rPr kumimoji="1"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And I don‘t worry about the future</a:t>
            </a:r>
            <a:br>
              <a:rPr kumimoji="1"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kumimoji="1"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For I know what Jesus said</a:t>
            </a:r>
            <a:br>
              <a:rPr kumimoji="1"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today I'm </a:t>
            </a:r>
            <a:r>
              <a:rPr lang="en-US" altLang="zh-CN" sz="2800" b="1" dirty="0" err="1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gonna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walk right beside him</a:t>
            </a:r>
            <a:br>
              <a:rPr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He knows what is ahead</a:t>
            </a:r>
            <a:endParaRPr kumimoji="1" lang="en-US" altLang="zh-CN" sz="2800" b="1" dirty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3174"/>
            <a:ext cx="9229726" cy="693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3157537"/>
          </a:xfrm>
        </p:spPr>
        <p:txBody>
          <a:bodyPr/>
          <a:lstStyle/>
          <a:p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有許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多未來的事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情</a:t>
            </a:r>
            <a: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我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現在不能識透</a:t>
            </a:r>
            <a:r>
              <a:rPr kumimoji="1" lang="zh-TW" alt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kumimoji="1" lang="zh-TW" alt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但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我知誰掌管明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天</a:t>
            </a:r>
            <a: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我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也知誰牽我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手</a:t>
            </a:r>
            <a:endParaRPr lang="en-US" altLang="en-US" sz="4000" b="1" dirty="0" smtClean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ea typeface="新細明體" pitchFamily="18" charset="-120"/>
            </a:endParaRPr>
          </a:p>
        </p:txBody>
      </p:sp>
      <p:sp>
        <p:nvSpPr>
          <p:cNvPr id="14" name="Footer Placeholder 5"/>
          <p:cNvSpPr txBox="1">
            <a:spLocks noGrp="1"/>
          </p:cNvSpPr>
          <p:nvPr/>
        </p:nvSpPr>
        <p:spPr>
          <a:xfrm>
            <a:off x="6324600" y="6400800"/>
            <a:ext cx="2590800" cy="381000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</a:rPr>
              <a:t>I know Who holds tomorrow </a:t>
            </a:r>
            <a:r>
              <a:rPr lang="en-US" altLang="en-US" sz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</a:rPr>
              <a:t>- Refrain</a:t>
            </a:r>
            <a:endParaRPr lang="en-US" altLang="en-US" sz="1200" dirty="0" smtClean="0">
              <a:solidFill>
                <a:schemeClr val="accent4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438942"/>
            <a:ext cx="7924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US" altLang="zh-CN" sz="32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  <a:t>There are many things about tomorrow</a:t>
            </a:r>
            <a:br>
              <a:rPr kumimoji="1" lang="en-US" altLang="zh-CN" sz="32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</a:br>
            <a:r>
              <a:rPr kumimoji="1" lang="en-US" altLang="zh-CN" sz="32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  <a:t>I don't seem to understand</a:t>
            </a:r>
            <a:br>
              <a:rPr kumimoji="1" lang="en-US" altLang="zh-CN" sz="32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</a:br>
            <a:r>
              <a:rPr lang="en-US" altLang="zh-CN" sz="32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  <a:t>But I know who holds tomorrow</a:t>
            </a:r>
            <a:br>
              <a:rPr lang="en-US" altLang="zh-CN" sz="32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</a:br>
            <a:r>
              <a:rPr lang="en-US" altLang="zh-CN" sz="32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  <a:t>And I know who holds my hand</a:t>
            </a:r>
            <a:r>
              <a:rPr lang="en-US" altLang="zh-CN" sz="36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新細明體" pitchFamily="18" charset="-120"/>
              </a:rPr>
              <a:t> </a:t>
            </a:r>
            <a:endParaRPr kumimoji="1" lang="en-US" altLang="zh-CN" sz="3200" b="1" dirty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6" y="-149226"/>
            <a:ext cx="9223376" cy="700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6096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zh-TW" altLang="en-US" sz="4000" b="1" dirty="0" smtClean="0">
                <a:solidFill>
                  <a:schemeClr val="bg1"/>
                </a:solidFill>
                <a:ea typeface="SimSun" pitchFamily="2" charset="-122"/>
              </a:rPr>
              <a:t> 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每一步越走越光明，像攀登黃金階梯</a:t>
            </a:r>
            <a:endParaRPr kumimoji="1" lang="zh-TW" altLang="en-US" sz="40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ea typeface="SimSun" pitchFamily="2" charset="-122"/>
            </a:endParaRPr>
          </a:p>
          <a:p>
            <a:pPr algn="ctr" eaLnBrk="1" hangingPunct="1"/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 每重擔越挑越輕省，每朵雲披上銀衣</a:t>
            </a:r>
            <a:r>
              <a:rPr kumimoji="1" lang="zh-TW" alt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/>
            </a:r>
            <a:br>
              <a:rPr kumimoji="1" lang="zh-TW" alt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在那裏陽光常普照，在那裏沒有眼淚</a:t>
            </a:r>
            <a: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/>
            </a:r>
            <a:br>
              <a:rPr kumimoji="1" lang="en-US" altLang="zh-TW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</a:b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imSun" pitchFamily="2" charset="-122"/>
                <a:ea typeface="SimSun" pitchFamily="2" charset="-122"/>
              </a:rPr>
              <a:t>在美麗彩虹的盡頭，眾山嶺與天相連</a:t>
            </a:r>
          </a:p>
        </p:txBody>
      </p:sp>
      <p:sp>
        <p:nvSpPr>
          <p:cNvPr id="14" name="Footer Placeholder 5"/>
          <p:cNvSpPr txBox="1">
            <a:spLocks noGrp="1"/>
          </p:cNvSpPr>
          <p:nvPr/>
        </p:nvSpPr>
        <p:spPr>
          <a:xfrm>
            <a:off x="6553200" y="6400800"/>
            <a:ext cx="2590800" cy="381000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 smtClean="0">
                <a:solidFill>
                  <a:srgbClr val="4BACC6">
                    <a:lumMod val="20000"/>
                    <a:lumOff val="80000"/>
                  </a:srgbClr>
                </a:solidFill>
                <a:latin typeface="Calibri" pitchFamily="34" charset="0"/>
              </a:rPr>
              <a:t>I know Who holds tomorrow </a:t>
            </a:r>
            <a:r>
              <a:rPr lang="en-US" altLang="en-US" sz="1200" dirty="0" smtClean="0">
                <a:solidFill>
                  <a:srgbClr val="4BACC6">
                    <a:lumMod val="20000"/>
                    <a:lumOff val="80000"/>
                  </a:srgbClr>
                </a:solidFill>
                <a:latin typeface="Calibri" pitchFamily="34" charset="0"/>
              </a:rPr>
              <a:t>2/3</a:t>
            </a:r>
            <a:endParaRPr lang="en-US" altLang="en-US" sz="1200" dirty="0" smtClean="0">
              <a:solidFill>
                <a:srgbClr val="4BACC6">
                  <a:lumMod val="20000"/>
                  <a:lumOff val="80000"/>
                </a:srgbClr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276600"/>
            <a:ext cx="7543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Every step is getting brighter</a:t>
            </a:r>
            <a:b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the golden stairs I climb</a:t>
            </a:r>
            <a:endParaRPr kumimoji="1" lang="zh-TW" altLang="en-US" sz="2400" b="1" dirty="0" smtClean="0">
              <a:solidFill>
                <a:schemeClr val="accent2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 eaLnBrk="1" hangingPunct="1"/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</a:t>
            </a: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very burden is getting lighter</a:t>
            </a:r>
            <a:b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kumimoji="1" lang="en-US" altLang="zh-CN" sz="24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cloud is silver lined</a:t>
            </a:r>
            <a:r>
              <a:rPr kumimoji="1" lang="en-US" altLang="zh-CN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zh-TW" altLang="en-US" sz="24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/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the sun is always shining</a:t>
            </a:r>
            <a:b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no tear will dim the eye</a:t>
            </a:r>
            <a:b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the ending of the rainbow</a:t>
            </a:r>
            <a:b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Where the mountains, they touch the sky</a:t>
            </a:r>
            <a:r>
              <a:rPr kumimoji="1" lang="en-US" altLang="zh-CN" sz="24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zh-TW" altLang="en-US" sz="2400" b="1" dirty="0" smtClean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 eaLnBrk="1" hangingPunct="1"/>
            <a:endParaRPr kumimoji="1"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6" y="-149226"/>
            <a:ext cx="9223376" cy="700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609600"/>
            <a:ext cx="8610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zh-TW" altLang="en-US" sz="4000" b="1" dirty="0" smtClean="0">
                <a:solidFill>
                  <a:schemeClr val="bg1"/>
                </a:solidFill>
                <a:ea typeface="SimSun" pitchFamily="2" charset="-122"/>
              </a:rPr>
              <a:t> 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我不知明天</a:t>
            </a:r>
            <a:r>
              <a:rPr kumimoji="1" lang="zh-CN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将如何</a:t>
            </a:r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，或遭遇生活苦楚</a:t>
            </a:r>
            <a:endParaRPr kumimoji="1" lang="zh-TW" altLang="en-US" sz="40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ea typeface="SimSun" pitchFamily="2" charset="-122"/>
            </a:endParaRPr>
          </a:p>
          <a:p>
            <a:pPr algn="ctr" eaLnBrk="1" hangingPunct="1"/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但那位養活麻雀者，他必然也看顧我他是我旅途的良伴，或經過水火之災</a:t>
            </a:r>
            <a:endParaRPr kumimoji="1" lang="zh-TW" altLang="en-US" sz="40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ea typeface="SimSun" pitchFamily="2" charset="-122"/>
            </a:endParaRPr>
          </a:p>
          <a:p>
            <a:pPr algn="ctr" eaLnBrk="1" hangingPunct="1"/>
            <a:r>
              <a:rPr kumimoji="1" lang="zh-TW" altLang="en-US" sz="40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ea typeface="SimSun" pitchFamily="2" charset="-122"/>
              </a:rPr>
              <a:t>但救主必與我同在，祂寶血把我遮蓋</a:t>
            </a:r>
            <a:endParaRPr kumimoji="1" lang="zh-TW" altLang="en-US" sz="40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SimSun" pitchFamily="2" charset="-122"/>
              <a:ea typeface="SimSun" pitchFamily="2" charset="-122"/>
            </a:endParaRPr>
          </a:p>
          <a:p>
            <a:pPr algn="ctr" eaLnBrk="1" hangingPunct="1"/>
            <a:endParaRPr kumimoji="1" lang="en-US" altLang="zh-CN" sz="3600" b="1" dirty="0">
              <a:solidFill>
                <a:srgbClr val="FFC000"/>
              </a:solidFill>
              <a:latin typeface="Calibri" pitchFamily="34" charset="0"/>
              <a:ea typeface="新細明體" pitchFamily="18" charset="-120"/>
            </a:endParaRPr>
          </a:p>
        </p:txBody>
      </p:sp>
      <p:sp>
        <p:nvSpPr>
          <p:cNvPr id="14" name="Footer Placeholder 5"/>
          <p:cNvSpPr txBox="1">
            <a:spLocks noGrp="1"/>
          </p:cNvSpPr>
          <p:nvPr/>
        </p:nvSpPr>
        <p:spPr>
          <a:xfrm>
            <a:off x="6553200" y="6400800"/>
            <a:ext cx="2590800" cy="381000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 smtClean="0">
                <a:solidFill>
                  <a:srgbClr val="4BACC6">
                    <a:lumMod val="20000"/>
                    <a:lumOff val="80000"/>
                  </a:srgbClr>
                </a:solidFill>
                <a:latin typeface="Calibri" pitchFamily="34" charset="0"/>
              </a:rPr>
              <a:t>I know Who holds tomorrow </a:t>
            </a:r>
            <a:r>
              <a:rPr lang="en-US" altLang="en-US" sz="1200" dirty="0" smtClean="0">
                <a:solidFill>
                  <a:srgbClr val="4BACC6">
                    <a:lumMod val="20000"/>
                    <a:lumOff val="80000"/>
                  </a:srgbClr>
                </a:solidFill>
                <a:latin typeface="Calibri" pitchFamily="34" charset="0"/>
              </a:rPr>
              <a:t>3/3</a:t>
            </a:r>
            <a:endParaRPr lang="en-US" altLang="en-US" sz="1200" dirty="0" smtClean="0">
              <a:solidFill>
                <a:srgbClr val="4BACC6">
                  <a:lumMod val="20000"/>
                  <a:lumOff val="80000"/>
                </a:srgbClr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276600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 don’t Know about tomorrow </a:t>
            </a:r>
          </a:p>
          <a:p>
            <a:pPr algn="ctr" eaLnBrk="1" hangingPunct="1"/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It may bring me poverty</a:t>
            </a:r>
          </a:p>
          <a:p>
            <a:pPr algn="ctr" eaLnBrk="1" hangingPunct="1"/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But the one who feeds the sparrow</a:t>
            </a:r>
            <a:b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</a:br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Is the one who stands by me</a:t>
            </a:r>
            <a:endParaRPr kumimoji="1" lang="zh-TW" altLang="en-US" sz="24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 eaLnBrk="1" hangingPunct="1"/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And the path that is my portion </a:t>
            </a:r>
          </a:p>
          <a:p>
            <a:pPr algn="ctr" eaLnBrk="1" hangingPunct="1"/>
            <a: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May be through the flame or flood</a:t>
            </a:r>
            <a:br>
              <a:rPr kumimoji="1" lang="en-US" altLang="zh-TW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</a:br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His presence goes before me</a:t>
            </a:r>
          </a:p>
          <a:p>
            <a:pPr algn="ctr" eaLnBrk="1" hangingPunct="1"/>
            <a:r>
              <a:rPr kumimoji="1" lang="en-US" altLang="zh-CN" sz="2400" b="1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I’m covered with His Blood</a:t>
            </a:r>
            <a:r>
              <a:rPr kumimoji="1" lang="en-US" altLang="zh-CN" sz="24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zh-TW" altLang="en-US" sz="2400" b="1" dirty="0" smtClean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ctr" eaLnBrk="1" hangingPunct="1"/>
            <a:endParaRPr kumimoji="1" lang="en-US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204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SimSun</vt:lpstr>
      <vt:lpstr>新細明體</vt:lpstr>
      <vt:lpstr>Office Theme</vt:lpstr>
      <vt:lpstr>PowerPoint Presentation</vt:lpstr>
      <vt:lpstr>PowerPoint Presentation</vt:lpstr>
      <vt:lpstr>有許多未來的事情 我現在不能識透 但我知誰掌管明天 我也知誰牽我手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Eva Li</cp:lastModifiedBy>
  <cp:revision>114</cp:revision>
  <dcterms:created xsi:type="dcterms:W3CDTF">2009-07-23T19:11:59Z</dcterms:created>
  <dcterms:modified xsi:type="dcterms:W3CDTF">2015-05-26T17:12:55Z</dcterms:modified>
</cp:coreProperties>
</file>