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8" r:id="rId2"/>
    <p:sldId id="257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C76CD-7D5C-438F-9C7A-865929FBC2E7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E3C0F-18A7-44E5-93A9-87BC2E778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33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80FE-5A09-4DCD-95C3-C96B3BF41B24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FC08-09A5-4157-B257-8526B874C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94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80FE-5A09-4DCD-95C3-C96B3BF41B24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FC08-09A5-4157-B257-8526B874C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30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80FE-5A09-4DCD-95C3-C96B3BF41B24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FC08-09A5-4157-B257-8526B874C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9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80FE-5A09-4DCD-95C3-C96B3BF41B24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FC08-09A5-4157-B257-8526B874C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0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80FE-5A09-4DCD-95C3-C96B3BF41B24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FC08-09A5-4157-B257-8526B874C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22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80FE-5A09-4DCD-95C3-C96B3BF41B24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FC08-09A5-4157-B257-8526B874C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4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80FE-5A09-4DCD-95C3-C96B3BF41B24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FC08-09A5-4157-B257-8526B874C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38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80FE-5A09-4DCD-95C3-C96B3BF41B24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FC08-09A5-4157-B257-8526B874C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5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80FE-5A09-4DCD-95C3-C96B3BF41B24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FC08-09A5-4157-B257-8526B874C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0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80FE-5A09-4DCD-95C3-C96B3BF41B24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FC08-09A5-4157-B257-8526B874C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3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D80FE-5A09-4DCD-95C3-C96B3BF41B24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2FC08-09A5-4157-B257-8526B874C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4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D80FE-5A09-4DCD-95C3-C96B3BF41B24}" type="datetimeFigureOut">
              <a:rPr lang="en-US" smtClean="0"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2FC08-09A5-4157-B257-8526B874C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9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" y="-61230"/>
            <a:ext cx="9143034" cy="691923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754" y="713680"/>
            <a:ext cx="3546085" cy="2074124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曾在世界</a:t>
            </a:r>
            <a:r>
              <a:rPr lang="en-US" altLang="zh-CN" sz="6000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altLang="zh-CN" sz="6000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6000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漂流过</a:t>
            </a:r>
            <a:endParaRPr lang="en-US" sz="6000" b="1" dirty="0">
              <a:ln>
                <a:solidFill>
                  <a:srgbClr val="008000"/>
                </a:solidFill>
              </a:ln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22927F-340E-4EEB-AC80-1A4A502169DA}"/>
              </a:ext>
            </a:extLst>
          </p:cNvPr>
          <p:cNvSpPr txBox="1"/>
          <p:nvPr/>
        </p:nvSpPr>
        <p:spPr>
          <a:xfrm>
            <a:off x="2308302" y="2798959"/>
            <a:ext cx="6133171" cy="1057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>
                  <a:solidFill>
                    <a:srgbClr val="008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Drifter once upon a time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C9D603-82C5-49D8-B67A-FFB0B949F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40" y="4374760"/>
            <a:ext cx="2286000" cy="20002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B5C207-70FD-4613-B232-F1C8E3ADF3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4278" y="931285"/>
            <a:ext cx="2971800" cy="1533525"/>
          </a:xfrm>
          <a:prstGeom prst="rect">
            <a:avLst/>
          </a:prstGeom>
        </p:spPr>
      </p:pic>
      <p:pic>
        <p:nvPicPr>
          <p:cNvPr id="1026" name="Picture 2" descr="Image result for éæ³¢éæµ">
            <a:extLst>
              <a:ext uri="{FF2B5EF4-FFF2-40B4-BE49-F238E27FC236}">
                <a16:creationId xmlns:a16="http://schemas.microsoft.com/office/drawing/2014/main" id="{CEB8BF21-6E89-4916-A5C3-F410D4C0E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344" y="4135830"/>
            <a:ext cx="1666934" cy="250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5A8ADF-B313-4153-A49A-BB0656FEA7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3476" y="3668644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0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85E71-E2C5-4A2C-A306-C81812931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1119" y="680225"/>
            <a:ext cx="4315522" cy="3040838"/>
          </a:xfrm>
        </p:spPr>
        <p:txBody>
          <a:bodyPr>
            <a:normAutofit/>
          </a:bodyPr>
          <a:lstStyle/>
          <a:p>
            <a:r>
              <a:rPr lang="zh-CN" altLang="en-US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曾在世界漂流过</a:t>
            </a:r>
            <a:r>
              <a:rPr lang="en-US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曾在世界追求过</a:t>
            </a:r>
            <a:r>
              <a:rPr lang="en-US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曾在世界奋斗过</a:t>
            </a:r>
            <a:r>
              <a:rPr lang="en-US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人生依然是困惑</a:t>
            </a:r>
            <a:endParaRPr lang="en-US" b="1" dirty="0">
              <a:ln>
                <a:solidFill>
                  <a:srgbClr val="008000"/>
                </a:solidFill>
              </a:ln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9A28428-E912-4C2A-85EC-DCB0763E8C1A}"/>
              </a:ext>
            </a:extLst>
          </p:cNvPr>
          <p:cNvSpPr txBox="1">
            <a:spLocks/>
          </p:cNvSpPr>
          <p:nvPr/>
        </p:nvSpPr>
        <p:spPr>
          <a:xfrm>
            <a:off x="681294" y="3665308"/>
            <a:ext cx="7886700" cy="2646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n>
                  <a:solidFill>
                    <a:srgbClr val="008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I drifted through the world</a:t>
            </a:r>
          </a:p>
          <a:p>
            <a:pPr algn="ctr"/>
            <a:r>
              <a:rPr lang="en-US" sz="3600" dirty="0">
                <a:ln>
                  <a:solidFill>
                    <a:srgbClr val="008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I chased through the world</a:t>
            </a:r>
          </a:p>
          <a:p>
            <a:pPr algn="ctr"/>
            <a:r>
              <a:rPr lang="en-US" sz="3600" dirty="0">
                <a:ln>
                  <a:solidFill>
                    <a:srgbClr val="008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Once I struggled through the world</a:t>
            </a:r>
          </a:p>
          <a:p>
            <a:pPr algn="ctr"/>
            <a:r>
              <a:rPr lang="en-US" sz="3600" dirty="0">
                <a:ln>
                  <a:solidFill>
                    <a:srgbClr val="008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I am still lost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05D865E-DADD-4425-B782-F5C6FB29922E}"/>
              </a:ext>
            </a:extLst>
          </p:cNvPr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6E975ED3-F849-4B3B-84D4-3B9BC50BE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Drifter once upon a time  -  1/</a:t>
            </a:r>
            <a:r>
              <a:rPr lang="en-US" altLang="zh-CN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8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A75D0D-6B2A-4316-94AD-7C1D8972D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2FB882E-7184-4C21-A9CD-E052D1A3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1119" y="669074"/>
            <a:ext cx="4315522" cy="3040838"/>
          </a:xfrm>
        </p:spPr>
        <p:txBody>
          <a:bodyPr>
            <a:normAutofit/>
          </a:bodyPr>
          <a:lstStyle/>
          <a:p>
            <a:r>
              <a:rPr lang="zh-CN" altLang="en-US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什么是人生真谛</a:t>
            </a:r>
            <a:r>
              <a:rPr lang="en-US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何处有真正福乐</a:t>
            </a:r>
            <a:r>
              <a:rPr lang="en-US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生命在乎信靠主</a:t>
            </a:r>
            <a:r>
              <a:rPr lang="en-US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福乐来自为主活</a:t>
            </a:r>
            <a:endParaRPr lang="en-US" b="1" dirty="0">
              <a:ln>
                <a:solidFill>
                  <a:srgbClr val="008000"/>
                </a:solidFill>
              </a:ln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10DC46A-8EB2-4938-862C-956037B04A70}"/>
              </a:ext>
            </a:extLst>
          </p:cNvPr>
          <p:cNvSpPr txBox="1">
            <a:spLocks/>
          </p:cNvSpPr>
          <p:nvPr/>
        </p:nvSpPr>
        <p:spPr>
          <a:xfrm>
            <a:off x="681294" y="3654157"/>
            <a:ext cx="7886700" cy="2646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the true meaning of life</a:t>
            </a:r>
          </a:p>
          <a:p>
            <a:pPr algn="ctr"/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is there true bliss</a:t>
            </a:r>
          </a:p>
          <a:p>
            <a:pPr algn="ctr"/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depends on the Lord</a:t>
            </a:r>
          </a:p>
          <a:p>
            <a:pPr algn="ctr"/>
            <a:r>
              <a:rPr lang="en-US" sz="3600" dirty="0">
                <a:ln>
                  <a:solidFill>
                    <a:srgbClr val="C00000"/>
                  </a:solidFill>
                </a:ln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happiness comes only from Him</a:t>
            </a:r>
            <a:endParaRPr lang="en-US" dirty="0">
              <a:ln>
                <a:solidFill>
                  <a:srgbClr val="C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47C62E-7251-448F-902D-7391CC3D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Drifter once upon a time  -  </a:t>
            </a:r>
            <a:r>
              <a:rPr lang="en-US" altLang="zh-CN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1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1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85E71-E2C5-4A2C-A306-C81812931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1119" y="680225"/>
            <a:ext cx="4315522" cy="3040838"/>
          </a:xfrm>
        </p:spPr>
        <p:txBody>
          <a:bodyPr>
            <a:normAutofit/>
          </a:bodyPr>
          <a:lstStyle/>
          <a:p>
            <a:r>
              <a:rPr lang="zh-CN" altLang="en-US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美梦编织已很多</a:t>
            </a:r>
            <a:r>
              <a:rPr lang="en-US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时间荒废已很多</a:t>
            </a:r>
            <a:r>
              <a:rPr lang="en-US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精力消耗已很多</a:t>
            </a:r>
            <a:r>
              <a:rPr lang="en-US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却仍在暗中摸索</a:t>
            </a:r>
            <a:endParaRPr lang="en-US" b="1" dirty="0">
              <a:ln>
                <a:solidFill>
                  <a:srgbClr val="008000"/>
                </a:solidFill>
              </a:ln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9A28428-E912-4C2A-85EC-DCB0763E8C1A}"/>
              </a:ext>
            </a:extLst>
          </p:cNvPr>
          <p:cNvSpPr txBox="1">
            <a:spLocks/>
          </p:cNvSpPr>
          <p:nvPr/>
        </p:nvSpPr>
        <p:spPr>
          <a:xfrm>
            <a:off x="681294" y="3665308"/>
            <a:ext cx="7886700" cy="2646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n>
                  <a:solidFill>
                    <a:srgbClr val="008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dream has been weaving a lot</a:t>
            </a:r>
          </a:p>
          <a:p>
            <a:pPr algn="ctr"/>
            <a:r>
              <a:rPr lang="en-US" sz="3600" dirty="0">
                <a:ln>
                  <a:solidFill>
                    <a:srgbClr val="008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has been a lot of time wasted</a:t>
            </a:r>
          </a:p>
          <a:p>
            <a:pPr algn="ctr"/>
            <a:r>
              <a:rPr lang="en-US" sz="3600" dirty="0">
                <a:ln>
                  <a:solidFill>
                    <a:srgbClr val="008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many sacrifices unaccounted for</a:t>
            </a:r>
          </a:p>
          <a:p>
            <a:pPr algn="ctr"/>
            <a:r>
              <a:rPr lang="en-US" sz="3600" dirty="0">
                <a:ln>
                  <a:solidFill>
                    <a:srgbClr val="008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still darkness at the end of tunnel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05D865E-DADD-4425-B782-F5C6FB29922E}"/>
              </a:ext>
            </a:extLst>
          </p:cNvPr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6E975ED3-F849-4B3B-84D4-3B9BC50BE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Drifter once upon a time  -  3/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85E71-E2C5-4A2C-A306-C81812931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1119" y="680225"/>
            <a:ext cx="4315522" cy="3040838"/>
          </a:xfrm>
        </p:spPr>
        <p:txBody>
          <a:bodyPr>
            <a:noAutofit/>
          </a:bodyPr>
          <a:lstStyle/>
          <a:p>
            <a:pPr algn="ctr"/>
            <a:r>
              <a:rPr lang="zh-CN" altLang="en-US" sz="4000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过去的时间已消逝</a:t>
            </a:r>
            <a:r>
              <a:rPr lang="en-US" sz="4000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sz="4000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4000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未来的永恒应把握</a:t>
            </a:r>
            <a:r>
              <a:rPr lang="en-US" sz="4000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sz="4000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4000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生命在乎信靠主</a:t>
            </a:r>
            <a:r>
              <a:rPr lang="en-US" sz="4000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sz="4000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sz="4000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前途只因为主活</a:t>
            </a:r>
            <a:endParaRPr lang="en-US" sz="4000" b="1" dirty="0">
              <a:ln>
                <a:solidFill>
                  <a:srgbClr val="008000"/>
                </a:solidFill>
              </a:ln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9A28428-E912-4C2A-85EC-DCB0763E8C1A}"/>
              </a:ext>
            </a:extLst>
          </p:cNvPr>
          <p:cNvSpPr txBox="1">
            <a:spLocks/>
          </p:cNvSpPr>
          <p:nvPr/>
        </p:nvSpPr>
        <p:spPr>
          <a:xfrm>
            <a:off x="681294" y="3665308"/>
            <a:ext cx="7886700" cy="2646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n>
                  <a:solidFill>
                    <a:srgbClr val="008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bygones be bygones</a:t>
            </a:r>
          </a:p>
          <a:p>
            <a:pPr algn="ctr"/>
            <a:r>
              <a:rPr lang="en-US" sz="3600" dirty="0">
                <a:ln>
                  <a:solidFill>
                    <a:srgbClr val="008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seize the eternal opportunity</a:t>
            </a:r>
          </a:p>
          <a:p>
            <a:pPr algn="ctr"/>
            <a:r>
              <a:rPr lang="en-US" sz="3600" dirty="0">
                <a:ln>
                  <a:solidFill>
                    <a:srgbClr val="008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depends on trusting the Lord</a:t>
            </a:r>
          </a:p>
          <a:p>
            <a:pPr algn="ctr"/>
            <a:r>
              <a:rPr lang="en-US" sz="3600" dirty="0">
                <a:ln>
                  <a:solidFill>
                    <a:srgbClr val="008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Him dictate my future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05D865E-DADD-4425-B782-F5C6FB29922E}"/>
              </a:ext>
            </a:extLst>
          </p:cNvPr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6E975ED3-F849-4B3B-84D4-3B9BC50BE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Drifter once upon a time  -  4/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8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85E71-E2C5-4A2C-A306-C81812931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4493" y="680225"/>
            <a:ext cx="4315522" cy="3040838"/>
          </a:xfrm>
        </p:spPr>
        <p:txBody>
          <a:bodyPr>
            <a:normAutofit/>
          </a:bodyPr>
          <a:lstStyle/>
          <a:p>
            <a:r>
              <a:rPr lang="zh-CN" altLang="en-US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耶稣救恩临到我</a:t>
            </a:r>
            <a:r>
              <a:rPr lang="en-US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解开心中诸捆锁</a:t>
            </a:r>
            <a:r>
              <a:rPr lang="en-US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脱离黑暗见光明</a:t>
            </a:r>
            <a:r>
              <a:rPr lang="en-US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出死入生新人活</a:t>
            </a:r>
            <a:endParaRPr lang="en-US" b="1" dirty="0">
              <a:ln>
                <a:solidFill>
                  <a:srgbClr val="008000"/>
                </a:solidFill>
              </a:ln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9A28428-E912-4C2A-85EC-DCB0763E8C1A}"/>
              </a:ext>
            </a:extLst>
          </p:cNvPr>
          <p:cNvSpPr txBox="1">
            <a:spLocks/>
          </p:cNvSpPr>
          <p:nvPr/>
        </p:nvSpPr>
        <p:spPr>
          <a:xfrm>
            <a:off x="664668" y="3665308"/>
            <a:ext cx="7886700" cy="2646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n>
                  <a:solidFill>
                    <a:srgbClr val="008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Jesus’ salvation came to me</a:t>
            </a:r>
          </a:p>
          <a:p>
            <a:pPr algn="ctr"/>
            <a:r>
              <a:rPr lang="en-US" sz="3600" dirty="0">
                <a:ln>
                  <a:solidFill>
                    <a:srgbClr val="008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resolved all the oppression on my heart</a:t>
            </a:r>
          </a:p>
          <a:p>
            <a:pPr algn="ctr"/>
            <a:r>
              <a:rPr lang="en-US" sz="3600" dirty="0">
                <a:ln>
                  <a:solidFill>
                    <a:srgbClr val="008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 of darkness, into the light</a:t>
            </a:r>
          </a:p>
          <a:p>
            <a:pPr algn="ctr"/>
            <a:r>
              <a:rPr lang="en-US" sz="3600" dirty="0">
                <a:ln>
                  <a:solidFill>
                    <a:srgbClr val="008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death’s end to a new beginning</a:t>
            </a:r>
            <a:endParaRPr lang="en-US" dirty="0">
              <a:ln>
                <a:solidFill>
                  <a:srgbClr val="008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05D865E-DADD-4425-B782-F5C6FB29922E}"/>
              </a:ext>
            </a:extLst>
          </p:cNvPr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6E975ED3-F849-4B3B-84D4-3B9BC50BE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Drifter once upon a time  -  5/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8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85E71-E2C5-4A2C-A306-C81812931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1119" y="680225"/>
            <a:ext cx="4315522" cy="3040838"/>
          </a:xfrm>
        </p:spPr>
        <p:txBody>
          <a:bodyPr>
            <a:normAutofit/>
          </a:bodyPr>
          <a:lstStyle/>
          <a:p>
            <a:r>
              <a:rPr lang="zh-CN" altLang="en-US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基督是问题答案</a:t>
            </a:r>
            <a:r>
              <a:rPr lang="en-US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基督是我的一切</a:t>
            </a:r>
            <a:r>
              <a:rPr lang="en-US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生命在乎信靠主</a:t>
            </a:r>
            <a:r>
              <a:rPr lang="en-US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b="1" dirty="0">
                <a:ln>
                  <a:solidFill>
                    <a:srgbClr val="008000"/>
                  </a:solidFill>
                </a:ln>
                <a:latin typeface="SimSun" panose="02010600030101010101" pitchFamily="2" charset="-122"/>
                <a:ea typeface="SimSun" panose="02010600030101010101" pitchFamily="2" charset="-122"/>
              </a:rPr>
              <a:t>光明人生有把握</a:t>
            </a:r>
            <a:endParaRPr lang="en-US" b="1" dirty="0">
              <a:ln>
                <a:solidFill>
                  <a:srgbClr val="008000"/>
                </a:solidFill>
              </a:ln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9A28428-E912-4C2A-85EC-DCB0763E8C1A}"/>
              </a:ext>
            </a:extLst>
          </p:cNvPr>
          <p:cNvSpPr txBox="1">
            <a:spLocks/>
          </p:cNvSpPr>
          <p:nvPr/>
        </p:nvSpPr>
        <p:spPr>
          <a:xfrm>
            <a:off x="681294" y="3665308"/>
            <a:ext cx="7886700" cy="2646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n>
                  <a:solidFill>
                    <a:srgbClr val="008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 is the answer to all questions</a:t>
            </a:r>
          </a:p>
          <a:p>
            <a:pPr algn="ctr"/>
            <a:r>
              <a:rPr lang="en-US" sz="3600" dirty="0">
                <a:ln>
                  <a:solidFill>
                    <a:srgbClr val="008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Christ is everything to me</a:t>
            </a:r>
          </a:p>
          <a:p>
            <a:pPr algn="ctr"/>
            <a:r>
              <a:rPr lang="en-US" sz="3600" dirty="0">
                <a:ln>
                  <a:solidFill>
                    <a:srgbClr val="008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 is nothing but trusting Him</a:t>
            </a:r>
          </a:p>
          <a:p>
            <a:pPr algn="ctr"/>
            <a:r>
              <a:rPr lang="en-US" sz="3600" dirty="0">
                <a:ln>
                  <a:solidFill>
                    <a:srgbClr val="008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blessed assurance of life</a:t>
            </a:r>
            <a:endParaRPr kumimoji="0" lang="en-US" sz="3600" b="0" i="0" u="none" strike="noStrike" kern="1200" cap="none" spc="0" normalizeH="0" baseline="0" noProof="0" dirty="0">
              <a:ln>
                <a:solidFill>
                  <a:srgbClr val="008000"/>
                </a:solidFill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05D865E-DADD-4425-B782-F5C6FB29922E}"/>
              </a:ext>
            </a:extLst>
          </p:cNvPr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6E975ED3-F849-4B3B-84D4-3B9BC50BE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Drifter once upon a time  -  6/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4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985E71-E2C5-4A2C-A306-C81812931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1119" y="680225"/>
            <a:ext cx="4315522" cy="3040838"/>
          </a:xfrm>
        </p:spPr>
        <p:txBody>
          <a:bodyPr>
            <a:normAutofit/>
          </a:bodyPr>
          <a:lstStyle/>
          <a:p>
            <a:r>
              <a:rPr lang="zh-CN" altLang="en-US" b="1" dirty="0">
                <a:ln>
                  <a:solidFill>
                    <a:srgbClr val="008000"/>
                  </a:solidFill>
                </a:ln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基督是问题答案</a:t>
            </a:r>
            <a:r>
              <a:rPr lang="en-US" b="1" dirty="0">
                <a:ln>
                  <a:solidFill>
                    <a:srgbClr val="008000"/>
                  </a:solidFill>
                </a:ln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b="1" dirty="0">
                <a:ln>
                  <a:solidFill>
                    <a:srgbClr val="008000"/>
                  </a:solidFill>
                </a:ln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b="1" dirty="0">
                <a:ln>
                  <a:solidFill>
                    <a:srgbClr val="008000"/>
                  </a:solidFill>
                </a:ln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基督是我的一切</a:t>
            </a:r>
            <a:r>
              <a:rPr lang="en-US" b="1" dirty="0">
                <a:ln>
                  <a:solidFill>
                    <a:srgbClr val="008000"/>
                  </a:solidFill>
                </a:ln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b="1" dirty="0">
                <a:ln>
                  <a:solidFill>
                    <a:srgbClr val="008000"/>
                  </a:solidFill>
                </a:ln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b="1" dirty="0">
                <a:ln>
                  <a:solidFill>
                    <a:srgbClr val="008000"/>
                  </a:solidFill>
                </a:ln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生命在乎信靠主</a:t>
            </a:r>
            <a:r>
              <a:rPr lang="en-US" b="1" dirty="0">
                <a:ln>
                  <a:solidFill>
                    <a:srgbClr val="008000"/>
                  </a:solidFill>
                </a:ln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/>
            </a:r>
            <a:br>
              <a:rPr lang="en-US" b="1" dirty="0">
                <a:ln>
                  <a:solidFill>
                    <a:srgbClr val="008000"/>
                  </a:solidFill>
                </a:ln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CN" altLang="en-US" b="1" dirty="0">
                <a:ln>
                  <a:solidFill>
                    <a:srgbClr val="008000"/>
                  </a:solidFill>
                </a:ln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光明人生有把握</a:t>
            </a:r>
            <a:endParaRPr lang="en-US" b="1" dirty="0">
              <a:ln>
                <a:solidFill>
                  <a:srgbClr val="008000"/>
                </a:solidFill>
              </a:ln>
              <a:solidFill>
                <a:srgbClr val="C0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9A28428-E912-4C2A-85EC-DCB0763E8C1A}"/>
              </a:ext>
            </a:extLst>
          </p:cNvPr>
          <p:cNvSpPr txBox="1">
            <a:spLocks/>
          </p:cNvSpPr>
          <p:nvPr/>
        </p:nvSpPr>
        <p:spPr>
          <a:xfrm>
            <a:off x="681294" y="3665308"/>
            <a:ext cx="7886700" cy="2646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008000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Christ is the answer to all questions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008000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Christ is everything to me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008000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Life is nothing but trusting Him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008000"/>
                  </a:solidFill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And the blessed assurance of life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05D865E-DADD-4425-B782-F5C6FB29922E}"/>
              </a:ext>
            </a:extLst>
          </p:cNvPr>
          <p:cNvSpPr txBox="1">
            <a:spLocks/>
          </p:cNvSpPr>
          <p:nvPr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6E975ED3-F849-4B3B-84D4-3B9BC50BE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Drifter once upon a time  -  6/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6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2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277</Words>
  <Application>Microsoft Office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等线</vt:lpstr>
      <vt:lpstr>SimSun</vt:lpstr>
      <vt:lpstr>Arial</vt:lpstr>
      <vt:lpstr>Calibri</vt:lpstr>
      <vt:lpstr>Calibri Light</vt:lpstr>
      <vt:lpstr>Times New Roman</vt:lpstr>
      <vt:lpstr>Office Theme</vt:lpstr>
      <vt:lpstr>曾在世界 漂流过</vt:lpstr>
      <vt:lpstr>曾在世界漂流过 曾在世界追求过 曾在世界奋斗过 人生依然是困惑</vt:lpstr>
      <vt:lpstr>什么是人生真谛 何处有真正福乐 生命在乎信靠主 福乐来自为主活</vt:lpstr>
      <vt:lpstr>美梦编织已很多 时间荒废已很多 精力消耗已很多 却仍在暗中摸索</vt:lpstr>
      <vt:lpstr>过去的时间已消逝 未来的永恒应把握 生命在乎信靠主 前途只因为主活</vt:lpstr>
      <vt:lpstr>耶稣救恩临到我 解开心中诸捆锁 脱离黑暗见光明 出死入生新人活</vt:lpstr>
      <vt:lpstr>基督是问题答案 基督是我的一切 生命在乎信靠主 光明人生有把握</vt:lpstr>
      <vt:lpstr>基督是问题答案 基督是我的一切 生命在乎信靠主 光明人生有把握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 Li</dc:creator>
  <cp:lastModifiedBy>Eva</cp:lastModifiedBy>
  <cp:revision>38</cp:revision>
  <dcterms:created xsi:type="dcterms:W3CDTF">2018-03-28T18:34:35Z</dcterms:created>
  <dcterms:modified xsi:type="dcterms:W3CDTF">2018-03-28T23:11:30Z</dcterms:modified>
</cp:coreProperties>
</file>