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17339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45B43B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FBD17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7611820"/>
            <a:ext cx="11704321" cy="323089"/>
          </a:xfrm>
          <a:prstGeom prst="rect">
            <a:avLst/>
          </a:prstGeom>
        </p:spPr>
        <p:txBody>
          <a:bodyPr/>
          <a:lstStyle>
            <a:lvl1pPr defTabSz="463747">
              <a:defRPr sz="1580" spc="-15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0239" y="2953173"/>
            <a:ext cx="11704322" cy="3522134"/>
          </a:xfrm>
          <a:prstGeom prst="rect">
            <a:avLst/>
          </a:prstGeom>
        </p:spPr>
        <p:txBody>
          <a:bodyPr anchor="ctr"/>
          <a:lstStyle>
            <a:lvl1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defTabSz="1733973">
              <a:lnSpc>
                <a:spcPct val="80000"/>
              </a:lnSpc>
              <a:defRPr sz="9000" spc="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5732394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Fact information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0239" y="3466925"/>
            <a:ext cx="11704322" cy="2277178"/>
          </a:xfrm>
          <a:prstGeom prst="rect">
            <a:avLst/>
          </a:prstGeom>
        </p:spPr>
        <p:txBody>
          <a:bodyPr anchor="b"/>
          <a:lstStyle>
            <a:lvl1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1pPr>
            <a:lvl2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2pPr>
            <a:lvl3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3pPr>
            <a:lvl4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4pPr>
            <a:lvl5pPr defTabSz="1733973">
              <a:lnSpc>
                <a:spcPct val="80000"/>
              </a:lnSpc>
              <a:defRPr sz="15800" spc="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7139228"/>
            <a:ext cx="11704322" cy="444061"/>
          </a:xfrm>
          <a:prstGeom prst="rect">
            <a:avLst/>
          </a:prstGeom>
        </p:spPr>
        <p:txBody>
          <a:bodyPr anchor="ctr"/>
          <a:lstStyle>
            <a:lvl1pPr defTabSz="469617">
              <a:defRPr sz="2400" spc="-24"/>
            </a:lvl1pPr>
          </a:lstStyle>
          <a:p>
            <a:r>
              <a:t>Attribution</a:t>
            </a:r>
          </a:p>
        </p:txBody>
      </p:sp>
      <p:sp>
        <p:nvSpPr>
          <p:cNvPr id="11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0239" y="3447626"/>
            <a:ext cx="11704322" cy="2355428"/>
          </a:xfrm>
          <a:prstGeom prst="rect">
            <a:avLst/>
          </a:prstGeom>
        </p:spPr>
        <p:txBody>
          <a:bodyPr anchor="ctr"/>
          <a:lstStyle>
            <a:lvl1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1pPr>
            <a:lvl2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2pPr>
            <a:lvl3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3pPr>
            <a:lvl4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4pPr>
            <a:lvl5pPr defTabSz="1733973">
              <a:lnSpc>
                <a:spcPct val="80000"/>
              </a:lnSpc>
              <a:defRPr sz="5800" spc="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8397240" y="4196134"/>
            <a:ext cx="3928218" cy="441621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8194040" y="1896533"/>
            <a:ext cx="4328161" cy="28848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740519873_3318x2212.jpg"/>
          <p:cNvSpPr>
            <a:spLocks noGrp="1"/>
          </p:cNvSpPr>
          <p:nvPr>
            <p:ph type="pic" idx="23"/>
          </p:nvPr>
        </p:nvSpPr>
        <p:spPr>
          <a:xfrm>
            <a:off x="-33868" y="1896533"/>
            <a:ext cx="8940802" cy="5960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740519873_3318x2212.jpg"/>
          <p:cNvSpPr>
            <a:spLocks noGrp="1"/>
          </p:cNvSpPr>
          <p:nvPr>
            <p:ph type="pic" idx="21"/>
          </p:nvPr>
        </p:nvSpPr>
        <p:spPr>
          <a:xfrm>
            <a:off x="677333" y="993422"/>
            <a:ext cx="11650134" cy="776675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-375116" y="818420"/>
            <a:ext cx="13397778" cy="89318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48264" y="3664587"/>
            <a:ext cx="5203914" cy="1354668"/>
          </a:xfrm>
          <a:prstGeom prst="rect">
            <a:avLst/>
          </a:prstGeom>
        </p:spPr>
        <p:txBody>
          <a:bodyPr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31" name="Image"/>
          <p:cNvSpPr>
            <a:spLocks noGrp="1"/>
          </p:cNvSpPr>
          <p:nvPr>
            <p:ph type="pic" idx="21"/>
          </p:nvPr>
        </p:nvSpPr>
        <p:spPr>
          <a:xfrm>
            <a:off x="4951306" y="1896533"/>
            <a:ext cx="8934028" cy="5960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0239" y="4961466"/>
            <a:ext cx="5201922" cy="2888828"/>
          </a:xfrm>
          <a:prstGeom prst="rect">
            <a:avLst/>
          </a:prstGeom>
        </p:spPr>
        <p:txBody>
          <a:bodyPr/>
          <a:lstStyle>
            <a:lvl1pPr>
              <a:defRPr sz="3000" spc="-29"/>
            </a:lvl1pPr>
            <a:lvl2pPr>
              <a:defRPr sz="3000" spc="-29"/>
            </a:lvl2pPr>
            <a:lvl3pPr>
              <a:defRPr sz="3000" spc="-29"/>
            </a:lvl3pPr>
            <a:lvl4pPr>
              <a:defRPr sz="3000" spc="-29"/>
            </a:lvl4pPr>
            <a:lvl5pPr>
              <a:defRPr sz="3000" spc="-29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11704322" cy="921174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3359573"/>
            <a:ext cx="11705909" cy="4524588"/>
          </a:xfrm>
          <a:prstGeom prst="rect">
            <a:avLst/>
          </a:prstGeom>
        </p:spPr>
        <p:txBody>
          <a:bodyPr/>
          <a:lstStyle>
            <a:lvl1pPr marL="3723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9184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645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0106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567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2491012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Slide Subtitle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3359573"/>
            <a:ext cx="11704322" cy="4526479"/>
          </a:xfrm>
          <a:prstGeom prst="rect">
            <a:avLst/>
          </a:prstGeom>
        </p:spPr>
        <p:txBody>
          <a:bodyPr numCol="2" spcCol="1364471"/>
          <a:lstStyle>
            <a:lvl1pPr marL="3723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9184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645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0106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567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5201922" cy="853441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59" name="Image"/>
          <p:cNvSpPr>
            <a:spLocks noGrp="1"/>
          </p:cNvSpPr>
          <p:nvPr>
            <p:ph type="pic" sz="half" idx="21"/>
          </p:nvPr>
        </p:nvSpPr>
        <p:spPr>
          <a:xfrm>
            <a:off x="6502744" y="1602447"/>
            <a:ext cx="5852161" cy="6575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0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50239" y="2492586"/>
            <a:ext cx="5204038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0239" y="3364917"/>
            <a:ext cx="5204038" cy="4471830"/>
          </a:xfrm>
          <a:prstGeom prst="rect">
            <a:avLst/>
          </a:prstGeom>
        </p:spPr>
        <p:txBody>
          <a:bodyPr/>
          <a:lstStyle>
            <a:lvl1pPr marL="3723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9184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645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0106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56740" indent="-372340" algn="l" defTabSz="1733930">
              <a:lnSpc>
                <a:spcPct val="90000"/>
              </a:lnSpc>
              <a:spcBef>
                <a:spcPts val="1700"/>
              </a:spcBef>
              <a:buSzPct val="150000"/>
              <a:buChar char="•"/>
              <a:defRPr sz="3000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6331" y="7940463"/>
            <a:ext cx="258911" cy="28101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2948410"/>
            <a:ext cx="11704322" cy="3522135"/>
          </a:xfrm>
          <a:prstGeom prst="rect">
            <a:avLst/>
          </a:prstGeom>
        </p:spPr>
        <p:txBody>
          <a:bodyPr anchor="ctr"/>
          <a:lstStyle>
            <a:lvl1pPr>
              <a:defRPr spc="0"/>
            </a:lvl1pPr>
          </a:lstStyle>
          <a:p>
            <a:r>
              <a:t>Section Title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11704322" cy="921174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Slide Title</a:t>
            </a:r>
          </a:p>
        </p:txBody>
      </p:sp>
      <p:sp>
        <p:nvSpPr>
          <p:cNvPr id="78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2491012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Slide Subtitle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1632373"/>
            <a:ext cx="11704322" cy="921174"/>
          </a:xfrm>
          <a:prstGeom prst="rect">
            <a:avLst/>
          </a:prstGeom>
        </p:spPr>
        <p:txBody>
          <a:bodyPr anchor="t"/>
          <a:lstStyle>
            <a:lvl1pPr>
              <a:defRPr sz="5800" spc="-58"/>
            </a:lvl1pPr>
          </a:lstStyle>
          <a:p>
            <a:r>
              <a:t>Agenda Title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3359573"/>
            <a:ext cx="11704322" cy="4472293"/>
          </a:xfrm>
          <a:prstGeom prst="rect">
            <a:avLst/>
          </a:prstGeom>
        </p:spPr>
        <p:txBody>
          <a:bodyPr/>
          <a:lstStyle>
            <a:lvl1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algn="l">
              <a:spcBef>
                <a:spcPts val="1700"/>
              </a:spcBef>
              <a:defRPr sz="4800" spc="-9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0239" y="2492328"/>
            <a:ext cx="11704322" cy="444061"/>
          </a:xfrm>
          <a:prstGeom prst="rect">
            <a:avLst/>
          </a:prstGeom>
        </p:spPr>
        <p:txBody>
          <a:bodyPr/>
          <a:lstStyle>
            <a:lvl1pPr defTabSz="469617">
              <a:defRPr sz="2400" spc="-24"/>
            </a:lvl1pPr>
          </a:lstStyle>
          <a:p>
            <a:r>
              <a:t>Agenda Subtitle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50239" y="3108959"/>
            <a:ext cx="11704322" cy="22758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0239" y="5255242"/>
            <a:ext cx="11704322" cy="120031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4976" y="7940463"/>
            <a:ext cx="258911" cy="281010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 defTabSz="415431">
              <a:lnSpc>
                <a:spcPct val="100000"/>
              </a:lnSpc>
              <a:defRPr sz="14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1733973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-90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-42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50" name="Albert E. Brumley"/>
          <p:cNvSpPr txBox="1">
            <a:spLocks noGrp="1"/>
          </p:cNvSpPr>
          <p:nvPr>
            <p:ph type="body" sz="quarter" idx="4294967295"/>
          </p:nvPr>
        </p:nvSpPr>
        <p:spPr>
          <a:xfrm>
            <a:off x="448996" y="6654076"/>
            <a:ext cx="11704321" cy="12003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-1306536"/>
                    <a:satOff val="-22407"/>
                    <a:lumOff val="-8954"/>
                  </a:schemeClr>
                </a:solidFill>
              </a:defRPr>
            </a:lvl1pPr>
          </a:lstStyle>
          <a:p>
            <a:r>
              <a:rPr lang="en-US" dirty="0"/>
              <a:t>Grace Thrillers</a:t>
            </a:r>
            <a:endParaRPr dirty="0"/>
          </a:p>
        </p:txBody>
      </p:sp>
      <p:sp>
        <p:nvSpPr>
          <p:cNvPr id="151" name="这世界非我家…"/>
          <p:cNvSpPr txBox="1"/>
          <p:nvPr/>
        </p:nvSpPr>
        <p:spPr>
          <a:xfrm>
            <a:off x="650239" y="1560677"/>
            <a:ext cx="11704322" cy="4893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/>
          <a:lstStyle/>
          <a:p>
            <a:pPr>
              <a:lnSpc>
                <a:spcPct val="80000"/>
              </a:lnSpc>
              <a:defRPr sz="9000" spc="-90">
                <a:solidFill>
                  <a:schemeClr val="accent4">
                    <a:hueOff val="-1306536"/>
                    <a:satOff val="-22407"/>
                    <a:lumOff val="-8954"/>
                  </a:schemeClr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zh-CN" altLang="en-US" dirty="0"/>
              <a:t>领我到骷髅地</a:t>
            </a:r>
            <a:endParaRPr lang="en-US" altLang="zh-CN" dirty="0"/>
          </a:p>
          <a:p>
            <a:pPr>
              <a:lnSpc>
                <a:spcPct val="80000"/>
              </a:lnSpc>
              <a:defRPr sz="9000" spc="-90">
                <a:solidFill>
                  <a:schemeClr val="accent4">
                    <a:hueOff val="-1306536"/>
                    <a:satOff val="-22407"/>
                    <a:lumOff val="-8954"/>
                  </a:schemeClr>
                </a:solidFill>
                <a:latin typeface="+mn-lt"/>
                <a:ea typeface="+mn-ea"/>
                <a:cs typeface="+mn-cs"/>
                <a:sym typeface="Canela Bold"/>
              </a:defRPr>
            </a:pPr>
            <a:endParaRPr dirty="0"/>
          </a:p>
          <a:p>
            <a:pPr>
              <a:lnSpc>
                <a:spcPct val="80000"/>
              </a:lnSpc>
              <a:defRPr sz="6600" spc="-66">
                <a:solidFill>
                  <a:schemeClr val="accent4">
                    <a:hueOff val="-1306536"/>
                    <a:satOff val="-22407"/>
                    <a:lumOff val="-8954"/>
                  </a:schemeClr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Lead me to Calvary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460054" y="715152"/>
            <a:ext cx="12084692" cy="5275483"/>
          </a:xfrm>
          <a:prstGeom prst="rect">
            <a:avLst/>
          </a:prstGeom>
        </p:spPr>
        <p:txBody>
          <a:bodyPr>
            <a:norm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8800" dirty="0"/>
              <a:t>生命之主，願你作王，</a:t>
            </a:r>
            <a:br>
              <a:rPr lang="zh-TW" altLang="en-US" sz="8800" dirty="0"/>
            </a:br>
            <a:r>
              <a:rPr lang="zh-TW" altLang="en-US" sz="8800" dirty="0"/>
              <a:t>榮耀都歸於你，</a:t>
            </a:r>
            <a:br>
              <a:rPr lang="zh-TW" altLang="en-US" sz="8800" dirty="0"/>
            </a:br>
            <a:r>
              <a:rPr lang="en-US" altLang="zh-TW" sz="4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</a:t>
            </a:r>
            <a:br>
              <a:rPr lang="zh-TW" altLang="en-US" sz="8800" dirty="0"/>
            </a:br>
            <a:r>
              <a:rPr lang="zh-TW" altLang="en-US" sz="8800" dirty="0"/>
              <a:t>使我莫忘你荊棘冕，</a:t>
            </a:r>
            <a:br>
              <a:rPr lang="zh-TW" altLang="en-US" sz="8800" dirty="0"/>
            </a:br>
            <a:r>
              <a:rPr lang="zh-TW" altLang="en-US" sz="8800" dirty="0"/>
              <a:t>領我到髑髏地。</a:t>
            </a:r>
          </a:p>
        </p:txBody>
      </p:sp>
      <p:sp>
        <p:nvSpPr>
          <p:cNvPr id="155" name="这世界非我家 1/3"/>
          <p:cNvSpPr txBox="1"/>
          <p:nvPr/>
        </p:nvSpPr>
        <p:spPr>
          <a:xfrm>
            <a:off x="11325358" y="9326994"/>
            <a:ext cx="1619246" cy="2763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领我到骷髅地</a:t>
            </a:r>
            <a:r>
              <a:rPr dirty="0"/>
              <a:t> 1/</a:t>
            </a:r>
            <a:r>
              <a:rPr lang="en-US" dirty="0"/>
              <a:t>3</a:t>
            </a:r>
            <a:endParaRPr dirty="0"/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-41879" y="6611543"/>
            <a:ext cx="12744819" cy="22349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King of my life, I crown Thee now,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Thine shall the glory be;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Lest I forget Thy thorn crowned brow,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Lead me to Calvary.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460054" y="715152"/>
            <a:ext cx="12084692" cy="5275483"/>
          </a:xfrm>
          <a:prstGeom prst="rect">
            <a:avLst/>
          </a:prstGeom>
        </p:spPr>
        <p:txBody>
          <a:bodyPr>
            <a:norm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8800" dirty="0"/>
              <a:t>使我莫忘客西馬尼，</a:t>
            </a:r>
            <a:br>
              <a:rPr lang="en-US" altLang="zh-TW" sz="8800" dirty="0"/>
            </a:br>
            <a:r>
              <a:rPr lang="zh-TW" altLang="en-US" sz="8800" dirty="0"/>
              <a:t>莫忘我主痛苦受死，</a:t>
            </a:r>
            <a:br>
              <a:rPr lang="zh-TW" altLang="en-US" sz="8800" dirty="0"/>
            </a:br>
            <a:r>
              <a:rPr lang="en-US" altLang="zh-TW" sz="4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</a:t>
            </a:r>
            <a:br>
              <a:rPr lang="zh-TW" altLang="en-US" sz="8800" dirty="0"/>
            </a:br>
            <a:r>
              <a:rPr lang="zh-TW" altLang="en-US" sz="8800" dirty="0"/>
              <a:t>莫忘我主仁愛慈悲，</a:t>
            </a:r>
            <a:br>
              <a:rPr lang="en-US" altLang="zh-TW" sz="8800" dirty="0"/>
            </a:br>
            <a:r>
              <a:rPr lang="zh-TW" altLang="en-US" sz="8800" dirty="0"/>
              <a:t>領我到觸髏地。</a:t>
            </a:r>
          </a:p>
        </p:txBody>
      </p:sp>
      <p:sp>
        <p:nvSpPr>
          <p:cNvPr id="155" name="这世界非我家 1/3"/>
          <p:cNvSpPr txBox="1"/>
          <p:nvPr/>
        </p:nvSpPr>
        <p:spPr>
          <a:xfrm>
            <a:off x="11262039" y="9326994"/>
            <a:ext cx="1745884" cy="2763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领我到骷髅地</a:t>
            </a:r>
            <a:r>
              <a:rPr dirty="0"/>
              <a:t> </a:t>
            </a:r>
            <a:r>
              <a:rPr lang="zh-CN" altLang="en-US" dirty="0"/>
              <a:t>副歌</a:t>
            </a:r>
            <a:endParaRPr dirty="0"/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-41879" y="6611543"/>
            <a:ext cx="12744819" cy="22349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Lest I forget Gethsemane,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Lest I forget Thine agony;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Lest I forget Thy love for me,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41213752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460054" y="715152"/>
            <a:ext cx="12084692" cy="5275483"/>
          </a:xfrm>
          <a:prstGeom prst="rect">
            <a:avLst/>
          </a:prstGeom>
        </p:spPr>
        <p:txBody>
          <a:bodyPr>
            <a:norm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8800" dirty="0"/>
              <a:t>請明示我你安葬墓，</a:t>
            </a:r>
            <a:br>
              <a:rPr lang="en-US" altLang="zh-TW" sz="8800" dirty="0"/>
            </a:br>
            <a:r>
              <a:rPr lang="zh-TW" altLang="en-US" sz="8800" dirty="0"/>
              <a:t>門徒曾悼念你，</a:t>
            </a:r>
            <a:br>
              <a:rPr lang="zh-TW" altLang="en-US" sz="8800" dirty="0"/>
            </a:br>
            <a:r>
              <a:rPr lang="en-US" altLang="zh-TW" sz="4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</a:t>
            </a:r>
            <a:br>
              <a:rPr lang="zh-TW" altLang="en-US" sz="8800" dirty="0"/>
            </a:br>
            <a:r>
              <a:rPr lang="zh-TW" altLang="en-US" sz="8800" dirty="0"/>
              <a:t>白衣天使在外守護，</a:t>
            </a:r>
            <a:br>
              <a:rPr lang="en-US" altLang="zh-TW" sz="8800" dirty="0"/>
            </a:br>
            <a:r>
              <a:rPr lang="zh-TW" altLang="en-US" sz="8800" dirty="0"/>
              <a:t>當你安睡墓裡。</a:t>
            </a:r>
          </a:p>
        </p:txBody>
      </p:sp>
      <p:sp>
        <p:nvSpPr>
          <p:cNvPr id="155" name="这世界非我家 1/3"/>
          <p:cNvSpPr txBox="1"/>
          <p:nvPr/>
        </p:nvSpPr>
        <p:spPr>
          <a:xfrm>
            <a:off x="11325358" y="9326994"/>
            <a:ext cx="1619246" cy="2763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领我到骷髅地</a:t>
            </a:r>
            <a:r>
              <a:rPr dirty="0"/>
              <a:t> </a:t>
            </a:r>
            <a:r>
              <a:rPr lang="en-US" dirty="0"/>
              <a:t>2</a:t>
            </a:r>
            <a:r>
              <a:rPr dirty="0"/>
              <a:t>/3</a:t>
            </a: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-41879" y="6611543"/>
            <a:ext cx="12744819" cy="22349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Show me the tomb where Thou </a:t>
            </a:r>
            <a:r>
              <a:rPr lang="en-US" dirty="0" err="1"/>
              <a:t>wast</a:t>
            </a:r>
            <a:r>
              <a:rPr lang="en-US" dirty="0"/>
              <a:t> laid,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Tenderly mourned and wept;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Angels in robes of light arrayed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Guarded Thee whilst Thou slept.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50707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460054" y="715152"/>
            <a:ext cx="12084692" cy="5275483"/>
          </a:xfrm>
          <a:prstGeom prst="rect">
            <a:avLst/>
          </a:prstGeom>
        </p:spPr>
        <p:txBody>
          <a:bodyPr>
            <a:norm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8800" dirty="0"/>
              <a:t>使我莫忘客西馬尼，</a:t>
            </a:r>
            <a:br>
              <a:rPr lang="en-US" altLang="zh-TW" sz="8800" dirty="0"/>
            </a:br>
            <a:r>
              <a:rPr lang="zh-TW" altLang="en-US" sz="8800" dirty="0"/>
              <a:t>莫忘我主痛苦受死，</a:t>
            </a:r>
            <a:br>
              <a:rPr lang="zh-TW" altLang="en-US" sz="8800" dirty="0"/>
            </a:br>
            <a:r>
              <a:rPr lang="en-US" altLang="zh-TW" sz="4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</a:t>
            </a:r>
            <a:br>
              <a:rPr lang="zh-TW" altLang="en-US" sz="8800" dirty="0"/>
            </a:br>
            <a:r>
              <a:rPr lang="zh-TW" altLang="en-US" sz="8800" dirty="0"/>
              <a:t>莫忘我主仁愛慈悲，</a:t>
            </a:r>
            <a:br>
              <a:rPr lang="en-US" altLang="zh-TW" sz="8800" dirty="0"/>
            </a:br>
            <a:r>
              <a:rPr lang="zh-TW" altLang="en-US" sz="8800" dirty="0"/>
              <a:t>領我到觸髏地。</a:t>
            </a:r>
          </a:p>
        </p:txBody>
      </p:sp>
      <p:sp>
        <p:nvSpPr>
          <p:cNvPr id="155" name="这世界非我家 1/3"/>
          <p:cNvSpPr txBox="1"/>
          <p:nvPr/>
        </p:nvSpPr>
        <p:spPr>
          <a:xfrm>
            <a:off x="11263642" y="9326994"/>
            <a:ext cx="1742678" cy="2763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领我到骷髅地 副歌</a:t>
            </a:r>
            <a:endParaRPr dirty="0"/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-41879" y="6611543"/>
            <a:ext cx="12744819" cy="22349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Lest I forget Gethsemane,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Lest I forget Thine agony;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Lest I forget Thy love for me,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22198216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460054" y="715152"/>
            <a:ext cx="12084692" cy="5275483"/>
          </a:xfrm>
          <a:prstGeom prst="rect">
            <a:avLst/>
          </a:prstGeom>
        </p:spPr>
        <p:txBody>
          <a:bodyPr>
            <a:norm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8800" dirty="0"/>
              <a:t>主啊，我願甘心樂意，背十架跟隨你，</a:t>
            </a:r>
            <a:br>
              <a:rPr lang="zh-TW" altLang="en-US" sz="8800" dirty="0"/>
            </a:br>
            <a:r>
              <a:rPr lang="en-US" altLang="zh-TW" sz="4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</a:t>
            </a:r>
            <a:br>
              <a:rPr lang="zh-TW" altLang="en-US" sz="8800" dirty="0"/>
            </a:br>
            <a:r>
              <a:rPr lang="zh-TW" altLang="en-US" sz="8800" dirty="0"/>
              <a:t>我願和你分嘗苦杯，</a:t>
            </a:r>
            <a:br>
              <a:rPr lang="en-US" altLang="zh-TW" sz="8800" dirty="0"/>
            </a:br>
            <a:r>
              <a:rPr lang="zh-TW" altLang="en-US" sz="8800" dirty="0"/>
              <a:t>因你為我捨己。</a:t>
            </a:r>
          </a:p>
        </p:txBody>
      </p:sp>
      <p:sp>
        <p:nvSpPr>
          <p:cNvPr id="155" name="这世界非我家 1/3"/>
          <p:cNvSpPr txBox="1"/>
          <p:nvPr/>
        </p:nvSpPr>
        <p:spPr>
          <a:xfrm>
            <a:off x="11325358" y="9326994"/>
            <a:ext cx="1619246" cy="2763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领我到骷髅地</a:t>
            </a:r>
            <a:r>
              <a:rPr dirty="0"/>
              <a:t> </a:t>
            </a:r>
            <a:r>
              <a:rPr lang="en-US" dirty="0"/>
              <a:t>3</a:t>
            </a:r>
            <a:r>
              <a:rPr dirty="0"/>
              <a:t>/3</a:t>
            </a:r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-41879" y="6611543"/>
            <a:ext cx="12744819" cy="22349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May I be willing, Lord, to bear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Daily my cross for Thee;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Even Thy cup of grief to share,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Thou hast borne all for me.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0507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" descr="Imag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799" t="2926" b="13612"/>
          <a:stretch>
            <a:fillRect/>
          </a:stretch>
        </p:blipFill>
        <p:spPr>
          <a:xfrm>
            <a:off x="-2017118" y="0"/>
            <a:ext cx="17039050" cy="9753729"/>
          </a:xfrm>
          <a:prstGeom prst="rect">
            <a:avLst/>
          </a:prstGeom>
        </p:spPr>
      </p:pic>
      <p:sp>
        <p:nvSpPr>
          <p:cNvPr id="154" name="這世界非我家 我停留如客旅我積財寶在天 時刻仰望我主天門為我大開 天使呼召迎接"/>
          <p:cNvSpPr txBox="1">
            <a:spLocks noGrp="1"/>
          </p:cNvSpPr>
          <p:nvPr>
            <p:ph type="title"/>
          </p:nvPr>
        </p:nvSpPr>
        <p:spPr>
          <a:xfrm>
            <a:off x="460054" y="715152"/>
            <a:ext cx="12084692" cy="5275483"/>
          </a:xfrm>
          <a:prstGeom prst="rect">
            <a:avLst/>
          </a:prstGeom>
        </p:spPr>
        <p:txBody>
          <a:bodyPr>
            <a:normAutofit/>
          </a:bodyPr>
          <a:lstStyle>
            <a:lvl1pPr defTabSz="1508556">
              <a:defRPr sz="7830" spc="-78">
                <a:solidFill>
                  <a:srgbClr val="000000"/>
                </a:solidFill>
              </a:defRPr>
            </a:lvl1pPr>
          </a:lstStyle>
          <a:p>
            <a:r>
              <a:rPr lang="zh-TW" altLang="en-US" sz="8800" dirty="0"/>
              <a:t>使我莫忘客西馬尼，</a:t>
            </a:r>
            <a:br>
              <a:rPr lang="en-US" altLang="zh-TW" sz="8800" dirty="0"/>
            </a:br>
            <a:r>
              <a:rPr lang="zh-TW" altLang="en-US" sz="8800" dirty="0"/>
              <a:t>莫忘我主痛苦受死，</a:t>
            </a:r>
            <a:br>
              <a:rPr lang="zh-TW" altLang="en-US" sz="8800" dirty="0"/>
            </a:br>
            <a:r>
              <a:rPr lang="en-US" altLang="zh-TW" sz="4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</a:t>
            </a:r>
            <a:br>
              <a:rPr lang="zh-TW" altLang="en-US" sz="8800" dirty="0"/>
            </a:br>
            <a:r>
              <a:rPr lang="zh-TW" altLang="en-US" sz="8800" dirty="0"/>
              <a:t>莫忘我主仁愛慈悲，</a:t>
            </a:r>
            <a:br>
              <a:rPr lang="en-US" altLang="zh-TW" sz="8800" dirty="0"/>
            </a:br>
            <a:r>
              <a:rPr lang="zh-TW" altLang="en-US" sz="8800" dirty="0"/>
              <a:t>領我到觸髏地。</a:t>
            </a:r>
          </a:p>
        </p:txBody>
      </p:sp>
      <p:sp>
        <p:nvSpPr>
          <p:cNvPr id="155" name="这世界非我家 1/3"/>
          <p:cNvSpPr txBox="1"/>
          <p:nvPr/>
        </p:nvSpPr>
        <p:spPr>
          <a:xfrm>
            <a:off x="11263642" y="9326994"/>
            <a:ext cx="1742678" cy="2763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领我到骷髅地 副歌</a:t>
            </a:r>
            <a:endParaRPr dirty="0"/>
          </a:p>
        </p:txBody>
      </p:sp>
      <p:sp>
        <p:nvSpPr>
          <p:cNvPr id="156" name="This world is not my home…"/>
          <p:cNvSpPr txBox="1"/>
          <p:nvPr/>
        </p:nvSpPr>
        <p:spPr>
          <a:xfrm>
            <a:off x="-41879" y="6611543"/>
            <a:ext cx="12744819" cy="22349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Lest I forget Gethsemane,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Lest I forget Thine agony;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Lest I forget Thy love for me,</a:t>
            </a:r>
          </a:p>
          <a:p>
            <a:pPr>
              <a:lnSpc>
                <a:spcPct val="80000"/>
              </a:lnSpc>
              <a:defRPr sz="4400" spc="-44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rPr lang="en-US" dirty="0"/>
              <a:t>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8715023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8037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80376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Custom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Canela Bold</vt:lpstr>
      <vt:lpstr>Canela Deck Regular</vt:lpstr>
      <vt:lpstr>Canela Regular</vt:lpstr>
      <vt:lpstr>Canela Text Regular</vt:lpstr>
      <vt:lpstr>Graphik</vt:lpstr>
      <vt:lpstr>Graphik Medium</vt:lpstr>
      <vt:lpstr>Graphik Semibold</vt:lpstr>
      <vt:lpstr>Helvetica Neue</vt:lpstr>
      <vt:lpstr>23_ClassicWhite</vt:lpstr>
      <vt:lpstr>PowerPoint Presentation</vt:lpstr>
      <vt:lpstr>生命之主，願你作王， 榮耀都歸於你， s 使我莫忘你荊棘冕， 領我到髑髏地。</vt:lpstr>
      <vt:lpstr>使我莫忘客西馬尼， 莫忘我主痛苦受死， s 莫忘我主仁愛慈悲， 領我到觸髏地。</vt:lpstr>
      <vt:lpstr>請明示我你安葬墓， 門徒曾悼念你， s 白衣天使在外守護， 當你安睡墓裡。</vt:lpstr>
      <vt:lpstr>使我莫忘客西馬尼， 莫忘我主痛苦受死， s 莫忘我主仁愛慈悲， 領我到觸髏地。</vt:lpstr>
      <vt:lpstr>主啊，我願甘心樂意，背十架跟隨你， s 我願和你分嘗苦杯， 因你為我捨己。</vt:lpstr>
      <vt:lpstr>使我莫忘客西馬尼， 莫忘我主痛苦受死， s 莫忘我主仁愛慈悲， 領我到觸髏地。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Chingwen Li</dc:creator>
  <cp:lastModifiedBy>Chingwen Li</cp:lastModifiedBy>
  <cp:revision>14</cp:revision>
  <dcterms:modified xsi:type="dcterms:W3CDTF">2022-04-08T18:08:43Z</dcterms:modified>
</cp:coreProperties>
</file>