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45B43B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FBD17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7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7611820"/>
            <a:ext cx="11704321" cy="323089"/>
          </a:xfrm>
          <a:prstGeom prst="rect">
            <a:avLst/>
          </a:prstGeom>
        </p:spPr>
        <p:txBody>
          <a:bodyPr/>
          <a:lstStyle>
            <a:lvl1pPr defTabSz="463747">
              <a:defRPr sz="1580" spc="-15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2953173"/>
            <a:ext cx="11704322" cy="3522134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5732394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Fact information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3466925"/>
            <a:ext cx="11704322" cy="2277178"/>
          </a:xfrm>
          <a:prstGeom prst="rect">
            <a:avLst/>
          </a:prstGeom>
        </p:spPr>
        <p:txBody>
          <a:bodyPr anchor="b"/>
          <a:lstStyle>
            <a:lvl1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7139228"/>
            <a:ext cx="11704322" cy="444061"/>
          </a:xfrm>
          <a:prstGeom prst="rect">
            <a:avLst/>
          </a:prstGeom>
        </p:spPr>
        <p:txBody>
          <a:bodyPr anchor="ctr"/>
          <a:lstStyle>
            <a:lvl1pPr defTabSz="469617">
              <a:defRPr sz="2400" spc="-24"/>
            </a:lvl1pPr>
          </a:lstStyle>
          <a:p>
            <a:r>
              <a:t>Attribution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3447626"/>
            <a:ext cx="11704322" cy="2355428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8397240" y="4196134"/>
            <a:ext cx="3928218" cy="44162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8194040" y="1896533"/>
            <a:ext cx="4328161" cy="28848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740519873_3318x2212.jpg"/>
          <p:cNvSpPr>
            <a:spLocks noGrp="1"/>
          </p:cNvSpPr>
          <p:nvPr>
            <p:ph type="pic" idx="23"/>
          </p:nvPr>
        </p:nvSpPr>
        <p:spPr>
          <a:xfrm>
            <a:off x="-33868" y="1896533"/>
            <a:ext cx="8940802" cy="596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740519873_3318x2212.jpg"/>
          <p:cNvSpPr>
            <a:spLocks noGrp="1"/>
          </p:cNvSpPr>
          <p:nvPr>
            <p:ph type="pic" idx="21"/>
          </p:nvPr>
        </p:nvSpPr>
        <p:spPr>
          <a:xfrm>
            <a:off x="677333" y="993422"/>
            <a:ext cx="11650134" cy="77667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-375116" y="818420"/>
            <a:ext cx="13397778" cy="89318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48264" y="3664587"/>
            <a:ext cx="5203914" cy="1354668"/>
          </a:xfrm>
          <a:prstGeom prst="rect">
            <a:avLst/>
          </a:prstGeom>
        </p:spPr>
        <p:txBody>
          <a:bodyPr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21"/>
          </p:nvPr>
        </p:nvSpPr>
        <p:spPr>
          <a:xfrm>
            <a:off x="4951306" y="1896533"/>
            <a:ext cx="8934028" cy="596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4961466"/>
            <a:ext cx="5201922" cy="2888828"/>
          </a:xfrm>
          <a:prstGeom prst="rect">
            <a:avLst/>
          </a:prstGeom>
        </p:spPr>
        <p:txBody>
          <a:bodyPr/>
          <a:lstStyle>
            <a:lvl1pPr>
              <a:defRPr sz="3000" spc="-29"/>
            </a:lvl1pPr>
            <a:lvl2pPr>
              <a:defRPr sz="3000" spc="-29"/>
            </a:lvl2pPr>
            <a:lvl3pPr>
              <a:defRPr sz="3000" spc="-29"/>
            </a:lvl3pPr>
            <a:lvl4pPr>
              <a:defRPr sz="3000" spc="-29"/>
            </a:lvl4pPr>
            <a:lvl5pPr>
              <a:defRPr sz="3000" spc="-29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5909" cy="4524588"/>
          </a:xfrm>
          <a:prstGeom prst="rect">
            <a:avLst/>
          </a:prstGeom>
        </p:spPr>
        <p:txBody>
          <a:bodyPr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1012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4322" cy="4526479"/>
          </a:xfrm>
          <a:prstGeom prst="rect">
            <a:avLst/>
          </a:prstGeom>
        </p:spPr>
        <p:txBody>
          <a:bodyPr numCol="2" spcCol="1364471"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5201922" cy="853441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59" name="Image"/>
          <p:cNvSpPr>
            <a:spLocks noGrp="1"/>
          </p:cNvSpPr>
          <p:nvPr>
            <p:ph type="pic" sz="half" idx="21"/>
          </p:nvPr>
        </p:nvSpPr>
        <p:spPr>
          <a:xfrm>
            <a:off x="6502744" y="1602447"/>
            <a:ext cx="5852161" cy="6575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50239" y="2492586"/>
            <a:ext cx="5204038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3364917"/>
            <a:ext cx="5204038" cy="4471830"/>
          </a:xfrm>
          <a:prstGeom prst="rect">
            <a:avLst/>
          </a:prstGeom>
        </p:spPr>
        <p:txBody>
          <a:bodyPr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6331" y="7940463"/>
            <a:ext cx="258911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2948410"/>
            <a:ext cx="11704322" cy="3522135"/>
          </a:xfrm>
          <a:prstGeom prst="rect">
            <a:avLst/>
          </a:prstGeom>
        </p:spPr>
        <p:txBody>
          <a:bodyPr anchor="ctr"/>
          <a:lstStyle>
            <a:lvl1pPr>
              <a:defRPr spc="0"/>
            </a:lvl1pPr>
          </a:lstStyle>
          <a:p>
            <a:r>
              <a:t>Section Title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78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1012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Agenda Title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4322" cy="4472293"/>
          </a:xfrm>
          <a:prstGeom prst="rect">
            <a:avLst/>
          </a:prstGeom>
        </p:spPr>
        <p:txBody>
          <a:bodyPr/>
          <a:lstStyle>
            <a:lvl1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2328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Agenda Subtitle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3108959"/>
            <a:ext cx="11704322" cy="2275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5255242"/>
            <a:ext cx="11704322" cy="12003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4976" y="7940463"/>
            <a:ext cx="258911" cy="281010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415431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0" name="Albert E. Brumley"/>
          <p:cNvSpPr txBox="1">
            <a:spLocks noGrp="1"/>
          </p:cNvSpPr>
          <p:nvPr>
            <p:ph type="body" sz="quarter" idx="4294967295"/>
          </p:nvPr>
        </p:nvSpPr>
        <p:spPr>
          <a:xfrm>
            <a:off x="448996" y="4893004"/>
            <a:ext cx="11704321" cy="1200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</a:defRPr>
            </a:lvl1pPr>
          </a:lstStyle>
          <a:p>
            <a:r>
              <a:t>Albert E. Brumley</a:t>
            </a:r>
          </a:p>
        </p:txBody>
      </p:sp>
      <p:sp>
        <p:nvSpPr>
          <p:cNvPr id="151" name="这世界非我家…"/>
          <p:cNvSpPr txBox="1"/>
          <p:nvPr/>
        </p:nvSpPr>
        <p:spPr>
          <a:xfrm>
            <a:off x="650239" y="544678"/>
            <a:ext cx="11704322" cy="4893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/>
          <a:lstStyle/>
          <a:p>
            <a:pPr>
              <a:lnSpc>
                <a:spcPct val="80000"/>
              </a:lnSpc>
              <a:defRPr sz="9000" spc="-90"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这世界非我家</a:t>
            </a:r>
          </a:p>
          <a:p>
            <a:pPr>
              <a:lnSpc>
                <a:spcPct val="80000"/>
              </a:lnSpc>
              <a:defRPr sz="6600" spc="-66"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This World Is Not My Home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94" name="天門為我大開，天使呼召迎接，故我不在貪愛這世界為我家。"/>
          <p:cNvSpPr txBox="1">
            <a:spLocks noGrp="1"/>
          </p:cNvSpPr>
          <p:nvPr>
            <p:ph type="title"/>
          </p:nvPr>
        </p:nvSpPr>
        <p:spPr>
          <a:xfrm>
            <a:off x="851483" y="446519"/>
            <a:ext cx="11503288" cy="4307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 err="1"/>
              <a:t>天門為我大開，天使</a:t>
            </a:r>
            <a:r>
              <a:rPr lang="zh-CN" altLang="en-US" dirty="0"/>
              <a:t>召</a:t>
            </a:r>
            <a:r>
              <a:rPr dirty="0" err="1"/>
              <a:t>呼迎接，故我不</a:t>
            </a:r>
            <a:r>
              <a:rPr lang="zh-CN" altLang="en-US" dirty="0"/>
              <a:t>再</a:t>
            </a:r>
            <a:r>
              <a:rPr dirty="0" err="1"/>
              <a:t>貪愛這世界為我家</a:t>
            </a:r>
            <a:r>
              <a:rPr dirty="0"/>
              <a:t>。</a:t>
            </a:r>
          </a:p>
        </p:txBody>
      </p:sp>
      <p:sp>
        <p:nvSpPr>
          <p:cNvPr id="195" name="这世界非我家 副歌2/2"/>
          <p:cNvSpPr txBox="1"/>
          <p:nvPr/>
        </p:nvSpPr>
        <p:spPr>
          <a:xfrm>
            <a:off x="10031227" y="9094782"/>
            <a:ext cx="2007245" cy="3650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这世界非我家 副歌2/2</a:t>
            </a:r>
          </a:p>
        </p:txBody>
      </p:sp>
      <p:sp>
        <p:nvSpPr>
          <p:cNvPr id="196" name="The Angels beckon me…"/>
          <p:cNvSpPr txBox="1"/>
          <p:nvPr/>
        </p:nvSpPr>
        <p:spPr>
          <a:xfrm>
            <a:off x="972878" y="4843382"/>
            <a:ext cx="11059044" cy="4162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 Angels beckon me</a:t>
            </a:r>
          </a:p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From Heaven's open door</a:t>
            </a:r>
          </a:p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And I can't feel at home</a:t>
            </a:r>
          </a:p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In this world anymore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460054" y="-97520"/>
            <a:ext cx="12084692" cy="4643177"/>
          </a:xfrm>
          <a:prstGeom prst="rect">
            <a:avLst/>
          </a:prstGeom>
        </p:spPr>
        <p:txBody>
          <a:bodyPr/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dirty="0" err="1"/>
              <a:t>這世界非我家</a:t>
            </a:r>
            <a:r>
              <a:rPr dirty="0"/>
              <a:t> </a:t>
            </a:r>
            <a:r>
              <a:rPr dirty="0" err="1"/>
              <a:t>我停留如客旅我積財寶在天</a:t>
            </a:r>
            <a:r>
              <a:rPr dirty="0"/>
              <a:t> </a:t>
            </a:r>
            <a:r>
              <a:rPr dirty="0" err="1"/>
              <a:t>時刻仰望我主天門為我大開</a:t>
            </a:r>
            <a:r>
              <a:rPr dirty="0"/>
              <a:t> </a:t>
            </a:r>
            <a:r>
              <a:rPr dirty="0" err="1"/>
              <a:t>天使</a:t>
            </a:r>
            <a:r>
              <a:rPr lang="zh-CN" altLang="en-US" dirty="0"/>
              <a:t>召</a:t>
            </a:r>
            <a:r>
              <a:rPr dirty="0" err="1"/>
              <a:t>呼迎接</a:t>
            </a:r>
            <a:endParaRPr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11350205" y="9282610"/>
            <a:ext cx="1569552" cy="3650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这世界非我家 1/3</a:t>
            </a: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-41879" y="5008133"/>
            <a:ext cx="12744819" cy="42451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This world is not my home 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I'm just passing through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My treasures are laid up 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somewhere beyond the blue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The Angels beckon me from Heaven's open door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9" name="故我不在貪愛這世界為我家…"/>
          <p:cNvSpPr txBox="1">
            <a:spLocks noGrp="1"/>
          </p:cNvSpPr>
          <p:nvPr>
            <p:ph type="title"/>
          </p:nvPr>
        </p:nvSpPr>
        <p:spPr>
          <a:xfrm>
            <a:off x="977900" y="250202"/>
            <a:ext cx="11386461" cy="4392304"/>
          </a:xfrm>
          <a:prstGeom prst="rect">
            <a:avLst/>
          </a:prstGeom>
        </p:spPr>
        <p:txBody>
          <a:bodyPr/>
          <a:lstStyle/>
          <a:p>
            <a:pPr algn="l" defTabSz="1421858">
              <a:defRPr sz="7380" spc="-73">
                <a:solidFill>
                  <a:srgbClr val="000000"/>
                </a:solidFill>
              </a:defRPr>
            </a:pPr>
            <a:r>
              <a:rPr dirty="0" err="1"/>
              <a:t>故我不</a:t>
            </a:r>
            <a:r>
              <a:rPr lang="zh-CN" altLang="en-US" dirty="0"/>
              <a:t>再</a:t>
            </a:r>
            <a:r>
              <a:rPr dirty="0" err="1"/>
              <a:t>貪愛這世界</a:t>
            </a:r>
            <a:r>
              <a:rPr lang="zh-CN" altLang="en-US" dirty="0"/>
              <a:t>非</a:t>
            </a:r>
            <a:r>
              <a:rPr dirty="0" err="1"/>
              <a:t>我家</a:t>
            </a:r>
            <a:endParaRPr dirty="0"/>
          </a:p>
          <a:p>
            <a:pPr algn="l" defTabSz="1421858">
              <a:defRPr sz="7380" spc="-73">
                <a:solidFill>
                  <a:srgbClr val="000000"/>
                </a:solidFill>
              </a:defRPr>
            </a:pPr>
            <a:r>
              <a:rPr dirty="0" err="1"/>
              <a:t>主啊，你知我無良友像你</a:t>
            </a:r>
            <a:endParaRPr dirty="0"/>
          </a:p>
          <a:p>
            <a:pPr algn="l" defTabSz="1421858">
              <a:defRPr sz="7380" spc="-73">
                <a:solidFill>
                  <a:srgbClr val="000000"/>
                </a:solidFill>
              </a:defRPr>
            </a:pPr>
            <a:r>
              <a:rPr dirty="0" err="1"/>
              <a:t>天堂若非我家</a:t>
            </a:r>
            <a:r>
              <a:rPr dirty="0"/>
              <a:t> </a:t>
            </a:r>
            <a:r>
              <a:rPr dirty="0" err="1"/>
              <a:t>我必流離</a:t>
            </a:r>
            <a:r>
              <a:rPr lang="zh-CN" altLang="en-US" dirty="0"/>
              <a:t>无</a:t>
            </a:r>
            <a:r>
              <a:rPr dirty="0"/>
              <a:t>依</a:t>
            </a:r>
          </a:p>
        </p:txBody>
      </p:sp>
      <p:sp>
        <p:nvSpPr>
          <p:cNvPr id="160" name="这世界非我家 副歌1/2"/>
          <p:cNvSpPr txBox="1"/>
          <p:nvPr/>
        </p:nvSpPr>
        <p:spPr>
          <a:xfrm>
            <a:off x="10046874" y="9094782"/>
            <a:ext cx="1975952" cy="3650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这世界非我家 副歌1/2</a:t>
            </a:r>
          </a:p>
        </p:txBody>
      </p:sp>
      <p:sp>
        <p:nvSpPr>
          <p:cNvPr id="161" name="And I can't feel at home in this world anymore…"/>
          <p:cNvSpPr txBox="1"/>
          <p:nvPr/>
        </p:nvSpPr>
        <p:spPr>
          <a:xfrm>
            <a:off x="311022" y="5692396"/>
            <a:ext cx="12382756" cy="301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And I can't feel at home in this world anymore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Oh Lord, you know I have no friend like you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If Heaven's not my home 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then Lord what will I do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64" name="天門為我大開，天使呼召迎接，故我不在貪愛這世界為我家。"/>
          <p:cNvSpPr txBox="1">
            <a:spLocks noGrp="1"/>
          </p:cNvSpPr>
          <p:nvPr>
            <p:ph type="title"/>
          </p:nvPr>
        </p:nvSpPr>
        <p:spPr>
          <a:xfrm>
            <a:off x="851483" y="446519"/>
            <a:ext cx="11503288" cy="4307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 err="1"/>
              <a:t>天門為我大開，天使</a:t>
            </a:r>
            <a:r>
              <a:rPr lang="zh-CN" altLang="en-US" dirty="0"/>
              <a:t>召</a:t>
            </a:r>
            <a:r>
              <a:rPr dirty="0" err="1"/>
              <a:t>呼迎接，故我不</a:t>
            </a:r>
            <a:r>
              <a:rPr lang="zh-CN" altLang="en-US" dirty="0"/>
              <a:t>再</a:t>
            </a:r>
            <a:r>
              <a:rPr dirty="0" err="1"/>
              <a:t>貪愛這世界</a:t>
            </a:r>
            <a:r>
              <a:rPr lang="zh-CN" altLang="en-US" dirty="0"/>
              <a:t>非</a:t>
            </a:r>
            <a:r>
              <a:rPr dirty="0" err="1"/>
              <a:t>我家</a:t>
            </a:r>
            <a:r>
              <a:rPr dirty="0"/>
              <a:t>。</a:t>
            </a:r>
          </a:p>
        </p:txBody>
      </p:sp>
      <p:sp>
        <p:nvSpPr>
          <p:cNvPr id="165" name="这世界非我家 副歌2/2"/>
          <p:cNvSpPr txBox="1"/>
          <p:nvPr/>
        </p:nvSpPr>
        <p:spPr>
          <a:xfrm>
            <a:off x="10031227" y="9094782"/>
            <a:ext cx="2007245" cy="3650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这世界非我家 副歌2/2</a:t>
            </a:r>
          </a:p>
        </p:txBody>
      </p:sp>
      <p:sp>
        <p:nvSpPr>
          <p:cNvPr id="166" name="The Angels beckon me…"/>
          <p:cNvSpPr txBox="1"/>
          <p:nvPr/>
        </p:nvSpPr>
        <p:spPr>
          <a:xfrm>
            <a:off x="972878" y="4843382"/>
            <a:ext cx="11059044" cy="4162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 Angels beckon me</a:t>
            </a:r>
          </a:p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From Heaven's open door</a:t>
            </a:r>
          </a:p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And I can't feel at home</a:t>
            </a:r>
          </a:p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In this world anymore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69" name="天上萬眾聖徒 望我快來相見…"/>
          <p:cNvSpPr txBox="1">
            <a:spLocks noGrp="1"/>
          </p:cNvSpPr>
          <p:nvPr>
            <p:ph type="title"/>
          </p:nvPr>
        </p:nvSpPr>
        <p:spPr>
          <a:xfrm>
            <a:off x="543486" y="125473"/>
            <a:ext cx="12012318" cy="4628765"/>
          </a:xfrm>
          <a:prstGeom prst="rect">
            <a:avLst/>
          </a:prstGeom>
        </p:spPr>
        <p:txBody>
          <a:bodyPr/>
          <a:lstStyle/>
          <a:p>
            <a:pPr defTabSz="1491217">
              <a:defRPr sz="7740" spc="-77">
                <a:solidFill>
                  <a:srgbClr val="000000"/>
                </a:solidFill>
              </a:defRPr>
            </a:pPr>
            <a:r>
              <a:rPr dirty="0" err="1"/>
              <a:t>天上萬眾聖徒</a:t>
            </a:r>
            <a:r>
              <a:rPr dirty="0"/>
              <a:t> </a:t>
            </a:r>
            <a:r>
              <a:rPr dirty="0" err="1"/>
              <a:t>望我快來相見</a:t>
            </a:r>
            <a:endParaRPr dirty="0"/>
          </a:p>
          <a:p>
            <a:pPr defTabSz="1491217">
              <a:defRPr sz="7740" spc="-77">
                <a:solidFill>
                  <a:srgbClr val="000000"/>
                </a:solidFill>
              </a:defRPr>
            </a:pPr>
            <a:r>
              <a:rPr dirty="0" err="1"/>
              <a:t>我將前往歡聚</a:t>
            </a:r>
            <a:r>
              <a:rPr dirty="0"/>
              <a:t> </a:t>
            </a:r>
            <a:r>
              <a:rPr dirty="0" err="1"/>
              <a:t>主已赦我罪愆</a:t>
            </a:r>
            <a:endParaRPr dirty="0"/>
          </a:p>
          <a:p>
            <a:pPr defTabSz="1491217">
              <a:defRPr sz="7740" spc="-77">
                <a:solidFill>
                  <a:srgbClr val="000000"/>
                </a:solidFill>
              </a:defRPr>
            </a:pPr>
            <a:r>
              <a:rPr lang="zh-CN" altLang="en-US" dirty="0"/>
              <a:t>我雖輕</a:t>
            </a:r>
            <a:r>
              <a:rPr dirty="0" err="1"/>
              <a:t>弱貧苦</a:t>
            </a:r>
            <a:r>
              <a:rPr dirty="0"/>
              <a:t> </a:t>
            </a:r>
            <a:r>
              <a:rPr dirty="0" err="1"/>
              <a:t>主大能手攙扶</a:t>
            </a:r>
            <a:endParaRPr dirty="0"/>
          </a:p>
        </p:txBody>
      </p:sp>
      <p:sp>
        <p:nvSpPr>
          <p:cNvPr id="170" name="这世界非我家 2/3"/>
          <p:cNvSpPr txBox="1"/>
          <p:nvPr/>
        </p:nvSpPr>
        <p:spPr>
          <a:xfrm>
            <a:off x="10234427" y="9094782"/>
            <a:ext cx="1600845" cy="3650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这世界非我家 2/3</a:t>
            </a:r>
          </a:p>
        </p:txBody>
      </p:sp>
      <p:sp>
        <p:nvSpPr>
          <p:cNvPr id="171" name="They're all expecting me…"/>
          <p:cNvSpPr txBox="1"/>
          <p:nvPr/>
        </p:nvSpPr>
        <p:spPr>
          <a:xfrm>
            <a:off x="203640" y="5000404"/>
            <a:ext cx="12692010" cy="38482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They're all expecting me </a:t>
            </a:r>
          </a:p>
          <a:p>
            <a:pPr>
              <a:defRPr sz="4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and that's one thing I know</a:t>
            </a:r>
          </a:p>
          <a:p>
            <a:pPr>
              <a:defRPr sz="4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my savior pardoned me and now I onward go</a:t>
            </a:r>
          </a:p>
          <a:p>
            <a:pPr>
              <a:defRPr sz="4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 know He'll take me through </a:t>
            </a:r>
          </a:p>
          <a:p>
            <a:pPr>
              <a:defRPr sz="4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though I am weak and poor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12700"/>
            <a:ext cx="17039050" cy="9753729"/>
          </a:xfrm>
          <a:prstGeom prst="rect">
            <a:avLst/>
          </a:prstGeom>
        </p:spPr>
      </p:pic>
      <p:sp>
        <p:nvSpPr>
          <p:cNvPr id="174" name="故我不在貪愛這世界為我家…"/>
          <p:cNvSpPr txBox="1">
            <a:spLocks noGrp="1"/>
          </p:cNvSpPr>
          <p:nvPr>
            <p:ph type="title"/>
          </p:nvPr>
        </p:nvSpPr>
        <p:spPr>
          <a:xfrm>
            <a:off x="977900" y="250202"/>
            <a:ext cx="11386461" cy="4392304"/>
          </a:xfrm>
          <a:prstGeom prst="rect">
            <a:avLst/>
          </a:prstGeom>
        </p:spPr>
        <p:txBody>
          <a:bodyPr/>
          <a:lstStyle/>
          <a:p>
            <a:pPr algn="l" defTabSz="1421858">
              <a:defRPr sz="7380" spc="-73">
                <a:solidFill>
                  <a:srgbClr val="000000"/>
                </a:solidFill>
              </a:defRPr>
            </a:pPr>
            <a:r>
              <a:rPr dirty="0" err="1"/>
              <a:t>故我不</a:t>
            </a:r>
            <a:r>
              <a:rPr lang="zh-CN" altLang="en-US" dirty="0"/>
              <a:t>再</a:t>
            </a:r>
            <a:r>
              <a:rPr dirty="0" err="1"/>
              <a:t>貪愛這世界</a:t>
            </a:r>
            <a:r>
              <a:rPr lang="zh-CN" altLang="en-US" dirty="0"/>
              <a:t>非</a:t>
            </a:r>
            <a:r>
              <a:rPr dirty="0" err="1"/>
              <a:t>我家</a:t>
            </a:r>
            <a:endParaRPr dirty="0"/>
          </a:p>
          <a:p>
            <a:pPr algn="l" defTabSz="1421858">
              <a:defRPr sz="7380" spc="-73">
                <a:solidFill>
                  <a:srgbClr val="000000"/>
                </a:solidFill>
              </a:defRPr>
            </a:pPr>
            <a:r>
              <a:rPr dirty="0" err="1"/>
              <a:t>主啊，你知我無良友像你</a:t>
            </a:r>
            <a:endParaRPr dirty="0"/>
          </a:p>
          <a:p>
            <a:pPr algn="l" defTabSz="1421858">
              <a:defRPr sz="7380" spc="-73">
                <a:solidFill>
                  <a:srgbClr val="000000"/>
                </a:solidFill>
              </a:defRPr>
            </a:pPr>
            <a:r>
              <a:rPr dirty="0" err="1"/>
              <a:t>天堂若非我家</a:t>
            </a:r>
            <a:r>
              <a:rPr dirty="0"/>
              <a:t> </a:t>
            </a:r>
            <a:r>
              <a:rPr dirty="0" err="1"/>
              <a:t>我必流離</a:t>
            </a:r>
            <a:r>
              <a:rPr lang="zh-CN" altLang="en-US" dirty="0"/>
              <a:t>無</a:t>
            </a:r>
            <a:r>
              <a:rPr dirty="0"/>
              <a:t>依</a:t>
            </a:r>
          </a:p>
        </p:txBody>
      </p:sp>
      <p:sp>
        <p:nvSpPr>
          <p:cNvPr id="175" name="这世界非我家 副歌1/2"/>
          <p:cNvSpPr txBox="1"/>
          <p:nvPr/>
        </p:nvSpPr>
        <p:spPr>
          <a:xfrm>
            <a:off x="10046874" y="9094782"/>
            <a:ext cx="1975952" cy="3650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这世界非我家 副歌1/2</a:t>
            </a:r>
          </a:p>
        </p:txBody>
      </p:sp>
      <p:sp>
        <p:nvSpPr>
          <p:cNvPr id="176" name="And I can't feel at home in this world anymore…"/>
          <p:cNvSpPr txBox="1"/>
          <p:nvPr/>
        </p:nvSpPr>
        <p:spPr>
          <a:xfrm>
            <a:off x="311022" y="5692396"/>
            <a:ext cx="12382756" cy="301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And I can't feel at home in this world anymore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Oh Lord, you know I have no friend like you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If Heaven's not my home 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then Lord what will I do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79" name="天門為我大開，天使呼召迎接，故我不在貪愛這世界為我家。"/>
          <p:cNvSpPr txBox="1">
            <a:spLocks noGrp="1"/>
          </p:cNvSpPr>
          <p:nvPr>
            <p:ph type="title"/>
          </p:nvPr>
        </p:nvSpPr>
        <p:spPr>
          <a:xfrm>
            <a:off x="851483" y="446519"/>
            <a:ext cx="11503288" cy="4307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 err="1"/>
              <a:t>天門為我大開，天使</a:t>
            </a:r>
            <a:r>
              <a:rPr lang="zh-CN" altLang="en-US" dirty="0"/>
              <a:t>召</a:t>
            </a:r>
            <a:r>
              <a:rPr dirty="0" err="1"/>
              <a:t>呼迎接，故我不</a:t>
            </a:r>
            <a:r>
              <a:rPr lang="zh-CN" altLang="en-US" dirty="0"/>
              <a:t>再</a:t>
            </a:r>
            <a:r>
              <a:rPr dirty="0" err="1"/>
              <a:t>貪愛這世界</a:t>
            </a:r>
            <a:r>
              <a:rPr lang="zh-CN" altLang="en-US" dirty="0"/>
              <a:t>非</a:t>
            </a:r>
            <a:r>
              <a:rPr dirty="0" err="1"/>
              <a:t>我家</a:t>
            </a:r>
            <a:r>
              <a:rPr dirty="0"/>
              <a:t>。</a:t>
            </a:r>
          </a:p>
        </p:txBody>
      </p:sp>
      <p:sp>
        <p:nvSpPr>
          <p:cNvPr id="180" name="这世界非我家 副歌2/2"/>
          <p:cNvSpPr txBox="1"/>
          <p:nvPr/>
        </p:nvSpPr>
        <p:spPr>
          <a:xfrm>
            <a:off x="10031227" y="9094782"/>
            <a:ext cx="2007245" cy="3650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这世界非我家 副歌2/2</a:t>
            </a:r>
          </a:p>
        </p:txBody>
      </p:sp>
      <p:sp>
        <p:nvSpPr>
          <p:cNvPr id="181" name="The Angels beckon me…"/>
          <p:cNvSpPr txBox="1"/>
          <p:nvPr/>
        </p:nvSpPr>
        <p:spPr>
          <a:xfrm>
            <a:off x="972878" y="4843382"/>
            <a:ext cx="11059044" cy="4162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 Angels beckon me</a:t>
            </a:r>
          </a:p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From Heaven's open door</a:t>
            </a:r>
          </a:p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And I can't feel at home</a:t>
            </a:r>
          </a:p>
          <a:p>
            <a:pPr defTabSz="325120">
              <a:lnSpc>
                <a:spcPct val="100000"/>
              </a:lnSpc>
              <a:defRPr sz="5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In this world anymore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84" name="我將永遠居住 天上榮美福地 千萬得贖聖徒 一同歡呼勝利…"/>
          <p:cNvSpPr txBox="1">
            <a:spLocks noGrp="1"/>
          </p:cNvSpPr>
          <p:nvPr>
            <p:ph type="title"/>
          </p:nvPr>
        </p:nvSpPr>
        <p:spPr>
          <a:xfrm>
            <a:off x="486152" y="20239"/>
            <a:ext cx="12032496" cy="493146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508556">
              <a:defRPr sz="7830" spc="-78">
                <a:solidFill>
                  <a:srgbClr val="000000"/>
                </a:solidFill>
              </a:defRPr>
            </a:pPr>
            <a:r>
              <a:t>我將永遠居住 天上榮美福地</a:t>
            </a:r>
            <a:br/>
            <a:r>
              <a:t>千萬得贖聖徒 一同歡呼勝利</a:t>
            </a:r>
          </a:p>
          <a:p>
            <a:pPr defTabSz="1508556">
              <a:defRPr sz="7830" spc="-78">
                <a:solidFill>
                  <a:srgbClr val="000000"/>
                </a:solidFill>
              </a:defRPr>
            </a:pPr>
            <a:r>
              <a:t>他們讚美歌聲 在天各方回應</a:t>
            </a:r>
          </a:p>
        </p:txBody>
      </p:sp>
      <p:sp>
        <p:nvSpPr>
          <p:cNvPr id="185" name="这世界非我家 3/3"/>
          <p:cNvSpPr txBox="1"/>
          <p:nvPr/>
        </p:nvSpPr>
        <p:spPr>
          <a:xfrm>
            <a:off x="10228839" y="9094782"/>
            <a:ext cx="1612021" cy="3650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这世界非我家 3/3</a:t>
            </a:r>
          </a:p>
        </p:txBody>
      </p:sp>
      <p:sp>
        <p:nvSpPr>
          <p:cNvPr id="186" name="Just up in glory land we'll live eternally…"/>
          <p:cNvSpPr txBox="1"/>
          <p:nvPr/>
        </p:nvSpPr>
        <p:spPr>
          <a:xfrm>
            <a:off x="122866" y="5190192"/>
            <a:ext cx="12759068" cy="41762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defTabSz="325120">
              <a:lnSpc>
                <a:spcPct val="100000"/>
              </a:lnSpc>
              <a:defRPr sz="4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Just up in glory land we'll live eternally</a:t>
            </a:r>
          </a:p>
          <a:p>
            <a:pPr defTabSz="325120">
              <a:lnSpc>
                <a:spcPct val="100000"/>
              </a:lnSpc>
              <a:defRPr sz="4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 saints on every hand are shouting victory</a:t>
            </a:r>
          </a:p>
          <a:p>
            <a:pPr defTabSz="325120">
              <a:lnSpc>
                <a:spcPct val="100000"/>
              </a:lnSpc>
              <a:defRPr sz="4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Their songs of sweetest praise </a:t>
            </a:r>
          </a:p>
          <a:p>
            <a:pPr defTabSz="325120">
              <a:lnSpc>
                <a:spcPct val="100000"/>
              </a:lnSpc>
              <a:defRPr sz="43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drift back from Heaven's shore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12700"/>
            <a:ext cx="17039050" cy="9753729"/>
          </a:xfrm>
          <a:prstGeom prst="rect">
            <a:avLst/>
          </a:prstGeom>
        </p:spPr>
      </p:pic>
      <p:sp>
        <p:nvSpPr>
          <p:cNvPr id="189" name="故我不在貪愛這世界為我家…"/>
          <p:cNvSpPr txBox="1">
            <a:spLocks noGrp="1"/>
          </p:cNvSpPr>
          <p:nvPr>
            <p:ph type="title"/>
          </p:nvPr>
        </p:nvSpPr>
        <p:spPr>
          <a:xfrm>
            <a:off x="977900" y="250202"/>
            <a:ext cx="11386461" cy="4392304"/>
          </a:xfrm>
          <a:prstGeom prst="rect">
            <a:avLst/>
          </a:prstGeom>
        </p:spPr>
        <p:txBody>
          <a:bodyPr/>
          <a:lstStyle/>
          <a:p>
            <a:pPr algn="l" defTabSz="1421858">
              <a:defRPr sz="7380" spc="-73">
                <a:solidFill>
                  <a:srgbClr val="000000"/>
                </a:solidFill>
              </a:defRPr>
            </a:pPr>
            <a:r>
              <a:rPr dirty="0" err="1"/>
              <a:t>故我不</a:t>
            </a:r>
            <a:r>
              <a:rPr lang="zh-CN" altLang="en-US" dirty="0"/>
              <a:t>再</a:t>
            </a:r>
            <a:r>
              <a:rPr dirty="0" err="1"/>
              <a:t>貪愛這世界</a:t>
            </a:r>
            <a:r>
              <a:rPr lang="zh-CN" altLang="en-US" dirty="0"/>
              <a:t>非</a:t>
            </a:r>
            <a:r>
              <a:rPr dirty="0" err="1"/>
              <a:t>我家</a:t>
            </a:r>
            <a:endParaRPr dirty="0"/>
          </a:p>
          <a:p>
            <a:pPr algn="l" defTabSz="1421858">
              <a:defRPr sz="7380" spc="-73">
                <a:solidFill>
                  <a:srgbClr val="000000"/>
                </a:solidFill>
              </a:defRPr>
            </a:pPr>
            <a:r>
              <a:rPr dirty="0" err="1"/>
              <a:t>主啊，你知我無良友像你</a:t>
            </a:r>
            <a:endParaRPr dirty="0"/>
          </a:p>
          <a:p>
            <a:pPr algn="l" defTabSz="1421858">
              <a:defRPr sz="7380" spc="-73">
                <a:solidFill>
                  <a:srgbClr val="000000"/>
                </a:solidFill>
              </a:defRPr>
            </a:pPr>
            <a:r>
              <a:rPr dirty="0" err="1"/>
              <a:t>天堂若非我家</a:t>
            </a:r>
            <a:r>
              <a:rPr dirty="0"/>
              <a:t> </a:t>
            </a:r>
            <a:r>
              <a:rPr dirty="0" err="1"/>
              <a:t>我必流離</a:t>
            </a:r>
            <a:r>
              <a:rPr lang="zh-CN" altLang="en-US" dirty="0"/>
              <a:t>無</a:t>
            </a:r>
            <a:r>
              <a:rPr dirty="0"/>
              <a:t>依</a:t>
            </a:r>
          </a:p>
        </p:txBody>
      </p:sp>
      <p:sp>
        <p:nvSpPr>
          <p:cNvPr id="190" name="这世界非我家 副歌1/2"/>
          <p:cNvSpPr txBox="1"/>
          <p:nvPr/>
        </p:nvSpPr>
        <p:spPr>
          <a:xfrm>
            <a:off x="10046874" y="9094782"/>
            <a:ext cx="1975952" cy="3650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这世界非我家 副歌1/2</a:t>
            </a:r>
          </a:p>
        </p:txBody>
      </p:sp>
      <p:sp>
        <p:nvSpPr>
          <p:cNvPr id="191" name="And I can't feel at home in this world anymore…"/>
          <p:cNvSpPr txBox="1"/>
          <p:nvPr/>
        </p:nvSpPr>
        <p:spPr>
          <a:xfrm>
            <a:off x="311022" y="5692396"/>
            <a:ext cx="12382756" cy="301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And I can't feel at home in this world anymore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Oh Lord, you know I have no friend like you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If Heaven's not my home </a:t>
            </a:r>
          </a:p>
          <a:p>
            <a:pPr>
              <a:defRPr sz="42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then Lord what will I do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Custom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Canela Bold</vt:lpstr>
      <vt:lpstr>Canela Deck Regular</vt:lpstr>
      <vt:lpstr>Canela Regular</vt:lpstr>
      <vt:lpstr>Canela Text Bold</vt:lpstr>
      <vt:lpstr>Canela Text Regular</vt:lpstr>
      <vt:lpstr>Graphik</vt:lpstr>
      <vt:lpstr>Graphik Medium</vt:lpstr>
      <vt:lpstr>Graphik Semibold</vt:lpstr>
      <vt:lpstr>Helvetica Neue</vt:lpstr>
      <vt:lpstr>Arial</vt:lpstr>
      <vt:lpstr>23_ClassicWhite</vt:lpstr>
      <vt:lpstr>PowerPoint Presentation</vt:lpstr>
      <vt:lpstr>這世界非我家 我停留如客旅我積財寶在天 時刻仰望我主天門為我大開 天使召呼迎接</vt:lpstr>
      <vt:lpstr>故我不再貪愛這世界非我家 主啊，你知我無良友像你 天堂若非我家 我必流離无依</vt:lpstr>
      <vt:lpstr>天門為我大開，天使召呼迎接，故我不再貪愛這世界非我家。</vt:lpstr>
      <vt:lpstr>天上萬眾聖徒 望我快來相見 我將前往歡聚 主已赦我罪愆 我雖輕弱貧苦 主大能手攙扶</vt:lpstr>
      <vt:lpstr>故我不再貪愛這世界非我家 主啊，你知我無良友像你 天堂若非我家 我必流離無依</vt:lpstr>
      <vt:lpstr>天門為我大開，天使召呼迎接，故我不再貪愛這世界非我家。</vt:lpstr>
      <vt:lpstr>我將永遠居住 天上榮美福地 千萬得贖聖徒 一同歡呼勝利 他們讚美歌聲 在天各方回應</vt:lpstr>
      <vt:lpstr>故我不再貪愛這世界非我家 主啊，你知我無良友像你 天堂若非我家 我必流離無依</vt:lpstr>
      <vt:lpstr>天門為我大開，天使召呼迎接，故我不再貪愛這世界為我家。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Chingwen Li</cp:lastModifiedBy>
  <cp:revision>19</cp:revision>
  <dcterms:modified xsi:type="dcterms:W3CDTF">2021-10-15T18:13:06Z</dcterms:modified>
</cp:coreProperties>
</file>