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media/image2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5500" rtl="0" fontAlgn="auto" latinLnBrk="0" hangingPunct="0">
      <a:lnSpc>
        <a:spcPct val="100000"/>
      </a:lnSpc>
      <a:spcBef>
        <a:spcPts val="340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1pPr>
    <a:lvl2pPr marL="0" marR="0" indent="0" algn="l" defTabSz="825500" rtl="0" fontAlgn="auto" latinLnBrk="0" hangingPunct="0">
      <a:lnSpc>
        <a:spcPct val="100000"/>
      </a:lnSpc>
      <a:spcBef>
        <a:spcPts val="340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2pPr>
    <a:lvl3pPr marL="0" marR="0" indent="0" algn="l" defTabSz="825500" rtl="0" fontAlgn="auto" latinLnBrk="0" hangingPunct="0">
      <a:lnSpc>
        <a:spcPct val="100000"/>
      </a:lnSpc>
      <a:spcBef>
        <a:spcPts val="340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3pPr>
    <a:lvl4pPr marL="0" marR="0" indent="0" algn="l" defTabSz="825500" rtl="0" fontAlgn="auto" latinLnBrk="0" hangingPunct="0">
      <a:lnSpc>
        <a:spcPct val="100000"/>
      </a:lnSpc>
      <a:spcBef>
        <a:spcPts val="340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4pPr>
    <a:lvl5pPr marL="0" marR="0" indent="0" algn="l" defTabSz="825500" rtl="0" fontAlgn="auto" latinLnBrk="0" hangingPunct="0">
      <a:lnSpc>
        <a:spcPct val="100000"/>
      </a:lnSpc>
      <a:spcBef>
        <a:spcPts val="340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5pPr>
    <a:lvl6pPr marL="0" marR="0" indent="0" algn="l" defTabSz="825500" rtl="0" fontAlgn="auto" latinLnBrk="0" hangingPunct="0">
      <a:lnSpc>
        <a:spcPct val="100000"/>
      </a:lnSpc>
      <a:spcBef>
        <a:spcPts val="340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6pPr>
    <a:lvl7pPr marL="0" marR="0" indent="0" algn="l" defTabSz="825500" rtl="0" fontAlgn="auto" latinLnBrk="0" hangingPunct="0">
      <a:lnSpc>
        <a:spcPct val="100000"/>
      </a:lnSpc>
      <a:spcBef>
        <a:spcPts val="340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7pPr>
    <a:lvl8pPr marL="0" marR="0" indent="0" algn="l" defTabSz="825500" rtl="0" fontAlgn="auto" latinLnBrk="0" hangingPunct="0">
      <a:lnSpc>
        <a:spcPct val="100000"/>
      </a:lnSpc>
      <a:spcBef>
        <a:spcPts val="340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8pPr>
    <a:lvl9pPr marL="0" marR="0" indent="0" algn="l" defTabSz="825500" rtl="0" fontAlgn="auto" latinLnBrk="0" hangingPunct="0">
      <a:lnSpc>
        <a:spcPct val="100000"/>
      </a:lnSpc>
      <a:spcBef>
        <a:spcPts val="340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1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9C3BA">
              <a:alpha val="50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9847F"/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2525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-375889"/>
              <a:satOff val="-9195"/>
              <a:lumOff val="-14901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left>
          <a:right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right>
          <a:top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top>
          <a:bottom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bottom>
          <a:insideH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insideH>
          <a:insideV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9C3BA">
              <a:alpha val="75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9C3BA"/>
              </a:solidFill>
              <a:prstDash val="solid"/>
              <a:miter lim="400000"/>
            </a:ln>
          </a:top>
          <a:bottom>
            <a:ln w="12700" cap="flat">
              <a:solidFill>
                <a:srgbClr val="C9C3BA"/>
              </a:solidFill>
              <a:prstDash val="solid"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solidFill>
                <a:srgbClr val="C9C3BA"/>
              </a:solidFill>
              <a:prstDash val="solid"/>
              <a:miter lim="400000"/>
            </a:ln>
          </a:left>
          <a:right>
            <a:ln w="12700" cap="flat">
              <a:solidFill>
                <a:srgbClr val="C9C3BA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C9C3BA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solidFill>
                <a:srgbClr val="C9C3BA"/>
              </a:solidFill>
              <a:prstDash val="solid"/>
              <a:miter lim="400000"/>
            </a:ln>
          </a:left>
          <a:right>
            <a:ln w="12700" cap="flat">
              <a:solidFill>
                <a:srgbClr val="C9C3BA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C9C3BA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EEE7283C-3CF3-47DC-8721-378D4A62B228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9C3BA"/>
              </a:solidFill>
              <a:prstDash val="solid"/>
              <a:miter lim="400000"/>
            </a:ln>
          </a:top>
          <a:bottom>
            <a:ln w="12700" cap="flat">
              <a:solidFill>
                <a:srgbClr val="C9C3BA"/>
              </a:solidFill>
              <a:prstDash val="solid"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9C3BA">
              <a:alpha val="50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39D60"/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2525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>
              <a:hueOff val="708446"/>
              <a:satOff val="-4821"/>
              <a:lumOff val="-14251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left>
          <a:right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chemeClr val="accent1">
              <a:hueOff val="-113918"/>
              <a:satOff val="19024"/>
              <a:lumOff val="19749"/>
              <a:alpha val="35000"/>
            </a:scheme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38AAF"/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369196"/>
              <a:satOff val="13972"/>
              <a:lumOff val="-24493"/>
            </a:schemeClr>
          </a:solidFill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369194"/>
              <a:satOff val="6343"/>
              <a:lumOff val="-13963"/>
            </a:schemeClr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solidFill>
                <a:srgbClr val="C9C3BA"/>
              </a:solidFill>
              <a:prstDash val="solid"/>
              <a:miter lim="400000"/>
            </a:ln>
          </a:left>
          <a:right>
            <a:ln w="12700" cap="flat">
              <a:solidFill>
                <a:srgbClr val="C9C3BA"/>
              </a:solidFill>
              <a:prstDash val="solid"/>
              <a:miter lim="400000"/>
            </a:ln>
          </a:right>
          <a:top>
            <a:ln w="12700" cap="flat">
              <a:solidFill>
                <a:srgbClr val="C9C3BA"/>
              </a:solidFill>
              <a:prstDash val="solid"/>
              <a:miter lim="400000"/>
            </a:ln>
          </a:top>
          <a:bottom>
            <a:ln w="12700" cap="flat">
              <a:solidFill>
                <a:srgbClr val="C9C3BA"/>
              </a:solidFill>
              <a:prstDash val="solid"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solidFill>
                <a:srgbClr val="C9C3B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9C3BA">
              <a:alpha val="50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6635F"/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9847F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9C3BA">
              <a:alpha val="35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89847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89847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7" name="Shape 15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0" showMasterPhAnim="1">
  <p:cSld name="Title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Line"/>
          <p:cNvSpPr/>
          <p:nvPr/>
        </p:nvSpPr>
        <p:spPr>
          <a:xfrm>
            <a:off x="952500" y="9245600"/>
            <a:ext cx="22498974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4" name="Line"/>
          <p:cNvSpPr/>
          <p:nvPr/>
        </p:nvSpPr>
        <p:spPr>
          <a:xfrm>
            <a:off x="952500" y="5765800"/>
            <a:ext cx="22500035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5" name="Line"/>
          <p:cNvSpPr/>
          <p:nvPr/>
        </p:nvSpPr>
        <p:spPr>
          <a:xfrm flipV="1">
            <a:off x="14989317" y="6339647"/>
            <a:ext cx="1" cy="2310129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6" name="Lorem Ipsum Dolor"/>
          <p:cNvSpPr txBox="1"/>
          <p:nvPr>
            <p:ph type="body" sz="quarter" idx="21"/>
          </p:nvPr>
        </p:nvSpPr>
        <p:spPr>
          <a:xfrm>
            <a:off x="952500" y="4965700"/>
            <a:ext cx="13500100" cy="6350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ClrTx/>
              <a:buSzTx/>
              <a:buFontTx/>
              <a:buNone/>
              <a:defRPr i="1" sz="3200"/>
            </a:lvl1pPr>
          </a:lstStyle>
          <a:p>
            <a:pPr/>
            <a:r>
              <a:t>Lorem Ipsum Dolor</a:t>
            </a:r>
          </a:p>
        </p:txBody>
      </p:sp>
      <p:sp>
        <p:nvSpPr>
          <p:cNvPr id="17" name="Title Text"/>
          <p:cNvSpPr txBox="1"/>
          <p:nvPr>
            <p:ph type="title"/>
          </p:nvPr>
        </p:nvSpPr>
        <p:spPr>
          <a:xfrm>
            <a:off x="952500" y="5829300"/>
            <a:ext cx="13500100" cy="3340100"/>
          </a:xfrm>
          <a:prstGeom prst="rect">
            <a:avLst/>
          </a:prstGeom>
        </p:spPr>
        <p:txBody>
          <a:bodyPr/>
          <a:lstStyle>
            <a:lvl1pPr algn="l"/>
          </a:lstStyle>
          <a:p>
            <a:pPr/>
            <a:r>
              <a:t>Title Text</a:t>
            </a:r>
          </a:p>
        </p:txBody>
      </p:sp>
      <p:sp>
        <p:nvSpPr>
          <p:cNvPr id="18" name="Body Level One…"/>
          <p:cNvSpPr txBox="1"/>
          <p:nvPr>
            <p:ph type="body" sz="quarter" idx="1"/>
          </p:nvPr>
        </p:nvSpPr>
        <p:spPr>
          <a:xfrm>
            <a:off x="15532100" y="5829300"/>
            <a:ext cx="7950200" cy="33401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sz="3200"/>
            </a:lvl1pPr>
            <a:lvl2pPr marL="0" indent="0">
              <a:spcBef>
                <a:spcPts val="0"/>
              </a:spcBef>
              <a:buClrTx/>
              <a:buSzTx/>
              <a:buFontTx/>
              <a:buNone/>
              <a:defRPr sz="3200"/>
            </a:lvl2pPr>
            <a:lvl3pPr marL="0" indent="0">
              <a:spcBef>
                <a:spcPts val="0"/>
              </a:spcBef>
              <a:buClrTx/>
              <a:buSzTx/>
              <a:buFontTx/>
              <a:buNone/>
              <a:defRPr sz="3200"/>
            </a:lvl3pPr>
            <a:lvl4pPr marL="0" indent="0">
              <a:spcBef>
                <a:spcPts val="0"/>
              </a:spcBef>
              <a:buClrTx/>
              <a:buSzTx/>
              <a:buFontTx/>
              <a:buNone/>
              <a:defRPr sz="3200"/>
            </a:lvl4pPr>
            <a:lvl5pPr marL="0" indent="0">
              <a:spcBef>
                <a:spcPts val="0"/>
              </a:spcBef>
              <a:buClrTx/>
              <a:buSzTx/>
              <a:buFont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Body Level One…"/>
          <p:cNvSpPr txBox="1"/>
          <p:nvPr>
            <p:ph type="body" idx="1"/>
          </p:nvPr>
        </p:nvSpPr>
        <p:spPr>
          <a:xfrm>
            <a:off x="952500" y="1778000"/>
            <a:ext cx="22479000" cy="101473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Black and white photo looking up at the suspension cables of a bridge with clouds in the background"/>
          <p:cNvSpPr/>
          <p:nvPr>
            <p:ph type="pic" sz="half" idx="21"/>
          </p:nvPr>
        </p:nvSpPr>
        <p:spPr>
          <a:xfrm>
            <a:off x="12232231" y="6024722"/>
            <a:ext cx="11497993" cy="8088517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24" name="Black and white photo of the Zeeland Bridge in the Netherlands"/>
          <p:cNvSpPr/>
          <p:nvPr>
            <p:ph type="pic" sz="half" idx="22"/>
          </p:nvPr>
        </p:nvSpPr>
        <p:spPr>
          <a:xfrm>
            <a:off x="12349986" y="635000"/>
            <a:ext cx="11226801" cy="68072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25" name="Black and white photo of the underside of a bridge going over a river and against the sky "/>
          <p:cNvSpPr/>
          <p:nvPr>
            <p:ph type="pic" idx="23"/>
          </p:nvPr>
        </p:nvSpPr>
        <p:spPr>
          <a:xfrm>
            <a:off x="730989" y="-2438400"/>
            <a:ext cx="11050413" cy="161925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2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–Johnny Appleseed"/>
          <p:cNvSpPr txBox="1"/>
          <p:nvPr>
            <p:ph type="body" sz="quarter" idx="21"/>
          </p:nvPr>
        </p:nvSpPr>
        <p:spPr>
          <a:xfrm>
            <a:off x="990600" y="8420100"/>
            <a:ext cx="22390100" cy="8128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1700"/>
              </a:spcBef>
              <a:buClrTx/>
              <a:buSzTx/>
              <a:buFontTx/>
              <a:buNone/>
              <a:defRPr i="1" sz="42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134" name="“Type a quote here.”"/>
          <p:cNvSpPr txBox="1"/>
          <p:nvPr>
            <p:ph type="body" sz="quarter" idx="22"/>
          </p:nvPr>
        </p:nvSpPr>
        <p:spPr>
          <a:xfrm>
            <a:off x="2374900" y="6000750"/>
            <a:ext cx="19621500" cy="939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FontTx/>
              <a:buNone/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13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Black and white photo looking up at the suspension cables of a bridge with clouds in the background"/>
          <p:cNvSpPr/>
          <p:nvPr>
            <p:ph type="pic" idx="21"/>
          </p:nvPr>
        </p:nvSpPr>
        <p:spPr>
          <a:xfrm>
            <a:off x="0" y="-2654300"/>
            <a:ext cx="24384000" cy="17153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4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Line"/>
          <p:cNvSpPr/>
          <p:nvPr/>
        </p:nvSpPr>
        <p:spPr>
          <a:xfrm flipV="1">
            <a:off x="14989317" y="9919062"/>
            <a:ext cx="1" cy="231013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27" name="Line"/>
          <p:cNvSpPr/>
          <p:nvPr/>
        </p:nvSpPr>
        <p:spPr>
          <a:xfrm>
            <a:off x="952500" y="12801600"/>
            <a:ext cx="22498974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28" name="Line"/>
          <p:cNvSpPr/>
          <p:nvPr/>
        </p:nvSpPr>
        <p:spPr>
          <a:xfrm>
            <a:off x="952500" y="9321800"/>
            <a:ext cx="22500035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29" name="Line"/>
          <p:cNvSpPr/>
          <p:nvPr/>
        </p:nvSpPr>
        <p:spPr>
          <a:xfrm flipV="1">
            <a:off x="14989317" y="9919062"/>
            <a:ext cx="1" cy="231013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30" name="Lorem Ipsum Dolor"/>
          <p:cNvSpPr txBox="1"/>
          <p:nvPr>
            <p:ph type="body" sz="quarter" idx="21"/>
          </p:nvPr>
        </p:nvSpPr>
        <p:spPr>
          <a:xfrm>
            <a:off x="952500" y="8610600"/>
            <a:ext cx="13500100" cy="6350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ClrTx/>
              <a:buSzTx/>
              <a:buFontTx/>
              <a:buNone/>
              <a:defRPr i="1" sz="3200"/>
            </a:lvl1pPr>
          </a:lstStyle>
          <a:p>
            <a:pPr/>
            <a:r>
              <a:t>Lorem Ipsum Dolor</a:t>
            </a:r>
          </a:p>
        </p:txBody>
      </p:sp>
      <p:sp>
        <p:nvSpPr>
          <p:cNvPr id="31" name="Black and white photo of the Zeeland Bridge in the Netherlands"/>
          <p:cNvSpPr/>
          <p:nvPr>
            <p:ph type="pic" idx="22"/>
          </p:nvPr>
        </p:nvSpPr>
        <p:spPr>
          <a:xfrm>
            <a:off x="952500" y="-1460500"/>
            <a:ext cx="22479000" cy="138938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2" name="Title Text"/>
          <p:cNvSpPr txBox="1"/>
          <p:nvPr>
            <p:ph type="title"/>
          </p:nvPr>
        </p:nvSpPr>
        <p:spPr>
          <a:xfrm>
            <a:off x="952500" y="9398000"/>
            <a:ext cx="13500100" cy="3340100"/>
          </a:xfrm>
          <a:prstGeom prst="rect">
            <a:avLst/>
          </a:prstGeom>
        </p:spPr>
        <p:txBody>
          <a:bodyPr/>
          <a:lstStyle>
            <a:lvl1pPr algn="l"/>
          </a:lstStyle>
          <a:p>
            <a:pPr/>
            <a:r>
              <a:t>Title Text</a:t>
            </a:r>
          </a:p>
        </p:txBody>
      </p:sp>
      <p:sp>
        <p:nvSpPr>
          <p:cNvPr id="33" name="Body Level One…"/>
          <p:cNvSpPr txBox="1"/>
          <p:nvPr>
            <p:ph type="body" sz="quarter" idx="1"/>
          </p:nvPr>
        </p:nvSpPr>
        <p:spPr>
          <a:xfrm>
            <a:off x="15532100" y="9398000"/>
            <a:ext cx="7950200" cy="33401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sz="3200"/>
            </a:lvl1pPr>
            <a:lvl2pPr marL="0" indent="0">
              <a:spcBef>
                <a:spcPts val="0"/>
              </a:spcBef>
              <a:buClrTx/>
              <a:buSzTx/>
              <a:buFontTx/>
              <a:buNone/>
              <a:defRPr sz="3200"/>
            </a:lvl2pPr>
            <a:lvl3pPr marL="0" indent="0">
              <a:spcBef>
                <a:spcPts val="0"/>
              </a:spcBef>
              <a:buClrTx/>
              <a:buSzTx/>
              <a:buFontTx/>
              <a:buNone/>
              <a:defRPr sz="3200"/>
            </a:lvl3pPr>
            <a:lvl4pPr marL="0" indent="0">
              <a:spcBef>
                <a:spcPts val="0"/>
              </a:spcBef>
              <a:buClrTx/>
              <a:buSzTx/>
              <a:buFontTx/>
              <a:buNone/>
              <a:defRPr sz="3200"/>
            </a:lvl4pPr>
            <a:lvl5pPr marL="0" indent="0">
              <a:spcBef>
                <a:spcPts val="0"/>
              </a:spcBef>
              <a:buClrTx/>
              <a:buSzTx/>
              <a:buFont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le Text"/>
          <p:cNvSpPr txBox="1"/>
          <p:nvPr>
            <p:ph type="title"/>
          </p:nvPr>
        </p:nvSpPr>
        <p:spPr>
          <a:xfrm>
            <a:off x="952500" y="5194300"/>
            <a:ext cx="22479000" cy="33401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Line"/>
          <p:cNvSpPr/>
          <p:nvPr/>
        </p:nvSpPr>
        <p:spPr>
          <a:xfrm>
            <a:off x="952500" y="6858000"/>
            <a:ext cx="10643200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50" name="Line"/>
          <p:cNvSpPr/>
          <p:nvPr/>
        </p:nvSpPr>
        <p:spPr>
          <a:xfrm>
            <a:off x="952500" y="3898900"/>
            <a:ext cx="10643093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51" name="Lorem Ipsum Dolor"/>
          <p:cNvSpPr txBox="1"/>
          <p:nvPr>
            <p:ph type="body" sz="quarter" idx="21"/>
          </p:nvPr>
        </p:nvSpPr>
        <p:spPr>
          <a:xfrm>
            <a:off x="952500" y="3124200"/>
            <a:ext cx="10642600" cy="635000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ClrTx/>
              <a:buSzTx/>
              <a:buFontTx/>
              <a:buNone/>
              <a:defRPr i="1" sz="3200"/>
            </a:lvl1pPr>
          </a:lstStyle>
          <a:p>
            <a:pPr/>
            <a:r>
              <a:t>Lorem Ipsum Dolor</a:t>
            </a:r>
          </a:p>
        </p:txBody>
      </p:sp>
      <p:sp>
        <p:nvSpPr>
          <p:cNvPr id="52" name="Black and white photo of the underside of a bridge going over a river and against the sky "/>
          <p:cNvSpPr/>
          <p:nvPr>
            <p:ph type="pic" idx="22"/>
          </p:nvPr>
        </p:nvSpPr>
        <p:spPr>
          <a:xfrm>
            <a:off x="12534900" y="-1651000"/>
            <a:ext cx="10799069" cy="158242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53" name="Title Text"/>
          <p:cNvSpPr txBox="1"/>
          <p:nvPr>
            <p:ph type="title"/>
          </p:nvPr>
        </p:nvSpPr>
        <p:spPr>
          <a:xfrm>
            <a:off x="952500" y="3975100"/>
            <a:ext cx="10642600" cy="2806700"/>
          </a:xfrm>
          <a:prstGeom prst="rect">
            <a:avLst/>
          </a:prstGeom>
        </p:spPr>
        <p:txBody>
          <a:bodyPr/>
          <a:lstStyle>
            <a:lvl1pPr algn="l">
              <a:defRPr sz="7800"/>
            </a:lvl1pPr>
          </a:lstStyle>
          <a:p>
            <a:pPr/>
            <a:r>
              <a:t>Title Text</a:t>
            </a:r>
          </a:p>
        </p:txBody>
      </p:sp>
      <p:sp>
        <p:nvSpPr>
          <p:cNvPr id="54" name="Body Level One…"/>
          <p:cNvSpPr txBox="1"/>
          <p:nvPr>
            <p:ph type="body" sz="quarter" idx="1"/>
          </p:nvPr>
        </p:nvSpPr>
        <p:spPr>
          <a:xfrm>
            <a:off x="952500" y="7086600"/>
            <a:ext cx="10642600" cy="563880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sz="3200"/>
            </a:lvl1pPr>
            <a:lvl2pPr marL="0" indent="0">
              <a:spcBef>
                <a:spcPts val="0"/>
              </a:spcBef>
              <a:buClrTx/>
              <a:buSzTx/>
              <a:buFontTx/>
              <a:buNone/>
              <a:defRPr sz="3200"/>
            </a:lvl2pPr>
            <a:lvl3pPr marL="0" indent="0">
              <a:spcBef>
                <a:spcPts val="0"/>
              </a:spcBef>
              <a:buClrTx/>
              <a:buSzTx/>
              <a:buFontTx/>
              <a:buNone/>
              <a:defRPr sz="3200"/>
            </a:lvl3pPr>
            <a:lvl4pPr marL="0" indent="0">
              <a:spcBef>
                <a:spcPts val="0"/>
              </a:spcBef>
              <a:buClrTx/>
              <a:buSzTx/>
              <a:buFontTx/>
              <a:buNone/>
              <a:defRPr sz="3200"/>
            </a:lvl4pPr>
            <a:lvl5pPr marL="0" indent="0">
              <a:spcBef>
                <a:spcPts val="0"/>
              </a:spcBef>
              <a:buClrTx/>
              <a:buSzTx/>
              <a:buFont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Line"/>
          <p:cNvSpPr/>
          <p:nvPr/>
        </p:nvSpPr>
        <p:spPr>
          <a:xfrm>
            <a:off x="952500" y="3048000"/>
            <a:ext cx="22494922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71" name="Line"/>
          <p:cNvSpPr/>
          <p:nvPr/>
        </p:nvSpPr>
        <p:spPr>
          <a:xfrm>
            <a:off x="952500" y="889000"/>
            <a:ext cx="22494922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72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73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Line"/>
          <p:cNvSpPr/>
          <p:nvPr/>
        </p:nvSpPr>
        <p:spPr>
          <a:xfrm>
            <a:off x="952500" y="3048000"/>
            <a:ext cx="22494922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82" name="Line"/>
          <p:cNvSpPr/>
          <p:nvPr/>
        </p:nvSpPr>
        <p:spPr>
          <a:xfrm>
            <a:off x="952500" y="889000"/>
            <a:ext cx="22494922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83" name="Black and white photo of the underside of a bridge going over a river and against the sky "/>
          <p:cNvSpPr/>
          <p:nvPr>
            <p:ph type="pic" idx="21"/>
          </p:nvPr>
        </p:nvSpPr>
        <p:spPr>
          <a:xfrm>
            <a:off x="12636500" y="-2413000"/>
            <a:ext cx="11024412" cy="161544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85" name="Body Level One…"/>
          <p:cNvSpPr txBox="1"/>
          <p:nvPr>
            <p:ph type="body" sz="half" idx="1"/>
          </p:nvPr>
        </p:nvSpPr>
        <p:spPr>
          <a:xfrm>
            <a:off x="952500" y="3797300"/>
            <a:ext cx="10909300" cy="8928100"/>
          </a:xfrm>
          <a:prstGeom prst="rect">
            <a:avLst/>
          </a:prstGeom>
        </p:spPr>
        <p:txBody>
          <a:bodyPr/>
          <a:lstStyle>
            <a:lvl1pPr marL="508000" indent="-508000">
              <a:spcBef>
                <a:spcPts val="2500"/>
              </a:spcBef>
              <a:buSzPct val="65000"/>
              <a:defRPr sz="4200"/>
            </a:lvl1pPr>
            <a:lvl2pPr marL="1016000" indent="-508000">
              <a:spcBef>
                <a:spcPts val="2500"/>
              </a:spcBef>
              <a:buSzPct val="65000"/>
              <a:defRPr sz="4200"/>
            </a:lvl2pPr>
            <a:lvl3pPr marL="1524000" indent="-508000">
              <a:spcBef>
                <a:spcPts val="2500"/>
              </a:spcBef>
              <a:buSzPct val="65000"/>
              <a:defRPr sz="4200"/>
            </a:lvl3pPr>
            <a:lvl4pPr marL="2032000" indent="-508000">
              <a:spcBef>
                <a:spcPts val="2500"/>
              </a:spcBef>
              <a:buSzPct val="65000"/>
              <a:defRPr sz="4200"/>
            </a:lvl4pPr>
            <a:lvl5pPr marL="2540000" indent="-508000">
              <a:spcBef>
                <a:spcPts val="2500"/>
              </a:spcBef>
              <a:buSzPct val="65000"/>
              <a:defRPr sz="4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Line"/>
          <p:cNvSpPr/>
          <p:nvPr/>
        </p:nvSpPr>
        <p:spPr>
          <a:xfrm>
            <a:off x="952500" y="3048000"/>
            <a:ext cx="22494922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94" name="Line"/>
          <p:cNvSpPr/>
          <p:nvPr/>
        </p:nvSpPr>
        <p:spPr>
          <a:xfrm>
            <a:off x="952500" y="889000"/>
            <a:ext cx="22494922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95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96" name="Body Level One…"/>
          <p:cNvSpPr txBox="1"/>
          <p:nvPr>
            <p:ph type="body" sz="half" idx="1"/>
          </p:nvPr>
        </p:nvSpPr>
        <p:spPr>
          <a:xfrm>
            <a:off x="952500" y="3797300"/>
            <a:ext cx="10909300" cy="8928100"/>
          </a:xfrm>
          <a:prstGeom prst="rect">
            <a:avLst/>
          </a:prstGeom>
        </p:spPr>
        <p:txBody>
          <a:bodyPr/>
          <a:lstStyle>
            <a:lvl1pPr marL="508000" indent="-508000">
              <a:spcBef>
                <a:spcPts val="2500"/>
              </a:spcBef>
              <a:buSzPct val="65000"/>
              <a:defRPr sz="4200"/>
            </a:lvl1pPr>
            <a:lvl2pPr marL="1016000" indent="-508000">
              <a:spcBef>
                <a:spcPts val="2500"/>
              </a:spcBef>
              <a:buSzPct val="65000"/>
              <a:defRPr sz="4200"/>
            </a:lvl2pPr>
            <a:lvl3pPr marL="1524000" indent="-508000">
              <a:spcBef>
                <a:spcPts val="2500"/>
              </a:spcBef>
              <a:buSzPct val="65000"/>
              <a:defRPr sz="4200"/>
            </a:lvl3pPr>
            <a:lvl4pPr marL="2032000" indent="-508000">
              <a:spcBef>
                <a:spcPts val="2500"/>
              </a:spcBef>
              <a:buSzPct val="65000"/>
              <a:defRPr sz="4200"/>
            </a:lvl4pPr>
            <a:lvl5pPr marL="2540000" indent="-508000">
              <a:spcBef>
                <a:spcPts val="2500"/>
              </a:spcBef>
              <a:buSzPct val="65000"/>
              <a:defRPr sz="4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Line"/>
          <p:cNvSpPr/>
          <p:nvPr/>
        </p:nvSpPr>
        <p:spPr>
          <a:xfrm>
            <a:off x="952500" y="3048000"/>
            <a:ext cx="22494922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05" name="Line"/>
          <p:cNvSpPr/>
          <p:nvPr/>
        </p:nvSpPr>
        <p:spPr>
          <a:xfrm>
            <a:off x="952500" y="889000"/>
            <a:ext cx="22494922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0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07" name="Body Level One…"/>
          <p:cNvSpPr txBox="1"/>
          <p:nvPr>
            <p:ph type="body" sz="half" idx="1"/>
          </p:nvPr>
        </p:nvSpPr>
        <p:spPr>
          <a:xfrm>
            <a:off x="952500" y="3797300"/>
            <a:ext cx="10909300" cy="8928100"/>
          </a:xfrm>
          <a:prstGeom prst="rect">
            <a:avLst/>
          </a:prstGeom>
        </p:spPr>
        <p:txBody>
          <a:bodyPr/>
          <a:lstStyle>
            <a:lvl1pPr marL="508000" indent="-508000">
              <a:spcBef>
                <a:spcPts val="2500"/>
              </a:spcBef>
              <a:buSzPct val="65000"/>
              <a:defRPr sz="4200"/>
            </a:lvl1pPr>
            <a:lvl2pPr marL="1016000" indent="-508000">
              <a:spcBef>
                <a:spcPts val="2500"/>
              </a:spcBef>
              <a:buSzPct val="65000"/>
              <a:defRPr sz="4200"/>
            </a:lvl2pPr>
            <a:lvl3pPr marL="1524000" indent="-508000">
              <a:spcBef>
                <a:spcPts val="2500"/>
              </a:spcBef>
              <a:buSzPct val="65000"/>
              <a:defRPr sz="4200"/>
            </a:lvl3pPr>
            <a:lvl4pPr marL="2032000" indent="-508000">
              <a:spcBef>
                <a:spcPts val="2500"/>
              </a:spcBef>
              <a:buSzPct val="65000"/>
              <a:defRPr sz="4200"/>
            </a:lvl4pPr>
            <a:lvl5pPr marL="2540000" indent="-508000">
              <a:spcBef>
                <a:spcPts val="2500"/>
              </a:spcBef>
              <a:buSzPct val="65000"/>
              <a:defRPr sz="4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"/>
          <p:cNvSpPr/>
          <p:nvPr/>
        </p:nvSpPr>
        <p:spPr>
          <a:xfrm>
            <a:off x="952500" y="3060700"/>
            <a:ext cx="22494922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3" name="Line"/>
          <p:cNvSpPr/>
          <p:nvPr/>
        </p:nvSpPr>
        <p:spPr>
          <a:xfrm>
            <a:off x="952500" y="889000"/>
            <a:ext cx="22494922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4" name="Title Text"/>
          <p:cNvSpPr txBox="1"/>
          <p:nvPr>
            <p:ph type="title"/>
          </p:nvPr>
        </p:nvSpPr>
        <p:spPr>
          <a:xfrm>
            <a:off x="952500" y="1143000"/>
            <a:ext cx="22479000" cy="1663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5" name="Body Level One…"/>
          <p:cNvSpPr txBox="1"/>
          <p:nvPr>
            <p:ph type="body" idx="1"/>
          </p:nvPr>
        </p:nvSpPr>
        <p:spPr>
          <a:xfrm>
            <a:off x="952500" y="3695700"/>
            <a:ext cx="22479000" cy="8572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" name="Slide Number"/>
          <p:cNvSpPr txBox="1"/>
          <p:nvPr>
            <p:ph type="sldNum" sz="quarter" idx="2"/>
          </p:nvPr>
        </p:nvSpPr>
        <p:spPr>
          <a:xfrm>
            <a:off x="11976100" y="13017500"/>
            <a:ext cx="419100" cy="508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2400">
                <a:solidFill>
                  <a:srgbClr val="4C4946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</p:sldLayoutIdLst>
  <p:transition xmlns:p14="http://schemas.microsoft.com/office/powerpoint/2010/main" spd="med" advClick="1"/>
  <p:txStyles>
    <p:titleStyle>
      <a:lvl1pPr marL="0" marR="0" indent="0" algn="ctr" defTabSz="825500" rtl="0" latinLnBrk="0">
        <a:lnSpc>
          <a:spcPct val="9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800" u="none"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1pPr>
      <a:lvl2pPr marL="0" marR="0" indent="0" algn="ctr" defTabSz="825500" rtl="0" latinLnBrk="0">
        <a:lnSpc>
          <a:spcPct val="9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800" u="none"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2pPr>
      <a:lvl3pPr marL="0" marR="0" indent="0" algn="ctr" defTabSz="825500" rtl="0" latinLnBrk="0">
        <a:lnSpc>
          <a:spcPct val="9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800" u="none"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3pPr>
      <a:lvl4pPr marL="0" marR="0" indent="0" algn="ctr" defTabSz="825500" rtl="0" latinLnBrk="0">
        <a:lnSpc>
          <a:spcPct val="9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800" u="none"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4pPr>
      <a:lvl5pPr marL="0" marR="0" indent="0" algn="ctr" defTabSz="825500" rtl="0" latinLnBrk="0">
        <a:lnSpc>
          <a:spcPct val="9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800" u="none"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5pPr>
      <a:lvl6pPr marL="0" marR="0" indent="0" algn="ctr" defTabSz="825500" rtl="0" latinLnBrk="0">
        <a:lnSpc>
          <a:spcPct val="9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800" u="none"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6pPr>
      <a:lvl7pPr marL="0" marR="0" indent="0" algn="ctr" defTabSz="825500" rtl="0" latinLnBrk="0">
        <a:lnSpc>
          <a:spcPct val="9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800" u="none"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7pPr>
      <a:lvl8pPr marL="0" marR="0" indent="0" algn="ctr" defTabSz="825500" rtl="0" latinLnBrk="0">
        <a:lnSpc>
          <a:spcPct val="9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800" u="none"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8pPr>
      <a:lvl9pPr marL="0" marR="0" indent="0" algn="ctr" defTabSz="825500" rtl="0" latinLnBrk="0">
        <a:lnSpc>
          <a:spcPct val="9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800" u="none"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9pPr>
    </p:titleStyle>
    <p:bodyStyle>
      <a:lvl1pPr marL="609600" marR="0" indent="-609600" algn="l" defTabSz="8255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5000" u="none"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1pPr>
      <a:lvl2pPr marL="1219200" marR="0" indent="-609600" algn="l" defTabSz="8255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5000" u="none"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2pPr>
      <a:lvl3pPr marL="1828800" marR="0" indent="-609600" algn="l" defTabSz="8255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5000" u="none"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3pPr>
      <a:lvl4pPr marL="2438400" marR="0" indent="-609600" algn="l" defTabSz="8255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5000" u="none"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4pPr>
      <a:lvl5pPr marL="3048000" marR="0" indent="-609600" algn="l" defTabSz="8255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5000" u="none"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5pPr>
      <a:lvl6pPr marL="3657600" marR="0" indent="-609600" algn="l" defTabSz="8255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5000" u="none"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6pPr>
      <a:lvl7pPr marL="4267200" marR="0" indent="-609600" algn="l" defTabSz="8255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5000" u="none"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7pPr>
      <a:lvl8pPr marL="4876800" marR="0" indent="-609600" algn="l" defTabSz="8255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5000" u="none"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8pPr>
      <a:lvl9pPr marL="5486400" marR="0" indent="-609600" algn="l" defTabSz="8255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5000" u="none"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e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e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e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e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e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e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e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e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e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e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e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e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唯一 最爱是你"/>
          <p:cNvSpPr txBox="1"/>
          <p:nvPr>
            <p:ph type="ctrTitle"/>
          </p:nvPr>
        </p:nvSpPr>
        <p:spPr>
          <a:xfrm>
            <a:off x="1573024" y="2033257"/>
            <a:ext cx="20844053" cy="6499886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20000"/>
              </a:lnSpc>
              <a:defRPr sz="16000">
                <a:solidFill>
                  <a:srgbClr val="852516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唯一 最爱是你</a:t>
            </a:r>
          </a:p>
          <a:p>
            <a:pPr algn="ctr">
              <a:lnSpc>
                <a:spcPct val="120000"/>
              </a:lnSpc>
              <a:defRPr sz="16000">
                <a:solidFill>
                  <a:srgbClr val="852516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 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Text Box 4"/>
          <p:cNvSpPr txBox="1"/>
          <p:nvPr/>
        </p:nvSpPr>
        <p:spPr>
          <a:xfrm>
            <a:off x="18495543" y="12721463"/>
            <a:ext cx="5128784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lvl1pPr>
          </a:lstStyle>
          <a:p>
            <a:pPr/>
            <a:r>
              <a:t>唯一最爱是你 2.1/3</a:t>
            </a:r>
          </a:p>
        </p:txBody>
      </p:sp>
      <p:sp>
        <p:nvSpPr>
          <p:cNvPr id="194" name="主耶稣 你是我至爱 虽我曾顽梗又悖逆"/>
          <p:cNvSpPr txBox="1"/>
          <p:nvPr>
            <p:ph type="title" idx="4294967295"/>
          </p:nvPr>
        </p:nvSpPr>
        <p:spPr>
          <a:xfrm>
            <a:off x="153795" y="300183"/>
            <a:ext cx="23839547" cy="10023597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defRPr sz="16000">
                <a:solidFill>
                  <a:srgbClr val="852516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主耶稣 你是我至爱</a:t>
            </a:r>
            <a:br/>
            <a:r>
              <a:t>虽我曾顽梗又悖逆</a:t>
            </a:r>
          </a:p>
        </p:txBody>
      </p:sp>
      <p:sp>
        <p:nvSpPr>
          <p:cNvPr id="195" name="TextBox 10"/>
          <p:cNvSpPr txBox="1"/>
          <p:nvPr/>
        </p:nvSpPr>
        <p:spPr>
          <a:xfrm>
            <a:off x="6976708" y="9665909"/>
            <a:ext cx="16271552" cy="22653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>
              <a:defRPr b="1" sz="5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Jesus Lord, my best love Thou art,</a:t>
            </a:r>
          </a:p>
          <a:p>
            <a:pPr algn="r">
              <a:defRPr b="1" sz="5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Rid all rocks that hide in my heart;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Text Box 4"/>
          <p:cNvSpPr txBox="1"/>
          <p:nvPr/>
        </p:nvSpPr>
        <p:spPr>
          <a:xfrm>
            <a:off x="18495543" y="12721463"/>
            <a:ext cx="5128784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lvl1pPr>
          </a:lstStyle>
          <a:p>
            <a:pPr/>
            <a:r>
              <a:t>唯一最爱是你 2.2/3</a:t>
            </a:r>
          </a:p>
        </p:txBody>
      </p:sp>
      <p:sp>
        <p:nvSpPr>
          <p:cNvPr id="198" name="今放下一切 你前来侍立 只愿像你那样无己"/>
          <p:cNvSpPr txBox="1"/>
          <p:nvPr>
            <p:ph type="title" idx="4294967295"/>
          </p:nvPr>
        </p:nvSpPr>
        <p:spPr>
          <a:xfrm>
            <a:off x="272226" y="300183"/>
            <a:ext cx="23839548" cy="10023597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20000"/>
              </a:lnSpc>
              <a:defRPr sz="16000">
                <a:solidFill>
                  <a:srgbClr val="852516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今放下一切 你前来侍立</a:t>
            </a:r>
            <a:br/>
            <a:r>
              <a:t>只愿像你那样无己</a:t>
            </a:r>
          </a:p>
        </p:txBody>
      </p:sp>
      <p:sp>
        <p:nvSpPr>
          <p:cNvPr id="199" name="TextBox 10"/>
          <p:cNvSpPr txBox="1"/>
          <p:nvPr/>
        </p:nvSpPr>
        <p:spPr>
          <a:xfrm>
            <a:off x="2209897" y="9527951"/>
            <a:ext cx="20860931" cy="22653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>
              <a:defRPr b="1" sz="5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Gladly I Thy bondslave of love would be,</a:t>
            </a:r>
          </a:p>
          <a:p>
            <a:pPr algn="r">
              <a:defRPr b="1" sz="5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One heart, one will ever with Thee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Text Box 4"/>
          <p:cNvSpPr txBox="1"/>
          <p:nvPr/>
        </p:nvSpPr>
        <p:spPr>
          <a:xfrm>
            <a:off x="18215452" y="12721463"/>
            <a:ext cx="5408875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lvl1pPr>
          </a:lstStyle>
          <a:p>
            <a:pPr/>
            <a:r>
              <a:t>唯一最爱是你 2.3/3</a:t>
            </a:r>
          </a:p>
        </p:txBody>
      </p:sp>
      <p:sp>
        <p:nvSpPr>
          <p:cNvPr id="202" name="真渴望活着就是你 顺从神旨  不凭己意"/>
          <p:cNvSpPr txBox="1"/>
          <p:nvPr>
            <p:ph type="title" idx="4294967295"/>
          </p:nvPr>
        </p:nvSpPr>
        <p:spPr>
          <a:xfrm>
            <a:off x="533178" y="1231397"/>
            <a:ext cx="23963321" cy="8290774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20000"/>
              </a:lnSpc>
              <a:defRPr sz="16000">
                <a:solidFill>
                  <a:srgbClr val="852516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真渴望活着就是你</a:t>
            </a:r>
            <a:br/>
            <a:r>
              <a:t>顺从神旨  不凭己意</a:t>
            </a:r>
          </a:p>
        </p:txBody>
      </p:sp>
      <p:sp>
        <p:nvSpPr>
          <p:cNvPr id="203" name="TextBox 10"/>
          <p:cNvSpPr txBox="1"/>
          <p:nvPr/>
        </p:nvSpPr>
        <p:spPr>
          <a:xfrm>
            <a:off x="1542137" y="9217297"/>
            <a:ext cx="21299727" cy="22653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>
              <a:defRPr b="1" sz="5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Though my heart is oft not subdued,</a:t>
            </a:r>
          </a:p>
          <a:p>
            <a:pPr algn="r">
              <a:defRPr b="1" sz="5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Still Thy way alone it would choose;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Text Box 4"/>
          <p:cNvSpPr txBox="1"/>
          <p:nvPr/>
        </p:nvSpPr>
        <p:spPr>
          <a:xfrm>
            <a:off x="18215452" y="12721463"/>
            <a:ext cx="5408875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lvl1pPr>
          </a:lstStyle>
          <a:p>
            <a:pPr/>
            <a:r>
              <a:t>唯一最爱是你 2.4/3</a:t>
            </a:r>
          </a:p>
        </p:txBody>
      </p:sp>
      <p:sp>
        <p:nvSpPr>
          <p:cNvPr id="206" name="与你心合拍  只要你所喜 挣扎全停 尽是安息"/>
          <p:cNvSpPr txBox="1"/>
          <p:nvPr>
            <p:ph type="title" idx="4294967295"/>
          </p:nvPr>
        </p:nvSpPr>
        <p:spPr>
          <a:xfrm>
            <a:off x="153795" y="472630"/>
            <a:ext cx="23324459" cy="10023597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defRPr sz="16000">
                <a:solidFill>
                  <a:srgbClr val="852516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与你心合拍  只要你所喜</a:t>
            </a:r>
            <a:br/>
            <a:r>
              <a:t>挣扎全停 尽是安息</a:t>
            </a:r>
          </a:p>
        </p:txBody>
      </p:sp>
      <p:sp>
        <p:nvSpPr>
          <p:cNvPr id="207" name="TextBox 10"/>
          <p:cNvSpPr txBox="1"/>
          <p:nvPr/>
        </p:nvSpPr>
        <p:spPr>
          <a:xfrm>
            <a:off x="2373290" y="9631170"/>
            <a:ext cx="21299727" cy="22653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>
              <a:defRPr b="1" sz="5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All I yearn for is what Thy heart desires,</a:t>
            </a:r>
          </a:p>
          <a:p>
            <a:pPr algn="r">
              <a:defRPr b="1" sz="5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In Thy love alone peace I find.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Text Box 4"/>
          <p:cNvSpPr txBox="1"/>
          <p:nvPr/>
        </p:nvSpPr>
        <p:spPr>
          <a:xfrm>
            <a:off x="18048126" y="12790442"/>
            <a:ext cx="5576203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lvl1pPr>
          </a:lstStyle>
          <a:p>
            <a:pPr/>
            <a:r>
              <a:t>唯一最爱是你 chr. 1/4</a:t>
            </a:r>
          </a:p>
        </p:txBody>
      </p:sp>
      <p:sp>
        <p:nvSpPr>
          <p:cNvPr id="210" name="世上有谁像你如此美丽 人间有何与你爱情能比"/>
          <p:cNvSpPr txBox="1"/>
          <p:nvPr>
            <p:ph type="title" idx="4294967295"/>
          </p:nvPr>
        </p:nvSpPr>
        <p:spPr>
          <a:xfrm>
            <a:off x="480125" y="886503"/>
            <a:ext cx="23324460" cy="9279515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20000"/>
              </a:lnSpc>
              <a:defRPr sz="16000">
                <a:solidFill>
                  <a:srgbClr val="852516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世上有谁像你如此美丽</a:t>
            </a:r>
            <a:br/>
            <a:r>
              <a:t>人间有何与你爱情能比</a:t>
            </a:r>
          </a:p>
        </p:txBody>
      </p:sp>
      <p:sp>
        <p:nvSpPr>
          <p:cNvPr id="211" name="TextBox 10"/>
          <p:cNvSpPr txBox="1"/>
          <p:nvPr/>
        </p:nvSpPr>
        <p:spPr>
          <a:xfrm>
            <a:off x="1730886" y="9699903"/>
            <a:ext cx="20822938" cy="17835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>
              <a:defRPr b="1" sz="5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Who in all the world is as fair as Thee?</a:t>
            </a:r>
            <a:br/>
            <a:r>
              <a:t>Or who else can love so romantic’ly?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Text Box 4"/>
          <p:cNvSpPr txBox="1"/>
          <p:nvPr/>
        </p:nvSpPr>
        <p:spPr>
          <a:xfrm>
            <a:off x="18048126" y="12790442"/>
            <a:ext cx="5576203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lvl1pPr>
          </a:lstStyle>
          <a:p>
            <a:pPr/>
            <a:r>
              <a:t>唯一最爱是你 chr. 2/4</a:t>
            </a:r>
          </a:p>
        </p:txBody>
      </p:sp>
      <p:sp>
        <p:nvSpPr>
          <p:cNvPr id="214" name="哦 圣中之圣 你竟住我里 主耶稣  我深深爱你"/>
          <p:cNvSpPr txBox="1"/>
          <p:nvPr>
            <p:ph type="title" idx="4294967295"/>
          </p:nvPr>
        </p:nvSpPr>
        <p:spPr>
          <a:xfrm>
            <a:off x="556216" y="1043416"/>
            <a:ext cx="24212886" cy="8384139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20000"/>
              </a:lnSpc>
              <a:defRPr sz="16000">
                <a:solidFill>
                  <a:srgbClr val="852516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哦 圣中之圣 你竟住我里</a:t>
            </a:r>
            <a:br/>
            <a:r>
              <a:t>主耶稣  我深深爱你</a:t>
            </a:r>
          </a:p>
        </p:txBody>
      </p:sp>
      <p:sp>
        <p:nvSpPr>
          <p:cNvPr id="215" name="TextBox 10"/>
          <p:cNvSpPr txBox="1"/>
          <p:nvPr/>
        </p:nvSpPr>
        <p:spPr>
          <a:xfrm>
            <a:off x="1730886" y="9699903"/>
            <a:ext cx="21863547" cy="17835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>
              <a:defRPr b="1" sz="5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Oh, most holy One, now You live in me!</a:t>
            </a:r>
            <a:br/>
            <a:r>
              <a:t>Jesus Lord, I deeply love Thee!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Text Box 4"/>
          <p:cNvSpPr txBox="1"/>
          <p:nvPr/>
        </p:nvSpPr>
        <p:spPr>
          <a:xfrm>
            <a:off x="17829468" y="12721463"/>
            <a:ext cx="5794860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lvl1pPr>
          </a:lstStyle>
          <a:p>
            <a:pPr/>
            <a:r>
              <a:t>唯一最爱是你 chr. 3/4</a:t>
            </a:r>
          </a:p>
        </p:txBody>
      </p:sp>
      <p:sp>
        <p:nvSpPr>
          <p:cNvPr id="218" name="不愿再受欺 不愿再任意  惟愿脱自己 只被你充溢"/>
          <p:cNvSpPr txBox="1"/>
          <p:nvPr>
            <p:ph type="title" idx="4294967295"/>
          </p:nvPr>
        </p:nvSpPr>
        <p:spPr>
          <a:xfrm>
            <a:off x="529770" y="955481"/>
            <a:ext cx="23324460" cy="9279516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20000"/>
              </a:lnSpc>
              <a:defRPr sz="16000">
                <a:solidFill>
                  <a:srgbClr val="852516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不愿再受欺 不愿再任意 </a:t>
            </a:r>
            <a:br/>
            <a:r>
              <a:t>惟愿脱自己 只被你充溢 </a:t>
            </a:r>
          </a:p>
        </p:txBody>
      </p:sp>
      <p:sp>
        <p:nvSpPr>
          <p:cNvPr id="219" name="TextBox 10"/>
          <p:cNvSpPr txBox="1"/>
          <p:nvPr/>
        </p:nvSpPr>
        <p:spPr>
          <a:xfrm>
            <a:off x="5567128" y="9251542"/>
            <a:ext cx="17288450" cy="17835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>
              <a:defRPr b="1" sz="5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No more trusting self, nor deceived I’d be;</a:t>
            </a:r>
            <a:br/>
            <a:r>
              <a:t>I’d put off my self, just be filled with Thee;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Text Box 4"/>
          <p:cNvSpPr txBox="1"/>
          <p:nvPr/>
        </p:nvSpPr>
        <p:spPr>
          <a:xfrm>
            <a:off x="17829468" y="12721463"/>
            <a:ext cx="5794860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lvl1pPr>
          </a:lstStyle>
          <a:p>
            <a:pPr/>
            <a:r>
              <a:t>唯一最爱是你 chr. 4/4</a:t>
            </a:r>
          </a:p>
        </p:txBody>
      </p:sp>
      <p:sp>
        <p:nvSpPr>
          <p:cNvPr id="222" name="你以外 哦 让一切都绝迹  我唯一的最爱 是你"/>
          <p:cNvSpPr txBox="1"/>
          <p:nvPr>
            <p:ph type="title" idx="4294967295"/>
          </p:nvPr>
        </p:nvSpPr>
        <p:spPr>
          <a:xfrm>
            <a:off x="326242" y="576098"/>
            <a:ext cx="23324459" cy="9279515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20000"/>
              </a:lnSpc>
              <a:defRPr sz="16000">
                <a:solidFill>
                  <a:srgbClr val="852516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你以外 哦 让一切都绝迹 </a:t>
            </a:r>
            <a:br/>
            <a:r>
              <a:t>我唯一的最爱 是你 </a:t>
            </a:r>
          </a:p>
        </p:txBody>
      </p:sp>
      <p:sp>
        <p:nvSpPr>
          <p:cNvPr id="223" name="TextBox 10"/>
          <p:cNvSpPr txBox="1"/>
          <p:nvPr/>
        </p:nvSpPr>
        <p:spPr>
          <a:xfrm>
            <a:off x="1742175" y="9596435"/>
            <a:ext cx="21803191" cy="17835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>
              <a:defRPr b="1" sz="5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Oh, let all apart from Thee fade and flee;</a:t>
            </a:r>
            <a:br/>
            <a:r>
              <a:t>My one love, my best love, is Thee.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Text Box 4"/>
          <p:cNvSpPr txBox="1"/>
          <p:nvPr/>
        </p:nvSpPr>
        <p:spPr>
          <a:xfrm>
            <a:off x="18048126" y="12790442"/>
            <a:ext cx="5576203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lvl1pPr>
          </a:lstStyle>
          <a:p>
            <a:pPr/>
            <a:r>
              <a:t>唯一最爱是你 chr. 1/4</a:t>
            </a:r>
          </a:p>
        </p:txBody>
      </p:sp>
      <p:sp>
        <p:nvSpPr>
          <p:cNvPr id="226" name="世上有谁像你如此美丽 人间有何与你爱情能比"/>
          <p:cNvSpPr txBox="1"/>
          <p:nvPr>
            <p:ph type="title" idx="4294967295"/>
          </p:nvPr>
        </p:nvSpPr>
        <p:spPr>
          <a:xfrm>
            <a:off x="480125" y="472630"/>
            <a:ext cx="23324460" cy="9279515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20000"/>
              </a:lnSpc>
              <a:defRPr sz="16000">
                <a:solidFill>
                  <a:srgbClr val="852516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世上有谁像你如此美丽</a:t>
            </a:r>
            <a:br/>
            <a:r>
              <a:t>人间有何与你爱情能比</a:t>
            </a:r>
          </a:p>
        </p:txBody>
      </p:sp>
      <p:sp>
        <p:nvSpPr>
          <p:cNvPr id="227" name="TextBox 10"/>
          <p:cNvSpPr txBox="1"/>
          <p:nvPr/>
        </p:nvSpPr>
        <p:spPr>
          <a:xfrm>
            <a:off x="1730886" y="9699903"/>
            <a:ext cx="20822938" cy="17835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>
              <a:defRPr b="1" sz="5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Who in all the world is as fair as Thee?</a:t>
            </a:r>
            <a:br/>
            <a:r>
              <a:t>Or who else can love so romantic’ly?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Text Box 4"/>
          <p:cNvSpPr txBox="1"/>
          <p:nvPr/>
        </p:nvSpPr>
        <p:spPr>
          <a:xfrm>
            <a:off x="18048126" y="12790442"/>
            <a:ext cx="5576203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lvl1pPr>
          </a:lstStyle>
          <a:p>
            <a:pPr/>
            <a:r>
              <a:t>唯一最爱是你 chr. 2/4</a:t>
            </a:r>
          </a:p>
        </p:txBody>
      </p:sp>
      <p:sp>
        <p:nvSpPr>
          <p:cNvPr id="230" name="哦 圣中之圣 你竟住我里 主耶稣 我深深爱你"/>
          <p:cNvSpPr txBox="1"/>
          <p:nvPr>
            <p:ph type="title" idx="4294967295"/>
          </p:nvPr>
        </p:nvSpPr>
        <p:spPr>
          <a:xfrm>
            <a:off x="556216" y="1043416"/>
            <a:ext cx="24212886" cy="8384139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20000"/>
              </a:lnSpc>
              <a:defRPr sz="16000">
                <a:solidFill>
                  <a:srgbClr val="852516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哦 圣中之圣 你竟住我里</a:t>
            </a:r>
            <a:br/>
            <a:r>
              <a:t>主耶稣 我深深爱你</a:t>
            </a:r>
          </a:p>
        </p:txBody>
      </p:sp>
      <p:sp>
        <p:nvSpPr>
          <p:cNvPr id="231" name="TextBox 10"/>
          <p:cNvSpPr txBox="1"/>
          <p:nvPr/>
        </p:nvSpPr>
        <p:spPr>
          <a:xfrm>
            <a:off x="1730886" y="9699903"/>
            <a:ext cx="21863547" cy="17835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>
              <a:defRPr b="1" sz="5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Oh, most holy One, now You live in me!</a:t>
            </a:r>
            <a:br/>
            <a:r>
              <a:t>Jesus Lord, I deeply love Thee!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Text Box 4"/>
          <p:cNvSpPr txBox="1"/>
          <p:nvPr/>
        </p:nvSpPr>
        <p:spPr>
          <a:xfrm>
            <a:off x="18985132" y="12686974"/>
            <a:ext cx="5466941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lvl1pPr>
          </a:lstStyle>
          <a:p>
            <a:pPr/>
            <a:r>
              <a:t>唯一最爱是你 1.1/3</a:t>
            </a:r>
          </a:p>
        </p:txBody>
      </p:sp>
      <p:sp>
        <p:nvSpPr>
          <p:cNvPr id="162" name="TextBox 10"/>
          <p:cNvSpPr txBox="1"/>
          <p:nvPr/>
        </p:nvSpPr>
        <p:spPr>
          <a:xfrm>
            <a:off x="6364090" y="9121979"/>
            <a:ext cx="17159922" cy="22653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>
              <a:defRPr b="1" sz="5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Jesus Lord, my best love Thou art,</a:t>
            </a:r>
          </a:p>
          <a:p>
            <a:pPr algn="r">
              <a:defRPr b="1" sz="5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Thou hast fully captured my heart;</a:t>
            </a:r>
          </a:p>
        </p:txBody>
      </p:sp>
      <p:sp>
        <p:nvSpPr>
          <p:cNvPr id="163" name="主耶稣 你是我至爱  我全心归你不他依"/>
          <p:cNvSpPr txBox="1"/>
          <p:nvPr>
            <p:ph type="title" idx="4294967295"/>
          </p:nvPr>
        </p:nvSpPr>
        <p:spPr>
          <a:xfrm>
            <a:off x="498689" y="-148179"/>
            <a:ext cx="24076410" cy="10875862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20000"/>
              </a:lnSpc>
              <a:defRPr sz="16000">
                <a:solidFill>
                  <a:srgbClr val="852516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主耶稣 你是我至爱 </a:t>
            </a:r>
            <a:br/>
            <a:r>
              <a:t>我全心归你不他依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Text Box 4"/>
          <p:cNvSpPr txBox="1"/>
          <p:nvPr/>
        </p:nvSpPr>
        <p:spPr>
          <a:xfrm>
            <a:off x="17829468" y="12721463"/>
            <a:ext cx="5794860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lvl1pPr>
          </a:lstStyle>
          <a:p>
            <a:pPr/>
            <a:r>
              <a:t>唯一最爱是你 chr. 3/4</a:t>
            </a:r>
          </a:p>
        </p:txBody>
      </p:sp>
      <p:sp>
        <p:nvSpPr>
          <p:cNvPr id="234" name="不愿再受欺  不愿再任意  惟愿脱自己 只被你充溢"/>
          <p:cNvSpPr txBox="1"/>
          <p:nvPr>
            <p:ph type="title" idx="4294967295"/>
          </p:nvPr>
        </p:nvSpPr>
        <p:spPr>
          <a:xfrm>
            <a:off x="529770" y="507119"/>
            <a:ext cx="23324460" cy="9279516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20000"/>
              </a:lnSpc>
              <a:defRPr sz="16000">
                <a:solidFill>
                  <a:srgbClr val="852516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不愿再受欺  不愿再任意 </a:t>
            </a:r>
            <a:br/>
            <a:r>
              <a:t>惟愿脱自己 只被你充溢 </a:t>
            </a:r>
          </a:p>
        </p:txBody>
      </p:sp>
      <p:sp>
        <p:nvSpPr>
          <p:cNvPr id="235" name="TextBox 10"/>
          <p:cNvSpPr txBox="1"/>
          <p:nvPr/>
        </p:nvSpPr>
        <p:spPr>
          <a:xfrm>
            <a:off x="5567128" y="9251542"/>
            <a:ext cx="17288450" cy="17835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>
              <a:defRPr b="1" sz="5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No more trusting self, nor deceived I’d be;</a:t>
            </a:r>
            <a:br/>
            <a:r>
              <a:t>I’d put off my self, just be filled with Thee;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Text Box 4"/>
          <p:cNvSpPr txBox="1"/>
          <p:nvPr/>
        </p:nvSpPr>
        <p:spPr>
          <a:xfrm>
            <a:off x="17829468" y="12721463"/>
            <a:ext cx="5794860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lvl1pPr>
          </a:lstStyle>
          <a:p>
            <a:pPr/>
            <a:r>
              <a:t>唯一最爱是你 chr. 4/4</a:t>
            </a:r>
          </a:p>
        </p:txBody>
      </p:sp>
      <p:sp>
        <p:nvSpPr>
          <p:cNvPr id="238" name="你以外 哦 让一切都绝迹  我唯一的最爱 是你"/>
          <p:cNvSpPr txBox="1"/>
          <p:nvPr>
            <p:ph type="title" idx="4294967295"/>
          </p:nvPr>
        </p:nvSpPr>
        <p:spPr>
          <a:xfrm>
            <a:off x="326242" y="576098"/>
            <a:ext cx="23324459" cy="9279515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20000"/>
              </a:lnSpc>
              <a:defRPr sz="16000">
                <a:solidFill>
                  <a:srgbClr val="852516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你以外 哦 让一切都绝迹 </a:t>
            </a:r>
            <a:br/>
            <a:r>
              <a:t>我唯一的最爱 是你 </a:t>
            </a:r>
          </a:p>
        </p:txBody>
      </p:sp>
      <p:sp>
        <p:nvSpPr>
          <p:cNvPr id="239" name="TextBox 10"/>
          <p:cNvSpPr txBox="1"/>
          <p:nvPr/>
        </p:nvSpPr>
        <p:spPr>
          <a:xfrm>
            <a:off x="1742175" y="9596435"/>
            <a:ext cx="21803191" cy="17835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>
              <a:defRPr b="1" sz="5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Oh, let all apart from Thee fade and flee;</a:t>
            </a:r>
            <a:br/>
            <a:r>
              <a:t>My one love, my best love, is Thee.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Text Box 4"/>
          <p:cNvSpPr txBox="1"/>
          <p:nvPr/>
        </p:nvSpPr>
        <p:spPr>
          <a:xfrm>
            <a:off x="18352602" y="12721463"/>
            <a:ext cx="5271726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lvl1pPr>
          </a:lstStyle>
          <a:p>
            <a:pPr/>
            <a:r>
              <a:t>唯一最爱是你 3.1/3</a:t>
            </a:r>
          </a:p>
        </p:txBody>
      </p:sp>
      <p:sp>
        <p:nvSpPr>
          <p:cNvPr id="242" name="主耶稣  你是我至爱 你与我永远不分离"/>
          <p:cNvSpPr txBox="1"/>
          <p:nvPr>
            <p:ph type="title" idx="4294967295"/>
          </p:nvPr>
        </p:nvSpPr>
        <p:spPr>
          <a:xfrm>
            <a:off x="529770" y="783035"/>
            <a:ext cx="23324460" cy="8574368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20000"/>
              </a:lnSpc>
              <a:defRPr sz="16000">
                <a:solidFill>
                  <a:srgbClr val="852516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主耶稣  你是我至爱</a:t>
            </a:r>
            <a:br/>
            <a:r>
              <a:t>你与我永远不分离</a:t>
            </a:r>
          </a:p>
        </p:txBody>
      </p:sp>
      <p:sp>
        <p:nvSpPr>
          <p:cNvPr id="243" name="TextBox 10"/>
          <p:cNvSpPr txBox="1"/>
          <p:nvPr/>
        </p:nvSpPr>
        <p:spPr>
          <a:xfrm>
            <a:off x="904622" y="9596929"/>
            <a:ext cx="22574757" cy="22653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>
              <a:defRPr b="1" sz="5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Jesus Lord, my best love Thou art;</a:t>
            </a:r>
          </a:p>
          <a:p>
            <a:pPr algn="r">
              <a:defRPr b="1" sz="5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I was once rebellious and hard,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Text Box 4"/>
          <p:cNvSpPr txBox="1"/>
          <p:nvPr/>
        </p:nvSpPr>
        <p:spPr>
          <a:xfrm>
            <a:off x="18352602" y="12721463"/>
            <a:ext cx="5271726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lvl1pPr>
          </a:lstStyle>
          <a:p>
            <a:pPr/>
            <a:r>
              <a:t>唯一最爱是你 3.2/3</a:t>
            </a:r>
          </a:p>
        </p:txBody>
      </p:sp>
      <p:sp>
        <p:nvSpPr>
          <p:cNvPr id="246" name="亲爱主  我的永分就是你  你的来临是我所期"/>
          <p:cNvSpPr txBox="1"/>
          <p:nvPr>
            <p:ph type="title" idx="4294967295"/>
          </p:nvPr>
        </p:nvSpPr>
        <p:spPr>
          <a:xfrm>
            <a:off x="153795" y="300183"/>
            <a:ext cx="23324459" cy="9323974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20000"/>
              </a:lnSpc>
              <a:defRPr sz="16000">
                <a:solidFill>
                  <a:srgbClr val="852516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亲爱主  我的永分就是你 </a:t>
            </a:r>
            <a:br/>
            <a:r>
              <a:t>你的来临是我所期 </a:t>
            </a:r>
          </a:p>
        </p:txBody>
      </p:sp>
      <p:sp>
        <p:nvSpPr>
          <p:cNvPr id="247" name="TextBox 10"/>
          <p:cNvSpPr txBox="1"/>
          <p:nvPr/>
        </p:nvSpPr>
        <p:spPr>
          <a:xfrm>
            <a:off x="1983560" y="9734887"/>
            <a:ext cx="21439975" cy="22653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>
              <a:defRPr b="1" sz="5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To Thine heart attuned, Thy delight I’d seek;</a:t>
            </a:r>
          </a:p>
          <a:p>
            <a:pPr algn="r">
              <a:defRPr b="1" sz="5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No more struggling, fully at peace.</a:t>
            </a:r>
          </a:p>
        </p:txBody>
      </p:sp>
      <p:sp>
        <p:nvSpPr>
          <p:cNvPr id="248" name="Star"/>
          <p:cNvSpPr/>
          <p:nvPr/>
        </p:nvSpPr>
        <p:spPr>
          <a:xfrm>
            <a:off x="23005584" y="12601107"/>
            <a:ext cx="1053917" cy="1053514"/>
          </a:xfrm>
          <a:prstGeom prst="star5">
            <a:avLst>
              <a:gd name="adj" fmla="val 19100"/>
              <a:gd name="hf" fmla="val 105146"/>
              <a:gd name="vf" fmla="val 110557"/>
            </a:avLst>
          </a:prstGeom>
          <a:solidFill>
            <a:srgbClr val="FF26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spcBef>
                <a:spcPts val="0"/>
              </a:spcBef>
              <a:defRPr sz="4400">
                <a:solidFill>
                  <a:srgbClr val="FF2600"/>
                </a:solidFill>
                <a:effectLst>
                  <a:outerShdw sx="100000" sy="100000" kx="0" ky="0" algn="b" rotWithShape="0" blurRad="25400" dist="33948" dir="2700000">
                    <a:srgbClr val="3B3936"/>
                  </a:outerShdw>
                </a:effectLst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Text Box 4"/>
          <p:cNvSpPr txBox="1"/>
          <p:nvPr/>
        </p:nvSpPr>
        <p:spPr>
          <a:xfrm>
            <a:off x="19019622" y="12790442"/>
            <a:ext cx="5466941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lvl1pPr>
          </a:lstStyle>
          <a:p>
            <a:pPr/>
            <a:r>
              <a:t>唯一最爱是你 1.2/3</a:t>
            </a:r>
          </a:p>
        </p:txBody>
      </p:sp>
      <p:sp>
        <p:nvSpPr>
          <p:cNvPr id="166" name="TextBox 10"/>
          <p:cNvSpPr txBox="1"/>
          <p:nvPr/>
        </p:nvSpPr>
        <p:spPr>
          <a:xfrm>
            <a:off x="4369768" y="9121979"/>
            <a:ext cx="19211636" cy="22653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>
              <a:defRPr b="1" sz="5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None compares with Thee, none on earth or heav’n,</a:t>
            </a:r>
          </a:p>
          <a:p>
            <a:pPr algn="r">
              <a:defRPr b="1" sz="5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God yet man, most beautiful One!</a:t>
            </a:r>
          </a:p>
        </p:txBody>
      </p:sp>
      <p:sp>
        <p:nvSpPr>
          <p:cNvPr id="167" name="天地间有何能与你比拟 神而人者 你最美丽"/>
          <p:cNvSpPr txBox="1"/>
          <p:nvPr>
            <p:ph type="title" idx="4294967295"/>
          </p:nvPr>
        </p:nvSpPr>
        <p:spPr>
          <a:xfrm>
            <a:off x="563356" y="1541801"/>
            <a:ext cx="24184190" cy="7231573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20000"/>
              </a:lnSpc>
              <a:defRPr sz="16000">
                <a:solidFill>
                  <a:srgbClr val="852516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天地间有何能与你比拟</a:t>
            </a:r>
            <a:br/>
            <a:r>
              <a:t>神而人者 你最美丽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Text Box 4"/>
          <p:cNvSpPr txBox="1"/>
          <p:nvPr/>
        </p:nvSpPr>
        <p:spPr>
          <a:xfrm>
            <a:off x="18433302" y="12790442"/>
            <a:ext cx="5466942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lvl1pPr>
          </a:lstStyle>
          <a:p>
            <a:pPr/>
            <a:r>
              <a:t>唯一最爱是你 1.3 /3</a:t>
            </a:r>
          </a:p>
        </p:txBody>
      </p:sp>
      <p:sp>
        <p:nvSpPr>
          <p:cNvPr id="170" name="TextBox 10"/>
          <p:cNvSpPr txBox="1"/>
          <p:nvPr/>
        </p:nvSpPr>
        <p:spPr>
          <a:xfrm>
            <a:off x="2670626" y="9079590"/>
            <a:ext cx="21237619" cy="22653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>
              <a:defRPr b="1" sz="5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How I longed to vanish in Thee</a:t>
            </a:r>
          </a:p>
          <a:p>
            <a:pPr algn="r">
              <a:defRPr b="1" sz="5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When Thy tender voice came to me.</a:t>
            </a:r>
          </a:p>
        </p:txBody>
      </p:sp>
      <p:sp>
        <p:nvSpPr>
          <p:cNvPr id="171" name="真渴望消失在你里 当你柔声入我心底"/>
          <p:cNvSpPr txBox="1"/>
          <p:nvPr>
            <p:ph type="title" idx="4294967295"/>
          </p:nvPr>
        </p:nvSpPr>
        <p:spPr>
          <a:xfrm>
            <a:off x="1943835" y="1369354"/>
            <a:ext cx="21502450" cy="7571482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20000"/>
              </a:lnSpc>
              <a:defRPr sz="16000">
                <a:solidFill>
                  <a:srgbClr val="852516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真渴望消失在你里</a:t>
            </a:r>
            <a:br/>
            <a:r>
              <a:t>当你柔声入我心底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Text Box 4"/>
          <p:cNvSpPr txBox="1"/>
          <p:nvPr/>
        </p:nvSpPr>
        <p:spPr>
          <a:xfrm>
            <a:off x="18433302" y="12790442"/>
            <a:ext cx="5466942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lvl1pPr>
          </a:lstStyle>
          <a:p>
            <a:pPr/>
            <a:r>
              <a:t>唯一最爱是你 1.4/3</a:t>
            </a:r>
          </a:p>
        </p:txBody>
      </p:sp>
      <p:sp>
        <p:nvSpPr>
          <p:cNvPr id="174" name="TextBox 10"/>
          <p:cNvSpPr txBox="1"/>
          <p:nvPr/>
        </p:nvSpPr>
        <p:spPr>
          <a:xfrm>
            <a:off x="3639294" y="9391495"/>
            <a:ext cx="20096505" cy="22653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>
              <a:defRPr b="1" sz="5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All past loves forsaking most joyfully,</a:t>
            </a:r>
          </a:p>
          <a:p>
            <a:pPr algn="r">
              <a:defRPr b="1" sz="56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I’d just love Thee — wholeheartedly.</a:t>
            </a:r>
          </a:p>
        </p:txBody>
      </p:sp>
      <p:sp>
        <p:nvSpPr>
          <p:cNvPr id="175" name="前我所眷恋 今欢然撇弃 只愿爱你  全心全意"/>
          <p:cNvSpPr txBox="1"/>
          <p:nvPr>
            <p:ph type="title" idx="4294967295"/>
          </p:nvPr>
        </p:nvSpPr>
        <p:spPr>
          <a:xfrm>
            <a:off x="529770" y="1127929"/>
            <a:ext cx="23324460" cy="8061204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20000"/>
              </a:lnSpc>
              <a:defRPr sz="16000">
                <a:solidFill>
                  <a:srgbClr val="852516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前我所眷恋 今欢然撇弃</a:t>
            </a:r>
            <a:br/>
            <a:r>
              <a:t>只愿爱你  全心全意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Text Box 4"/>
          <p:cNvSpPr txBox="1"/>
          <p:nvPr/>
        </p:nvSpPr>
        <p:spPr>
          <a:xfrm>
            <a:off x="18048126" y="12790442"/>
            <a:ext cx="5576203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lvl1pPr>
          </a:lstStyle>
          <a:p>
            <a:pPr/>
            <a:r>
              <a:t>唯一最爱是你 chr. 1/4</a:t>
            </a:r>
          </a:p>
        </p:txBody>
      </p:sp>
      <p:sp>
        <p:nvSpPr>
          <p:cNvPr id="178" name="世上有谁像你如此美丽 人间有何与你爱情能比"/>
          <p:cNvSpPr txBox="1"/>
          <p:nvPr>
            <p:ph type="title" idx="4294967295"/>
          </p:nvPr>
        </p:nvSpPr>
        <p:spPr>
          <a:xfrm>
            <a:off x="480125" y="438141"/>
            <a:ext cx="23324460" cy="9279515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20000"/>
              </a:lnSpc>
              <a:defRPr sz="16000">
                <a:solidFill>
                  <a:srgbClr val="852516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世上有谁像你如此美丽</a:t>
            </a:r>
            <a:br/>
            <a:r>
              <a:t>人间有何与你爱情能比</a:t>
            </a:r>
          </a:p>
        </p:txBody>
      </p:sp>
      <p:sp>
        <p:nvSpPr>
          <p:cNvPr id="179" name="TextBox 10"/>
          <p:cNvSpPr txBox="1"/>
          <p:nvPr/>
        </p:nvSpPr>
        <p:spPr>
          <a:xfrm>
            <a:off x="1730886" y="9699903"/>
            <a:ext cx="20822938" cy="17835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>
              <a:defRPr b="1" sz="5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Who in all the world is as fair as Thee?</a:t>
            </a:r>
            <a:br/>
            <a:r>
              <a:t>Or who else can love so romantic’ly?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Text Box 4"/>
          <p:cNvSpPr txBox="1"/>
          <p:nvPr/>
        </p:nvSpPr>
        <p:spPr>
          <a:xfrm>
            <a:off x="18048126" y="12790442"/>
            <a:ext cx="5576203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lvl1pPr>
          </a:lstStyle>
          <a:p>
            <a:pPr/>
            <a:r>
              <a:t>唯一最爱是你 chr. 2/4</a:t>
            </a:r>
          </a:p>
        </p:txBody>
      </p:sp>
      <p:sp>
        <p:nvSpPr>
          <p:cNvPr id="182" name="哦 圣中之圣 你竟住我里 主耶稣 我深深爱你"/>
          <p:cNvSpPr txBox="1"/>
          <p:nvPr>
            <p:ph type="title" idx="4294967295"/>
          </p:nvPr>
        </p:nvSpPr>
        <p:spPr>
          <a:xfrm>
            <a:off x="556216" y="1043416"/>
            <a:ext cx="24212886" cy="8384139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20000"/>
              </a:lnSpc>
              <a:defRPr sz="16000">
                <a:solidFill>
                  <a:srgbClr val="852516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哦 圣中之圣 你竟住我里</a:t>
            </a:r>
            <a:br/>
            <a:r>
              <a:t>主耶稣 我深深爱你</a:t>
            </a:r>
          </a:p>
        </p:txBody>
      </p:sp>
      <p:sp>
        <p:nvSpPr>
          <p:cNvPr id="183" name="TextBox 10"/>
          <p:cNvSpPr txBox="1"/>
          <p:nvPr/>
        </p:nvSpPr>
        <p:spPr>
          <a:xfrm>
            <a:off x="1730886" y="9699903"/>
            <a:ext cx="21863547" cy="17835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>
              <a:defRPr b="1" sz="5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Oh, most holy One, now You live in me!</a:t>
            </a:r>
            <a:br/>
            <a:r>
              <a:t>Jesus Lord, I deeply love Thee!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Text Box 4"/>
          <p:cNvSpPr txBox="1"/>
          <p:nvPr/>
        </p:nvSpPr>
        <p:spPr>
          <a:xfrm>
            <a:off x="17829468" y="12721463"/>
            <a:ext cx="5794860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lvl1pPr>
          </a:lstStyle>
          <a:p>
            <a:pPr/>
            <a:r>
              <a:t>唯一最爱是你 chr. 3/4</a:t>
            </a:r>
          </a:p>
        </p:txBody>
      </p:sp>
      <p:sp>
        <p:nvSpPr>
          <p:cNvPr id="186" name="不愿再受欺 不愿再任意  惟愿脱自己 只被你充溢"/>
          <p:cNvSpPr txBox="1"/>
          <p:nvPr>
            <p:ph type="title" idx="4294967295"/>
          </p:nvPr>
        </p:nvSpPr>
        <p:spPr>
          <a:xfrm>
            <a:off x="529770" y="507119"/>
            <a:ext cx="23324460" cy="9279516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20000"/>
              </a:lnSpc>
              <a:defRPr sz="16000">
                <a:solidFill>
                  <a:srgbClr val="852516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不愿再受欺 不愿再任意 </a:t>
            </a:r>
            <a:br/>
            <a:r>
              <a:t>惟愿脱自己 只被你充溢 </a:t>
            </a:r>
          </a:p>
        </p:txBody>
      </p:sp>
      <p:sp>
        <p:nvSpPr>
          <p:cNvPr id="187" name="TextBox 10"/>
          <p:cNvSpPr txBox="1"/>
          <p:nvPr/>
        </p:nvSpPr>
        <p:spPr>
          <a:xfrm>
            <a:off x="5567128" y="9251542"/>
            <a:ext cx="17288450" cy="17835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>
              <a:defRPr b="1" sz="5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No more trusting self, nor deceived I’d be;</a:t>
            </a:r>
            <a:br/>
            <a:r>
              <a:t>I’d put off my self, just be filled with Thee;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Text Box 4"/>
          <p:cNvSpPr txBox="1"/>
          <p:nvPr/>
        </p:nvSpPr>
        <p:spPr>
          <a:xfrm>
            <a:off x="17829468" y="12721463"/>
            <a:ext cx="5794860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lvl1pPr>
          </a:lstStyle>
          <a:p>
            <a:pPr/>
            <a:r>
              <a:t>唯一最爱是你 chr. 4/4</a:t>
            </a:r>
          </a:p>
        </p:txBody>
      </p:sp>
      <p:sp>
        <p:nvSpPr>
          <p:cNvPr id="190" name="你以外 哦 让一切都绝迹  我唯一的 最爱是你"/>
          <p:cNvSpPr txBox="1"/>
          <p:nvPr>
            <p:ph type="title" idx="4294967295"/>
          </p:nvPr>
        </p:nvSpPr>
        <p:spPr>
          <a:xfrm>
            <a:off x="326242" y="679566"/>
            <a:ext cx="23324459" cy="9279516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20000"/>
              </a:lnSpc>
              <a:defRPr sz="16000">
                <a:solidFill>
                  <a:srgbClr val="852516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你以外 哦 让一切都绝迹 </a:t>
            </a:r>
            <a:br/>
            <a:r>
              <a:t>我唯一的 最爱是你 </a:t>
            </a:r>
          </a:p>
        </p:txBody>
      </p:sp>
      <p:sp>
        <p:nvSpPr>
          <p:cNvPr id="191" name="TextBox 10"/>
          <p:cNvSpPr txBox="1"/>
          <p:nvPr/>
        </p:nvSpPr>
        <p:spPr>
          <a:xfrm>
            <a:off x="1742175" y="9596435"/>
            <a:ext cx="21803191" cy="17835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>
              <a:defRPr b="1" sz="54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Oh, let all apart from Thee fade and flee;</a:t>
            </a:r>
            <a:br/>
            <a:r>
              <a:t>My one love, my best love, is Thee.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_rels/theme1.xml.rels><?xml version="1.0" encoding="UTF-8"?>
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?>
<Relationships xmlns="http://schemas.openxmlformats.org/package/2006/relationships"><Relationship Id="rId1" Type="http://schemas.openxmlformats.org/officeDocument/2006/relationships/image" Target="../media/image2.png"/></Relationships>

</file>

<file path=ppt/theme/theme1.xml><?xml version="1.0" encoding="utf-8"?>
<a:theme xmlns:a="http://schemas.openxmlformats.org/drawingml/2006/main" xmlns:r="http://schemas.openxmlformats.org/officeDocument/2006/relationships" name="New_Template4">
  <a:themeElements>
    <a:clrScheme name="New_Template4">
      <a:dk1>
        <a:srgbClr val="414141"/>
      </a:dk1>
      <a:lt1>
        <a:srgbClr val="004141"/>
      </a:lt1>
      <a:dk2>
        <a:srgbClr val="66635F"/>
      </a:dk2>
      <a:lt2>
        <a:srgbClr val="C9C3BA"/>
      </a:lt2>
      <a:accent1>
        <a:srgbClr val="738FAF"/>
      </a:accent1>
      <a:accent2>
        <a:srgbClr val="74B6A8"/>
      </a:accent2>
      <a:accent3>
        <a:srgbClr val="A0AA69"/>
      </a:accent3>
      <a:accent4>
        <a:srgbClr val="CBA968"/>
      </a:accent4>
      <a:accent5>
        <a:srgbClr val="D08A7A"/>
      </a:accent5>
      <a:accent6>
        <a:srgbClr val="9E95A9"/>
      </a:accent6>
      <a:hlink>
        <a:srgbClr val="0000FF"/>
      </a:hlink>
      <a:folHlink>
        <a:srgbClr val="FF00FF"/>
      </a:folHlink>
    </a:clrScheme>
    <a:fontScheme name="New_Template4">
      <a:majorFont>
        <a:latin typeface="Bodoni SvtyTwo ITC TT-Book"/>
        <a:ea typeface="Bodoni SvtyTwo ITC TT-Book"/>
        <a:cs typeface="Bodoni SvtyTwo ITC TT-Book"/>
      </a:majorFont>
      <a:minorFont>
        <a:latin typeface="Bodoni SvtyTwo ITC TT-Book"/>
        <a:ea typeface="Bodoni SvtyTwo ITC TT-Book"/>
        <a:cs typeface="Bodoni SvtyTwo ITC TT-Book"/>
      </a:minorFont>
    </a:fontScheme>
    <a:fmtScheme name="New_Templat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4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25400" dist="33948" dir="2700000">
                <a:srgbClr val="3B3936"/>
              </a:outerShdw>
            </a:effectLst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414141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34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000" u="none" kumimoji="0" normalizeH="0">
            <a:ln>
              <a:noFill/>
            </a:ln>
            <a:solidFill>
              <a:srgbClr val="414141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New_Template4">
  <a:themeElements>
    <a:clrScheme name="New_Template4">
      <a:dk1>
        <a:srgbClr val="000000"/>
      </a:dk1>
      <a:lt1>
        <a:srgbClr val="FFFFFF"/>
      </a:lt1>
      <a:dk2>
        <a:srgbClr val="66635F"/>
      </a:dk2>
      <a:lt2>
        <a:srgbClr val="C9C3BA"/>
      </a:lt2>
      <a:accent1>
        <a:srgbClr val="738FAF"/>
      </a:accent1>
      <a:accent2>
        <a:srgbClr val="74B6A8"/>
      </a:accent2>
      <a:accent3>
        <a:srgbClr val="A0AA69"/>
      </a:accent3>
      <a:accent4>
        <a:srgbClr val="CBA968"/>
      </a:accent4>
      <a:accent5>
        <a:srgbClr val="D08A7A"/>
      </a:accent5>
      <a:accent6>
        <a:srgbClr val="9E95A9"/>
      </a:accent6>
      <a:hlink>
        <a:srgbClr val="0000FF"/>
      </a:hlink>
      <a:folHlink>
        <a:srgbClr val="FF00FF"/>
      </a:folHlink>
    </a:clrScheme>
    <a:fontScheme name="New_Template4">
      <a:majorFont>
        <a:latin typeface="Bodoni SvtyTwo ITC TT-Book"/>
        <a:ea typeface="Bodoni SvtyTwo ITC TT-Book"/>
        <a:cs typeface="Bodoni SvtyTwo ITC TT-Book"/>
      </a:majorFont>
      <a:minorFont>
        <a:latin typeface="Bodoni SvtyTwo ITC TT-Book"/>
        <a:ea typeface="Bodoni SvtyTwo ITC TT-Book"/>
        <a:cs typeface="Bodoni SvtyTwo ITC TT-Book"/>
      </a:minorFont>
    </a:fontScheme>
    <a:fmtScheme name="New_Templat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4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25400" dist="33948" dir="2700000">
                <a:srgbClr val="3B3936"/>
              </a:outerShdw>
            </a:effectLst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414141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34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000" u="none" kumimoji="0" normalizeH="0">
            <a:ln>
              <a:noFill/>
            </a:ln>
            <a:solidFill>
              <a:srgbClr val="414141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