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833937" y="3892550"/>
            <a:ext cx="14716126" cy="803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288" y="13019087"/>
            <a:ext cx="460374" cy="4984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06487" marR="0" indent="-788987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3304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3748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4193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4637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50949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55521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60093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64665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06_editable_16x9.039.jpeg" descr="PW06_editable_16x9.0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06_editable_16x9.040.jpeg" descr="PW06_editable_16x9.0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W06_editable_16x9.042.jpeg" descr="PW06_editable_16x9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W06_editable_16x9.041.jpeg" descr="PW06_editable_16x9.0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06_editable_16x9.042.jpeg" descr="PW06_editable_16x9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06_editable_16x9.043.jpeg" descr="PW06_editable_16x9.04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06_editable_16x9.042.jpeg" descr="PW06_editable_16x9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06_editable_16x9.043.jpeg" descr="PW06_editable_16x9.04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W06_editable_16x9.042.jpeg" descr="PW06_editable_16x9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tar"/>
          <p:cNvSpPr/>
          <p:nvPr/>
        </p:nvSpPr>
        <p:spPr>
          <a:xfrm>
            <a:off x="23332392" y="12364938"/>
            <a:ext cx="707428" cy="73047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