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 b="def" i="def"/>
      <a:tcStyle>
        <a:tcBdr/>
        <a:fill>
          <a:solidFill>
            <a:srgbClr val="E9E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 b="def" i="def"/>
      <a:tcStyle>
        <a:tcBdr/>
        <a:fill>
          <a:solidFill>
            <a:srgbClr val="E7FAE7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 b="def" i="def"/>
      <a:tcStyle>
        <a:tcBdr/>
        <a:fill>
          <a:solidFill>
            <a:srgbClr val="FFECFB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4021761" y="4384676"/>
            <a:ext cx="16402051" cy="469900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4021761" y="9268776"/>
            <a:ext cx="16402051" cy="1402243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quarter" idx="1" hasCustomPrompt="1"/>
          </p:nvPr>
        </p:nvSpPr>
        <p:spPr>
          <a:xfrm>
            <a:off x="4021708" y="4927600"/>
            <a:ext cx="16397734" cy="3853768"/>
          </a:xfrm>
          <a:prstGeom prst="rect">
            <a:avLst/>
          </a:prstGeom>
        </p:spPr>
        <p:txBody>
          <a:bodyPr anchor="ctr"/>
          <a:lstStyle>
            <a:lvl1pPr algn="ctr" defTabSz="870644">
              <a:defRPr b="1" spc="-306" sz="7600">
                <a:latin typeface="Graphik"/>
                <a:ea typeface="Graphik"/>
                <a:cs typeface="Graphik"/>
                <a:sym typeface="Graphik"/>
              </a:defRPr>
            </a:lvl1pPr>
            <a:lvl2pPr algn="ctr" defTabSz="870644">
              <a:defRPr b="1" spc="-306" sz="7600">
                <a:latin typeface="Graphik"/>
                <a:ea typeface="Graphik"/>
                <a:cs typeface="Graphik"/>
                <a:sym typeface="Graphik"/>
              </a:defRPr>
            </a:lvl2pPr>
            <a:lvl3pPr algn="ctr" defTabSz="870644">
              <a:defRPr b="1" spc="-306" sz="7600">
                <a:latin typeface="Graphik"/>
                <a:ea typeface="Graphik"/>
                <a:cs typeface="Graphik"/>
                <a:sym typeface="Graphik"/>
              </a:defRPr>
            </a:lvl3pPr>
            <a:lvl4pPr algn="ctr" defTabSz="870644">
              <a:defRPr b="1" spc="-306" sz="7600">
                <a:latin typeface="Graphik"/>
                <a:ea typeface="Graphik"/>
                <a:cs typeface="Graphik"/>
                <a:sym typeface="Graphik"/>
              </a:defRPr>
            </a:lvl4pPr>
            <a:lvl5pPr algn="ctr" defTabSz="870644">
              <a:defRPr b="1" spc="-306" sz="7600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4019550" y="8117284"/>
            <a:ext cx="16402050" cy="592457"/>
          </a:xfrm>
          <a:prstGeom prst="rect">
            <a:avLst/>
          </a:prstGeom>
        </p:spPr>
        <p:txBody>
          <a:bodyPr/>
          <a:lstStyle>
            <a:lvl1pPr algn="ctr" defTabSz="368045">
              <a:spcBef>
                <a:spcPts val="1800"/>
              </a:spcBef>
              <a:defRPr spc="-66" sz="2200"/>
            </a:lvl1pPr>
            <a:lvl2pPr algn="ctr" defTabSz="368045">
              <a:spcBef>
                <a:spcPts val="1800"/>
              </a:spcBef>
              <a:defRPr spc="-66" sz="2200"/>
            </a:lvl2pPr>
            <a:lvl3pPr algn="ctr" defTabSz="368045">
              <a:spcBef>
                <a:spcPts val="1800"/>
              </a:spcBef>
              <a:defRPr spc="-66" sz="2200"/>
            </a:lvl3pPr>
            <a:lvl4pPr algn="ctr" defTabSz="368045">
              <a:spcBef>
                <a:spcPts val="1800"/>
              </a:spcBef>
              <a:defRPr spc="-66" sz="2200"/>
            </a:lvl4pPr>
            <a:lvl5pPr algn="ctr" defTabSz="368045">
              <a:spcBef>
                <a:spcPts val="1800"/>
              </a:spcBef>
              <a:defRPr spc="-66" sz="22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Body Level One…"/>
          <p:cNvSpPr txBox="1"/>
          <p:nvPr>
            <p:ph type="body" sz="half" idx="21" hasCustomPrompt="1"/>
          </p:nvPr>
        </p:nvSpPr>
        <p:spPr>
          <a:xfrm>
            <a:off x="4019550" y="3587043"/>
            <a:ext cx="16402050" cy="4730170"/>
          </a:xfrm>
          <a:prstGeom prst="rect">
            <a:avLst/>
          </a:prstGeom>
        </p:spPr>
        <p:txBody>
          <a:bodyPr anchor="b"/>
          <a:lstStyle/>
          <a:p>
            <a:pPr lvl="4" indent="937260" algn="ctr" defTabSz="253841">
              <a:lnSpc>
                <a:spcPct val="70000"/>
              </a:lnSpc>
              <a:defRPr b="1" spc="-137" sz="6887">
                <a:latin typeface="Graphik"/>
                <a:ea typeface="Graphik"/>
                <a:cs typeface="Graphik"/>
                <a:sym typeface="Graphik"/>
              </a:defRPr>
            </a:pPr>
            <a:r>
              <a:t>100%
</a:t>
            </a:r>
          </a:p>
        </p:txBody>
      </p:sp>
      <p:sp>
        <p:nvSpPr>
          <p:cNvPr id="120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sz="quarter" idx="1" hasCustomPrompt="1"/>
          </p:nvPr>
        </p:nvSpPr>
        <p:spPr>
          <a:xfrm>
            <a:off x="4737506" y="10353079"/>
            <a:ext cx="15518560" cy="567947"/>
          </a:xfrm>
          <a:prstGeom prst="rect">
            <a:avLst/>
          </a:prstGeom>
        </p:spPr>
        <p:txBody>
          <a:bodyPr/>
          <a:lstStyle>
            <a:lvl1pPr>
              <a:defRPr spc="-64" sz="2000"/>
            </a:lvl1pPr>
            <a:lvl2pPr>
              <a:defRPr spc="-64" sz="2000"/>
            </a:lvl2pPr>
            <a:lvl3pPr>
              <a:defRPr spc="-64" sz="2000"/>
            </a:lvl3pPr>
            <a:lvl4pPr>
              <a:defRPr spc="-64" sz="2000"/>
            </a:lvl4pPr>
            <a:lvl5pPr>
              <a:defRPr spc="-64" sz="2000"/>
            </a:lvl5pPr>
          </a:lstStyle>
          <a:p>
            <a:pPr/>
            <a:r>
              <a:t>Attribution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21" hasCustomPrompt="1"/>
          </p:nvPr>
        </p:nvSpPr>
        <p:spPr>
          <a:xfrm>
            <a:off x="4127934" y="4332883"/>
            <a:ext cx="16128132" cy="5497469"/>
          </a:xfrm>
          <a:prstGeom prst="rect">
            <a:avLst/>
          </a:prstGeom>
        </p:spPr>
        <p:txBody>
          <a:bodyPr anchor="b"/>
          <a:lstStyle/>
          <a:p>
            <a:pPr lvl="4" indent="1452680" defTabSz="722634">
              <a:lnSpc>
                <a:spcPct val="70000"/>
              </a:lnSpc>
              <a:defRPr b="1" i="1" spc="-331" sz="8133">
                <a:latin typeface="Graphik"/>
                <a:ea typeface="Graphik"/>
                <a:cs typeface="Graphik"/>
                <a:sym typeface="Graphik"/>
              </a:defRPr>
            </a:pPr>
            <a:r>
              <a:t>“Notable Quote”
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6105525" y="-3937000"/>
            <a:ext cx="19869151" cy="17661468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3048000" y="-525806"/>
            <a:ext cx="9048750" cy="778261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3048000" y="6384783"/>
            <a:ext cx="9048750" cy="804824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3048000" y="-1266000"/>
            <a:ext cx="18288000" cy="1624800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2533650" y="-6146800"/>
            <a:ext cx="25650827" cy="2008998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4019550" y="4384676"/>
            <a:ext cx="16402050" cy="469900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4019550" y="9268776"/>
            <a:ext cx="16402050" cy="1422715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9739548" y="-3"/>
            <a:ext cx="15430499" cy="137160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4019550" y="3743016"/>
            <a:ext cx="8582026" cy="5334003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4019550" y="9271000"/>
            <a:ext cx="8582026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sz="quarter" idx="1" hasCustomPrompt="1"/>
          </p:nvPr>
        </p:nvSpPr>
        <p:spPr>
          <a:xfrm>
            <a:off x="4019550" y="12955885"/>
            <a:ext cx="1640205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1" name="Slide Subtitle"/>
          <p:cNvSpPr txBox="1"/>
          <p:nvPr>
            <p:ph type="body" sz="quarter" idx="21" hasCustomPrompt="1"/>
          </p:nvPr>
        </p:nvSpPr>
        <p:spPr>
          <a:xfrm>
            <a:off x="4019550" y="3543453"/>
            <a:ext cx="1640205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4019550" y="1620697"/>
            <a:ext cx="16402050" cy="1778387"/>
          </a:xfrm>
          <a:prstGeom prst="rect">
            <a:avLst/>
          </a:prstGeom>
        </p:spPr>
        <p:txBody>
          <a:bodyPr anchor="t"/>
          <a:lstStyle>
            <a:lvl1pPr defTabSz="438150">
              <a:defRPr spc="-299" sz="74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sz="half" idx="22" hasCustomPrompt="1"/>
          </p:nvPr>
        </p:nvSpPr>
        <p:spPr>
          <a:xfrm>
            <a:off x="4019550" y="5270500"/>
            <a:ext cx="1640205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cap="none" spc="0" sz="3000"/>
            </a:lvl1pPr>
          </a:lstStyle>
          <a:p>
            <a:pPr/>
            <a:r>
              <a:t>Slide bullet text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0143280" y="12980271"/>
            <a:ext cx="380493" cy="40487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/>
          <p:nvPr>
            <p:ph type="body" sz="quarter" idx="1" hasCustomPrompt="1"/>
          </p:nvPr>
        </p:nvSpPr>
        <p:spPr>
          <a:xfrm>
            <a:off x="4019550" y="12955885"/>
            <a:ext cx="1640205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Body Level One…"/>
          <p:cNvSpPr txBox="1"/>
          <p:nvPr>
            <p:ph type="body" sz="half" idx="21" hasCustomPrompt="1"/>
          </p:nvPr>
        </p:nvSpPr>
        <p:spPr>
          <a:xfrm>
            <a:off x="4019550" y="5270500"/>
            <a:ext cx="16402050" cy="7135318"/>
          </a:xfrm>
          <a:prstGeom prst="rect">
            <a:avLst/>
          </a:prstGeom>
        </p:spPr>
        <p:txBody>
          <a:bodyPr numCol="2" spcCol="2186937"/>
          <a:lstStyle>
            <a:lvl1pPr>
              <a:spcBef>
                <a:spcPts val="2400"/>
              </a:spcBef>
              <a:defRPr cap="none" spc="0" sz="3000"/>
            </a:lvl1pPr>
          </a:lstStyle>
          <a:p>
            <a:pPr/>
            <a:r>
              <a:t>Slide bullet text</a:t>
            </a:r>
          </a:p>
        </p:txBody>
      </p:sp>
      <p:sp>
        <p:nvSpPr>
          <p:cNvPr id="55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725366" y="-3"/>
            <a:ext cx="15421097" cy="137160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quarter" idx="1" hasCustomPrompt="1"/>
          </p:nvPr>
        </p:nvSpPr>
        <p:spPr>
          <a:xfrm>
            <a:off x="4019550" y="5257800"/>
            <a:ext cx="8582026" cy="6886576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cap="none" spc="0" sz="3000"/>
            </a:lvl1pPr>
            <a:lvl2pPr>
              <a:spcBef>
                <a:spcPts val="2400"/>
              </a:spcBef>
              <a:defRPr cap="none" spc="0" sz="3000"/>
            </a:lvl2pPr>
            <a:lvl3pPr>
              <a:spcBef>
                <a:spcPts val="2400"/>
              </a:spcBef>
              <a:defRPr cap="none" spc="0" sz="3000"/>
            </a:lvl3pPr>
            <a:lvl4pPr>
              <a:spcBef>
                <a:spcPts val="2400"/>
              </a:spcBef>
              <a:defRPr cap="none" spc="0" sz="3000"/>
            </a:lvl4pPr>
            <a:lvl5pPr>
              <a:spcBef>
                <a:spcPts val="2400"/>
              </a:spcBef>
              <a:defRPr cap="none" spc="0" sz="3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3048000" y="990550"/>
            <a:ext cx="9403792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4019550" y="12955885"/>
            <a:ext cx="8582026" cy="42926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pc="-200" sz="1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4019550" y="1625600"/>
            <a:ext cx="8582026" cy="2466976"/>
          </a:xfrm>
          <a:prstGeom prst="rect">
            <a:avLst/>
          </a:prstGeom>
        </p:spPr>
        <p:txBody>
          <a:bodyPr anchor="t"/>
          <a:lstStyle>
            <a:lvl1pPr defTabSz="438150">
              <a:defRPr spc="-299" sz="74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4019550" y="4092576"/>
            <a:ext cx="8582026" cy="678373"/>
          </a:xfrm>
          <a:prstGeom prst="rect">
            <a:avLst/>
          </a:prstGeom>
        </p:spPr>
        <p:txBody>
          <a:bodyPr/>
          <a:lstStyle>
            <a:lvl1pPr defTabSz="425005">
              <a:defRPr spc="-200" sz="2400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4019550" y="5404408"/>
            <a:ext cx="16402050" cy="2881787"/>
          </a:xfrm>
          <a:prstGeom prst="rect">
            <a:avLst/>
          </a:prstGeom>
        </p:spPr>
        <p:txBody>
          <a:bodyPr anchor="ctr"/>
          <a:lstStyle>
            <a:lvl1pPr defTabSz="619126">
              <a:defRPr spc="-306" sz="76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sz="quarter" idx="1" hasCustomPrompt="1"/>
          </p:nvPr>
        </p:nvSpPr>
        <p:spPr>
          <a:xfrm>
            <a:off x="4019550" y="12955885"/>
            <a:ext cx="1640205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6" name="Slide Subtitle"/>
          <p:cNvSpPr txBox="1"/>
          <p:nvPr>
            <p:ph type="body" sz="quarter" idx="21" hasCustomPrompt="1"/>
          </p:nvPr>
        </p:nvSpPr>
        <p:spPr>
          <a:xfrm>
            <a:off x="4019550" y="3543453"/>
            <a:ext cx="1640205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4019550" y="1620697"/>
            <a:ext cx="16402050" cy="1778003"/>
          </a:xfrm>
          <a:prstGeom prst="rect">
            <a:avLst/>
          </a:prstGeom>
        </p:spPr>
        <p:txBody>
          <a:bodyPr anchor="t"/>
          <a:lstStyle>
            <a:lvl1pPr defTabSz="438150">
              <a:defRPr spc="-299" sz="74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/>
          <p:nvPr>
            <p:ph type="body" sz="quarter" idx="1" hasCustomPrompt="1"/>
          </p:nvPr>
        </p:nvSpPr>
        <p:spPr>
          <a:xfrm>
            <a:off x="4019550" y="12955885"/>
            <a:ext cx="1640205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2400"/>
              </a:spcBef>
              <a:defRPr spc="-44" sz="1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8" name="Agenda Subtitle"/>
          <p:cNvSpPr txBox="1"/>
          <p:nvPr>
            <p:ph type="body" sz="quarter" idx="21" hasCustomPrompt="1"/>
          </p:nvPr>
        </p:nvSpPr>
        <p:spPr>
          <a:xfrm>
            <a:off x="4019550" y="3543453"/>
            <a:ext cx="1640205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sz="half" idx="22" hasCustomPrompt="1"/>
          </p:nvPr>
        </p:nvSpPr>
        <p:spPr>
          <a:xfrm>
            <a:off x="4019550" y="5118100"/>
            <a:ext cx="16402050" cy="7137400"/>
          </a:xfrm>
          <a:prstGeom prst="rect">
            <a:avLst/>
          </a:prstGeom>
        </p:spPr>
        <p:txBody>
          <a:bodyPr/>
          <a:lstStyle>
            <a:lvl1pPr defTabSz="619126">
              <a:spcBef>
                <a:spcPts val="2400"/>
              </a:spcBef>
              <a:defRPr b="1" cap="none" spc="-200" sz="4000" u="sng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100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3048000" y="990550"/>
            <a:ext cx="18288000" cy="2794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>
              <a:spcBef>
                <a:spcPts val="2400"/>
              </a:spcBef>
              <a:defRPr spc="-88" sz="16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4019550" y="1620697"/>
            <a:ext cx="16402050" cy="1778003"/>
          </a:xfrm>
          <a:prstGeom prst="rect">
            <a:avLst/>
          </a:prstGeom>
        </p:spPr>
        <p:txBody>
          <a:bodyPr anchor="t"/>
          <a:lstStyle>
            <a:lvl1pPr defTabSz="438150">
              <a:defRPr spc="-299" sz="74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88025" y="0"/>
            <a:ext cx="14630400" cy="36734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255625" y="4876800"/>
            <a:ext cx="7162800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0146137" y="12978386"/>
            <a:ext cx="380493" cy="404877"/>
          </a:xfrm>
          <a:prstGeom prst="rect">
            <a:avLst/>
          </a:prstGeom>
          <a:ln w="25400">
            <a:miter lim="400000"/>
          </a:ln>
        </p:spPr>
        <p:txBody>
          <a:bodyPr wrap="none" lIns="101600" tIns="101600" rIns="101600" bIns="101600" anchor="b">
            <a:spAutoFit/>
          </a:bodyPr>
          <a:lstStyle>
            <a:lvl1pPr defTabSz="2571686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8706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498" strike="noStrike" sz="9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78" strike="noStrike" sz="26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25716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你是荣耀君王…"/>
          <p:cNvSpPr txBox="1"/>
          <p:nvPr>
            <p:ph type="ctrTitle"/>
          </p:nvPr>
        </p:nvSpPr>
        <p:spPr>
          <a:xfrm>
            <a:off x="422274" y="2624666"/>
            <a:ext cx="23080797" cy="617101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defRPr spc="-600">
                <a:solidFill>
                  <a:srgbClr val="D2061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pc="-918" sz="15000"/>
              <a:t>你是荣耀君王</a:t>
            </a:r>
            <a:br/>
            <a:br/>
            <a:r>
              <a:rPr spc="-509" sz="9000"/>
              <a:t>You Are The King Of Glory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你是荣耀的君王，…"/>
          <p:cNvSpPr txBox="1"/>
          <p:nvPr>
            <p:ph type="ctrTitle"/>
          </p:nvPr>
        </p:nvSpPr>
        <p:spPr>
          <a:xfrm>
            <a:off x="49609" y="2082800"/>
            <a:ext cx="24284782" cy="5981965"/>
          </a:xfrm>
          <a:prstGeom prst="rect">
            <a:avLst/>
          </a:prstGeom>
        </p:spPr>
        <p:txBody>
          <a:bodyPr anchor="ctr"/>
          <a:lstStyle/>
          <a:p>
            <a:pPr algn="ctr" defTabSz="374376">
              <a:lnSpc>
                <a:spcPct val="100000"/>
              </a:lnSpc>
              <a:defRPr b="0" spc="-1333" sz="120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你是荣耀的君王   你是和平之主</a:t>
            </a:r>
          </a:p>
          <a:p>
            <a:pPr algn="ctr" defTabSz="374376">
              <a:lnSpc>
                <a:spcPct val="100000"/>
              </a:lnSpc>
              <a:defRPr b="0" spc="-1333" sz="120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你是天地万有主宰   唯有你圣洁公义</a:t>
            </a:r>
          </a:p>
        </p:txBody>
      </p:sp>
      <p:sp>
        <p:nvSpPr>
          <p:cNvPr id="170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1/3</a:t>
            </a:r>
          </a:p>
        </p:txBody>
      </p:sp>
      <p:sp>
        <p:nvSpPr>
          <p:cNvPr id="171" name="You are the king of glory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king of glory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prince of peace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Lord of heaven and earth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son of righteousness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你是荣耀的君王，…"/>
          <p:cNvSpPr txBox="1"/>
          <p:nvPr>
            <p:ph type="ctrTitle"/>
          </p:nvPr>
        </p:nvSpPr>
        <p:spPr>
          <a:xfrm>
            <a:off x="49609" y="1006871"/>
            <a:ext cx="24284782" cy="8013702"/>
          </a:xfrm>
          <a:prstGeom prst="rect">
            <a:avLst/>
          </a:prstGeom>
        </p:spPr>
        <p:txBody>
          <a:bodyPr anchor="ctr"/>
          <a:lstStyle/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天使都向你跪下   敬拜尊崇你</a:t>
            </a:r>
          </a:p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因为在你有永生之道</a:t>
            </a:r>
          </a:p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你是主耶稣基督</a:t>
            </a:r>
          </a:p>
        </p:txBody>
      </p:sp>
      <p:sp>
        <p:nvSpPr>
          <p:cNvPr id="174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2/3</a:t>
            </a:r>
          </a:p>
        </p:txBody>
      </p:sp>
      <p:sp>
        <p:nvSpPr>
          <p:cNvPr id="175" name="Angels bow down before You…"/>
          <p:cNvSpPr txBox="1"/>
          <p:nvPr/>
        </p:nvSpPr>
        <p:spPr>
          <a:xfrm>
            <a:off x="592072" y="9239622"/>
            <a:ext cx="22844521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Angels bow down before You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Worship and adore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You are the words of eternal life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Jesus Christ the Lord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你是荣耀的君王，…"/>
          <p:cNvSpPr txBox="1"/>
          <p:nvPr>
            <p:ph type="ctrTitle"/>
          </p:nvPr>
        </p:nvSpPr>
        <p:spPr>
          <a:xfrm>
            <a:off x="49609" y="374253"/>
            <a:ext cx="24284782" cy="8867247"/>
          </a:xfrm>
          <a:prstGeom prst="rect">
            <a:avLst/>
          </a:prstGeom>
        </p:spPr>
        <p:txBody>
          <a:bodyPr anchor="ctr"/>
          <a:lstStyle/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大卫的子孙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万王之王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愿荣耀归于至高神  耶稣是弥赛亚</a:t>
            </a:r>
          </a:p>
        </p:txBody>
      </p:sp>
      <p:sp>
        <p:nvSpPr>
          <p:cNvPr id="178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3/3</a:t>
            </a:r>
          </a:p>
        </p:txBody>
      </p:sp>
      <p:sp>
        <p:nvSpPr>
          <p:cNvPr id="179" name="Hosanna to the Son of David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Son of David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King of kings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Glory in the highest heaven,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Jesus the Messiah reigns.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你是荣耀的君王，…"/>
          <p:cNvSpPr txBox="1"/>
          <p:nvPr>
            <p:ph type="ctrTitle"/>
          </p:nvPr>
        </p:nvSpPr>
        <p:spPr>
          <a:xfrm>
            <a:off x="49609" y="2082800"/>
            <a:ext cx="24284782" cy="5981965"/>
          </a:xfrm>
          <a:prstGeom prst="rect">
            <a:avLst/>
          </a:prstGeom>
        </p:spPr>
        <p:txBody>
          <a:bodyPr anchor="ctr"/>
          <a:lstStyle/>
          <a:p>
            <a:pPr algn="ctr" defTabSz="374376">
              <a:lnSpc>
                <a:spcPct val="100000"/>
              </a:lnSpc>
              <a:defRPr b="0" spc="-1333" sz="120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你是荣耀的君王   你是和平之主</a:t>
            </a:r>
          </a:p>
          <a:p>
            <a:pPr algn="ctr" defTabSz="374376">
              <a:lnSpc>
                <a:spcPct val="100000"/>
              </a:lnSpc>
              <a:defRPr b="0" spc="-1333" sz="120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你是天地万有主宰   唯有你圣洁公义</a:t>
            </a:r>
          </a:p>
        </p:txBody>
      </p:sp>
      <p:sp>
        <p:nvSpPr>
          <p:cNvPr id="182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1/3</a:t>
            </a:r>
          </a:p>
        </p:txBody>
      </p:sp>
      <p:sp>
        <p:nvSpPr>
          <p:cNvPr id="183" name="You are the king of glory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king of glory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prince of peace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Lord of heaven and earth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the son of righteousness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你是荣耀的君王，…"/>
          <p:cNvSpPr txBox="1"/>
          <p:nvPr>
            <p:ph type="ctrTitle"/>
          </p:nvPr>
        </p:nvSpPr>
        <p:spPr>
          <a:xfrm>
            <a:off x="49609" y="1006871"/>
            <a:ext cx="24284782" cy="8013702"/>
          </a:xfrm>
          <a:prstGeom prst="rect">
            <a:avLst/>
          </a:prstGeom>
        </p:spPr>
        <p:txBody>
          <a:bodyPr anchor="ctr"/>
          <a:lstStyle/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天使都向你跪下   敬拜尊崇你</a:t>
            </a:r>
          </a:p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因为在你有永生之道</a:t>
            </a:r>
          </a:p>
          <a:p>
            <a:pPr algn="ctr" defTabSz="374376">
              <a:lnSpc>
                <a:spcPct val="100000"/>
              </a:lnSpc>
              <a:defRPr b="0" spc="-1311" sz="118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你是主耶稣基督</a:t>
            </a:r>
          </a:p>
        </p:txBody>
      </p:sp>
      <p:sp>
        <p:nvSpPr>
          <p:cNvPr id="186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2/3</a:t>
            </a:r>
          </a:p>
        </p:txBody>
      </p:sp>
      <p:sp>
        <p:nvSpPr>
          <p:cNvPr id="187" name="Angels bow down before You…"/>
          <p:cNvSpPr txBox="1"/>
          <p:nvPr/>
        </p:nvSpPr>
        <p:spPr>
          <a:xfrm>
            <a:off x="592072" y="9239622"/>
            <a:ext cx="22844521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Angels bow down before You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Worship and adore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You are the words of eternal life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are Jesus Christ the Lord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你是荣耀的君王，…"/>
          <p:cNvSpPr txBox="1"/>
          <p:nvPr>
            <p:ph type="ctrTitle"/>
          </p:nvPr>
        </p:nvSpPr>
        <p:spPr>
          <a:xfrm>
            <a:off x="49609" y="374253"/>
            <a:ext cx="24284782" cy="8867247"/>
          </a:xfrm>
          <a:prstGeom prst="rect">
            <a:avLst/>
          </a:prstGeom>
        </p:spPr>
        <p:txBody>
          <a:bodyPr anchor="ctr"/>
          <a:lstStyle/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大卫的子孙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万王之王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愿荣耀归于至高神  耶稣是弥赛亚</a:t>
            </a:r>
          </a:p>
        </p:txBody>
      </p:sp>
      <p:sp>
        <p:nvSpPr>
          <p:cNvPr id="190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3/3</a:t>
            </a:r>
          </a:p>
        </p:txBody>
      </p:sp>
      <p:sp>
        <p:nvSpPr>
          <p:cNvPr id="191" name="Hosanna to the Son of David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Son of David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King of kings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Glory in the highest heaven,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Jesus the Messiah reigns.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你是荣耀的君王，…"/>
          <p:cNvSpPr txBox="1"/>
          <p:nvPr>
            <p:ph type="ctrTitle"/>
          </p:nvPr>
        </p:nvSpPr>
        <p:spPr>
          <a:xfrm>
            <a:off x="49609" y="374253"/>
            <a:ext cx="24284782" cy="8867247"/>
          </a:xfrm>
          <a:prstGeom prst="rect">
            <a:avLst/>
          </a:prstGeom>
        </p:spPr>
        <p:txBody>
          <a:bodyPr anchor="ctr"/>
          <a:lstStyle/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大卫的子孙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万王之王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愿荣耀归于至高神  耶稣是弥赛亚</a:t>
            </a:r>
          </a:p>
        </p:txBody>
      </p:sp>
      <p:sp>
        <p:nvSpPr>
          <p:cNvPr id="194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3/3</a:t>
            </a:r>
          </a:p>
        </p:txBody>
      </p:sp>
      <p:sp>
        <p:nvSpPr>
          <p:cNvPr id="195" name="Hosanna to the Son of David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Son of David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King of kings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Glory in the highest heaven,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Jesus the Messiah reigns.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你是荣耀的君王，…"/>
          <p:cNvSpPr txBox="1"/>
          <p:nvPr>
            <p:ph type="ctrTitle"/>
          </p:nvPr>
        </p:nvSpPr>
        <p:spPr>
          <a:xfrm>
            <a:off x="49609" y="374253"/>
            <a:ext cx="24284782" cy="8867247"/>
          </a:xfrm>
          <a:prstGeom prst="rect">
            <a:avLst/>
          </a:prstGeom>
        </p:spPr>
        <p:txBody>
          <a:bodyPr anchor="ctr"/>
          <a:lstStyle/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大卫的子孙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和散那 归于 万王之王</a:t>
            </a:r>
          </a:p>
          <a:p>
            <a:pPr algn="ctr" defTabSz="619126">
              <a:lnSpc>
                <a:spcPct val="100000"/>
              </a:lnSpc>
              <a:defRPr b="0" spc="-463" sz="11500">
                <a:solidFill>
                  <a:srgbClr val="D20612"/>
                </a:solidFill>
                <a:latin typeface="Yuanti SC Bold"/>
                <a:ea typeface="Yuanti SC Bold"/>
                <a:cs typeface="Yuanti SC Bold"/>
                <a:sym typeface="Yuanti SC Bold"/>
              </a:defRPr>
            </a:pPr>
            <a:r>
              <a:t>愿荣耀归于至高神  耶稣是弥赛亚</a:t>
            </a:r>
          </a:p>
        </p:txBody>
      </p:sp>
      <p:sp>
        <p:nvSpPr>
          <p:cNvPr id="198" name="你是荣耀君王 1/3"/>
          <p:cNvSpPr txBox="1"/>
          <p:nvPr>
            <p:ph type="subTitle" sz="quarter" idx="1"/>
          </p:nvPr>
        </p:nvSpPr>
        <p:spPr>
          <a:xfrm>
            <a:off x="19979406" y="12614467"/>
            <a:ext cx="4296305" cy="903169"/>
          </a:xfrm>
          <a:prstGeom prst="rect">
            <a:avLst/>
          </a:prstGeom>
        </p:spPr>
        <p:txBody>
          <a:bodyPr anchor="ctr"/>
          <a:lstStyle>
            <a:lvl1pPr algn="ctr" defTabSz="492203">
              <a:lnSpc>
                <a:spcPct val="64000"/>
              </a:lnSpc>
              <a:defRPr b="1" spc="-317" sz="392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你是荣耀君王 3/3</a:t>
            </a:r>
          </a:p>
        </p:txBody>
      </p:sp>
      <p:sp>
        <p:nvSpPr>
          <p:cNvPr id="199" name="Hosanna to the Son of David…"/>
          <p:cNvSpPr txBox="1"/>
          <p:nvPr/>
        </p:nvSpPr>
        <p:spPr>
          <a:xfrm>
            <a:off x="642607" y="9239622"/>
            <a:ext cx="22249607" cy="43807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Son of David 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hosanna to the King of kings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Glory in the highest heaven,</a:t>
            </a:r>
          </a:p>
          <a:p>
            <a:pPr algn="ctr" defTabSz="374376">
              <a:defRPr b="1" cap="all" spc="-600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Jesus the Messiah reigns.</a:t>
            </a:r>
          </a:p>
        </p:txBody>
      </p:sp>
      <p:sp>
        <p:nvSpPr>
          <p:cNvPr id="200" name="Star: 4 Points 2"/>
          <p:cNvSpPr/>
          <p:nvPr/>
        </p:nvSpPr>
        <p:spPr>
          <a:xfrm>
            <a:off x="23114000" y="11125197"/>
            <a:ext cx="914400" cy="107379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400000"/>
          </a:ln>
        </p:spPr>
        <p:txBody>
          <a:bodyPr lIns="101600" tIns="101600" rIns="101600" bIns="101600" anchor="ctr"/>
          <a:lstStyle/>
          <a:p>
            <a:pPr algn="ctr" defTabSz="1643061">
              <a:defRPr spc="-88" sz="44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