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46" d="100"/>
          <a:sy n="46" d="100"/>
        </p:scale>
        <p:origin x="6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8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0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8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5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9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9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B09B-5D91-1742-8DAC-D55FC6BA072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C639-B626-1B4A-A923-6134F1D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2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4F4E93-1F5C-4E41-B7E4-9EE8ADC6346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0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F36B92-C252-7E4E-9418-570251D1CC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91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0C0EE7-40CA-A34F-9B4D-56A146CA92C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6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4</cp:revision>
  <dcterms:created xsi:type="dcterms:W3CDTF">2020-06-01T09:08:17Z</dcterms:created>
  <dcterms:modified xsi:type="dcterms:W3CDTF">2020-08-05T18:06:42Z</dcterms:modified>
</cp:coreProperties>
</file>