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2"/>
    <p:restoredTop sz="94586"/>
  </p:normalViewPr>
  <p:slideViewPr>
    <p:cSldViewPr snapToGrid="0" snapToObjects="1">
      <p:cViewPr varScale="1">
        <p:scale>
          <a:sx n="46" d="100"/>
          <a:sy n="46" d="100"/>
        </p:scale>
        <p:origin x="6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8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2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2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0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8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5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9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9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3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6B09B-5D91-1742-8DAC-D55FC6BA072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FC639-B626-1B4A-A923-6134F1DC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2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4F4E93-1F5C-4E41-B7E4-9EE8ADC6346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0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F36B92-C252-7E4E-9418-570251D1CC0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1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0C0EE7-40CA-A34F-9B4D-56A146CA92C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6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 Heart Music Ministries</dc:creator>
  <cp:lastModifiedBy>Czarina Cheng</cp:lastModifiedBy>
  <cp:revision>4</cp:revision>
  <dcterms:created xsi:type="dcterms:W3CDTF">2020-06-01T09:08:17Z</dcterms:created>
  <dcterms:modified xsi:type="dcterms:W3CDTF">2020-08-05T18:06:42Z</dcterms:modified>
</cp:coreProperties>
</file>