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35" d="100"/>
          <a:sy n="35" d="100"/>
        </p:scale>
        <p:origin x="38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F847-BC55-A540-B4D8-08BC1AAF3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4B036-3E33-6A48-885E-D252E18EC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AF78-3389-0340-A7D7-B80D9D53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AB859-AFD2-5D4C-A54C-4F301137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A3277-ACB9-0C4E-BDF4-62D09AAB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C283-10EF-4249-991D-CAF30C1E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C4436-6DAA-4841-96FB-0F1B2EAED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DB97-CF95-6640-AAFF-D04764F8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81FF-E166-DB4A-B965-AB73049C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94A3E-30C7-9B4F-8D1E-9E64D8D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941B9-CC24-244A-8627-450EA1857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7BF2A-D172-0E46-9C18-12D60BF7A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3F052-9366-594A-A720-E979B5F4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1B1A-4559-7B45-A380-C0B1C83E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3FB4C-5B1D-6B46-B31C-2341ED47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0C9E-5B52-2A4F-A4C4-64394E27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5C001-C3FF-3142-B4CA-2D925437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A2EF-B44B-3F47-BBCA-36702943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16338-C61B-2C4A-937E-5813A1A2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8EDC-1637-664A-BC39-07B29A01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79A8-70B6-F147-9C49-4FA6D02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8785A-C52D-264F-9553-B521C99EB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3970-0346-6D44-9E28-1B381B6F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9009C-76BE-0C4B-B1D4-05888411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40DC3-25BE-FF45-87D0-B1E8C473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6DC1-49A1-7B47-911F-459B4EFB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6368-1A30-5444-8662-1AF8BCF78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F6512-1A05-4E44-8145-28E428CD3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3DC65-9584-124F-AF03-4E9B9322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66B96-AA4F-C140-AF40-DA35C225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12AC3-1AEB-B14C-A13E-37E48C40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A441-43EE-1E48-9291-08E87E85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B02BA-FCB6-A343-B5B3-399CE26C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59ADC-1946-9846-99EC-7F9CE079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BF842-4160-B546-9F21-8457F4AEA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CA137-4D5C-974D-87BE-363C34BE3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C314A-E580-BB42-9BA9-264B516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FED55-04FD-5341-A3B3-037E90F8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FF741-0C5C-1A40-81DD-FFB22DFB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0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1FA3-C1BC-1C44-9E31-585AD57F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9621B-AE5D-3047-91F6-39BB4206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0DBA3-94E6-374C-8D0A-1D8D169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9954E-2094-8A47-B0B0-3F5EE88E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69FDD-3DA8-DF4C-B0D9-EFF44645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0F8A2-E1E5-964A-943A-07F63E4D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E896-AB74-0946-BBCB-9F225FF8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358E-C7A2-5749-97FD-5D1790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F495-4FB6-D24D-8BC4-906908CE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CF861-758A-2641-9652-E5C30B287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B2A83-A561-8D4F-B4E7-07D538C8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EFBD0-4098-A944-929C-C61B954A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9EA4D-4EA2-6848-82E0-3780FAA5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A854-FFAE-8E42-82CD-9E74D1B6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CC7F3-027E-8049-A120-C940AE7C4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28191-E927-5744-8215-AD664F4C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9F674-2134-2241-8E12-DDEBA2F6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6F683-1D22-1C46-BEB0-0F5016B3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4DC10-8E3E-D448-8E1E-50005C3E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B749A-EB45-5241-BD04-33E445B8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413C9-6F76-EF49-ACF8-145E5B7B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9C487-78FB-A14A-8523-651D17AF4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232D-F554-F248-9140-E903E09AE96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36C6E-4AF4-BF45-A349-894EB69F1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6F50-4519-5149-AD09-4062F001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4BAB-B6C0-7C43-961B-2F7EFCA2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A15B1-1D4A-8543-A238-FBD0422E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4A7C4-3A9C-E146-BA5A-E9103C7B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EACB3-6299-0F44-8129-672F7FFCE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2020-05-29T09:05:53Z</dcterms:created>
  <dcterms:modified xsi:type="dcterms:W3CDTF">2020-08-05T18:41:07Z</dcterms:modified>
</cp:coreProperties>
</file>