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1pPr>
    <a:lvl2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2pPr>
    <a:lvl3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3pPr>
    <a:lvl4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4pPr>
    <a:lvl5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5pPr>
    <a:lvl6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6pPr>
    <a:lvl7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7pPr>
    <a:lvl8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8pPr>
    <a:lvl9pPr marL="0" marR="0" indent="0" algn="ctr" defTabSz="428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1400" u="none" kumimoji="0" normalizeH="0">
        <a:ln>
          <a:noFill/>
        </a:ln>
        <a:solidFill>
          <a:srgbClr val="000000"/>
        </a:solidFill>
        <a:effectLst/>
        <a:uFillTx/>
        <a:latin typeface="儷黑 Pro"/>
        <a:ea typeface="儷黑 Pro"/>
        <a:cs typeface="儷黑 Pro"/>
        <a:sym typeface="儷黑 Pro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儷黑 Pro"/>
          <a:ea typeface="儷黑 Pro"/>
          <a:cs typeface="儷黑 Pro"/>
        </a:font>
        <a:srgbClr val="00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381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381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儷黑 Pro"/>
          <a:ea typeface="儷黑 Pro"/>
          <a:cs typeface="儷黑 Pro"/>
        </a:font>
        <a:srgbClr val="00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381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381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儷黑 Pro"/>
          <a:ea typeface="儷黑 Pro"/>
          <a:cs typeface="儷黑 Pro"/>
        </a:font>
        <a:srgbClr val="00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381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381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儷黑 Pro"/>
          <a:ea typeface="儷黑 Pro"/>
          <a:cs typeface="儷黑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0000"/>
          </a:solidFill>
        </a:fill>
      </a:tcStyle>
    </a:band2H>
    <a:firstCol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儷黑 Pro"/>
          <a:ea typeface="儷黑 Pro"/>
          <a:cs typeface="儷黑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0000"/>
          </a:solidFill>
        </a:fill>
      </a:tcStyle>
    </a:lastRow>
    <a:fir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儷黑 Pro"/>
          <a:ea typeface="儷黑 Pro"/>
          <a:cs typeface="儷黑 Pro"/>
        </a:font>
        <a:srgbClr val="00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381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381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FF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solidFill>
            <a:srgbClr val="FF0000">
              <a:alpha val="20000"/>
            </a:srgbClr>
          </a:solidFill>
        </a:fill>
      </a:tcStyle>
    </a:firstCol>
    <a:la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50800" cap="flat">
              <a:solidFill>
                <a:srgbClr val="FF0000"/>
              </a:solidFill>
              <a:prstDash val="solid"/>
              <a:round/>
            </a:ln>
          </a:top>
          <a:bottom>
            <a:ln w="127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儷黑 Pro"/>
          <a:ea typeface="儷黑 Pro"/>
          <a:cs typeface="儷黑 Pro"/>
        </a:font>
        <a:srgbClr val="FF0000"/>
      </a:tcTxStyle>
      <a:tcStyle>
        <a:tcBdr>
          <a:left>
            <a:ln w="12700" cap="flat">
              <a:solidFill>
                <a:srgbClr val="FF0000"/>
              </a:solidFill>
              <a:prstDash val="solid"/>
              <a:round/>
            </a:ln>
          </a:left>
          <a:right>
            <a:ln w="12700" cap="flat">
              <a:solidFill>
                <a:srgbClr val="FF0000"/>
              </a:solidFill>
              <a:prstDash val="solid"/>
              <a:round/>
            </a:ln>
          </a:right>
          <a:top>
            <a:ln w="12700" cap="flat">
              <a:solidFill>
                <a:srgbClr val="FF0000"/>
              </a:solidFill>
              <a:prstDash val="solid"/>
              <a:round/>
            </a:ln>
          </a:top>
          <a:bottom>
            <a:ln w="254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solidFill>
                <a:srgbClr val="FF0000"/>
              </a:solidFill>
              <a:prstDash val="solid"/>
              <a:round/>
            </a:ln>
          </a:insideH>
          <a:insideV>
            <a:ln w="12700" cap="flat">
              <a:solidFill>
                <a:srgbClr val="FF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6000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op-Logo.png" descr="Sop-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764500" y="635000"/>
            <a:ext cx="2981325" cy="2057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Sop-Logo.png" descr="Sop-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764500" y="635000"/>
            <a:ext cx="2981325" cy="2057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elements-07.png" descr="elements-07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2900" y="10710862"/>
            <a:ext cx="2986088" cy="3011488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/>
          <p:nvPr>
            <p:ph type="title"/>
          </p:nvPr>
        </p:nvSpPr>
        <p:spPr>
          <a:xfrm>
            <a:off x="1219200" y="549275"/>
            <a:ext cx="21945600" cy="2286000"/>
          </a:xfrm>
          <a:prstGeom prst="rect">
            <a:avLst/>
          </a:prstGeom>
        </p:spPr>
        <p:txBody>
          <a:bodyPr lIns="45719" tIns="45719" rIns="45719" bIns="45719" anchor="t"/>
          <a:lstStyle/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1219200" y="3200400"/>
            <a:ext cx="21945600" cy="9051925"/>
          </a:xfrm>
          <a:prstGeom prst="rect">
            <a:avLst/>
          </a:prstGeom>
        </p:spPr>
        <p:txBody>
          <a:bodyPr lIns="45719" tIns="45719" rIns="45719" bIns="45719" anchor="t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740519873_3318x2212.jpe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3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 defTabSz="2438400">
              <a:lnSpc>
                <a:spcPct val="80000"/>
              </a:lnSpc>
              <a:defRPr spc="-128" sz="12800">
                <a:latin typeface="Canela Bold"/>
                <a:ea typeface="Canela Bold"/>
                <a:cs typeface="Canela Bold"/>
                <a:sym typeface="Canela Bold"/>
              </a:defRPr>
            </a:lvl1pPr>
          </a:lstStyle>
          <a:p>
            <a:pPr>
              <a:defRPr>
                <a:effectLst/>
              </a:defRPr>
            </a:pPr>
            <a:r>
              <a:t>Presentation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 anchor="t"/>
          <a:lstStyle>
            <a:lvl1pPr marL="0" indent="0" defTabSz="825500"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>
              <a:defRPr>
                <a:effectLst/>
              </a:defRPr>
            </a:pPr>
            <a:r>
              <a:t>Presentation Subtitle</a:t>
            </a:r>
          </a:p>
          <a:p>
            <a:pPr lvl="1">
              <a:defRPr>
                <a:effectLst/>
              </a:defRPr>
            </a:pPr>
            <a:r>
              <a:t/>
            </a:r>
          </a:p>
          <a:p>
            <a:pPr lvl="2">
              <a:defRPr>
                <a:effectLst/>
              </a:defRPr>
            </a:pPr>
            <a:r>
              <a:t/>
            </a:r>
          </a:p>
          <a:p>
            <a:pPr lvl="3">
              <a:defRPr>
                <a:effectLst/>
              </a:defRPr>
            </a:pPr>
            <a:r>
              <a:t/>
            </a:r>
          </a:p>
          <a:p>
            <a:pPr lvl="4">
              <a:defRPr>
                <a:effectLst/>
              </a:defRPr>
            </a:pPr>
            <a:r>
              <a:t/>
            </a:r>
          </a:p>
        </p:txBody>
      </p:sp>
      <p:sp>
        <p:nvSpPr>
          <p:cNvPr id="35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 anchor="t"/>
          <a:lstStyle>
            <a:lvl1pPr marL="0" indent="0" defTabSz="825500"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>
              <a:defRPr>
                <a:effectLst/>
              </a:defRPr>
            </a:pPr>
            <a:r>
              <a:t>Author and Date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</p:spPr>
        <p:txBody>
          <a:bodyPr anchor="b"/>
          <a:lstStyle>
            <a:lvl1pPr defTabSz="584200">
              <a:defRPr sz="2000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7443" y="13081000"/>
            <a:ext cx="453239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defTabSz="825500">
              <a:defRPr sz="2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xmlns:p14="http://schemas.microsoft.com/office/powerpoint/2010/main" spd="med" advClick="1"/>
  <p:txStyles>
    <p:titleStyle>
      <a:lvl1pPr marL="0" marR="0" indent="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1pPr>
      <a:lvl2pPr marL="0" marR="0" indent="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2pPr>
      <a:lvl3pPr marL="0" marR="0" indent="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3pPr>
      <a:lvl4pPr marL="0" marR="0" indent="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4pPr>
      <a:lvl5pPr marL="0" marR="0" indent="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5pPr>
      <a:lvl6pPr marL="0" marR="0" indent="45720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6pPr>
      <a:lvl7pPr marL="0" marR="0" indent="91440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7pPr>
      <a:lvl8pPr marL="0" marR="0" indent="137160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8pPr>
      <a:lvl9pPr marL="0" marR="0" indent="1828800" algn="ctr" defTabSz="4286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9pPr>
    </p:titleStyle>
    <p:bodyStyle>
      <a:lvl1pPr marL="1416050" marR="0" indent="-141605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1pPr>
      <a:lvl2pPr marL="51206400" marR="0" indent="-5120640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2pPr>
      <a:lvl3pPr marL="51206400" marR="0" indent="-5120640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3pPr>
      <a:lvl4pPr marL="51206400" marR="0" indent="-5120640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4pPr>
      <a:lvl5pPr marL="51206400" marR="0" indent="-5120640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5pPr>
      <a:lvl6pPr marL="51206400" marR="0" indent="-5120640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6pPr>
      <a:lvl7pPr marL="51206400" marR="0" indent="-5120640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7pPr>
      <a:lvl8pPr marL="51206400" marR="0" indent="-5120640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8pPr>
      <a:lvl9pPr marL="51206400" marR="0" indent="-51206400" algn="ctr" defTabSz="428625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75000"/>
        <a:buFontTx/>
        <a:buChar char=""/>
        <a:tabLst/>
        <a:defRPr b="0" baseline="0" cap="none" i="0" spc="0" strike="noStrike" sz="11600" u="none">
          <a:solidFill>
            <a:srgbClr val="FFFFFF"/>
          </a:solidFill>
          <a:effectLst>
            <a:outerShdw sx="100000" sy="100000" kx="0" ky="0" algn="b" rotWithShape="0" blurRad="12700" dist="76200" dir="2700000">
              <a:srgbClr val="A7A7A7"/>
            </a:outerShdw>
          </a:effectLst>
          <a:uFillTx/>
          <a:latin typeface="儷黑 Pro"/>
          <a:ea typeface="儷黑 Pro"/>
          <a:cs typeface="儷黑 Pro"/>
          <a:sym typeface="儷黑 Pro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46" name="大山可以挪開[主的慈愛]…"/>
          <p:cNvSpPr txBox="1"/>
          <p:nvPr>
            <p:ph type="title"/>
          </p:nvPr>
        </p:nvSpPr>
        <p:spPr>
          <a:xfrm>
            <a:off x="1398758" y="495264"/>
            <a:ext cx="21945601" cy="4894615"/>
          </a:xfrm>
          <a:prstGeom prst="rect">
            <a:avLst/>
          </a:prstGeom>
        </p:spPr>
        <p:txBody>
          <a:bodyPr/>
          <a:lstStyle/>
          <a:p>
            <a:pPr defTabSz="2194559">
              <a:lnSpc>
                <a:spcPct val="100000"/>
              </a:lnSpc>
              <a:defRPr spc="-143" sz="14309">
                <a:solidFill>
                  <a:srgbClr val="740E8C"/>
                </a:solidFill>
                <a:effectLst/>
              </a:defRPr>
            </a:pPr>
            <a:r>
              <a:t>大山可以挪開[主的慈愛] </a:t>
            </a:r>
          </a:p>
          <a:p>
            <a:pPr defTabSz="2194559">
              <a:lnSpc>
                <a:spcPct val="100000"/>
              </a:lnSpc>
              <a:defRPr spc="-102" sz="10260">
                <a:solidFill>
                  <a:srgbClr val="740E8C"/>
                </a:solidFill>
                <a:effectLst/>
              </a:defRPr>
            </a:pPr>
            <a:r>
              <a:t>The Mountains Shall Depart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80" name="我要不停稱頌 你美好直到萬代…"/>
          <p:cNvSpPr txBox="1"/>
          <p:nvPr>
            <p:ph type="title"/>
          </p:nvPr>
        </p:nvSpPr>
        <p:spPr>
          <a:xfrm>
            <a:off x="1398758" y="76911"/>
            <a:ext cx="21945601" cy="4894615"/>
          </a:xfrm>
          <a:prstGeom prst="rect">
            <a:avLst/>
          </a:prstGeom>
        </p:spPr>
        <p:txBody>
          <a:bodyPr/>
          <a:lstStyle/>
          <a:p>
            <a:pPr defTabSz="1950720">
              <a:lnSpc>
                <a:spcPct val="100000"/>
              </a:lnSpc>
              <a:defRPr spc="-127" sz="12720">
                <a:solidFill>
                  <a:srgbClr val="740E8C"/>
                </a:solidFill>
                <a:effectLst/>
              </a:defRPr>
            </a:pPr>
            <a:r>
              <a:t>我要不停稱頌 你美好直到萬代</a:t>
            </a:r>
          </a:p>
          <a:p>
            <a:pPr defTabSz="1950720">
              <a:lnSpc>
                <a:spcPct val="100000"/>
              </a:lnSpc>
              <a:defRPr spc="-127" sz="12720">
                <a:solidFill>
                  <a:srgbClr val="740E8C"/>
                </a:solidFill>
                <a:effectLst/>
              </a:defRPr>
            </a:pPr>
            <a:r>
              <a:t>一生一世必有恩惠慈愛隨我</a:t>
            </a:r>
          </a:p>
        </p:txBody>
      </p:sp>
      <p:sp>
        <p:nvSpPr>
          <p:cNvPr id="81" name="I will never cease to praise…"/>
          <p:cNvSpPr txBox="1"/>
          <p:nvPr/>
        </p:nvSpPr>
        <p:spPr>
          <a:xfrm>
            <a:off x="2576222" y="9417423"/>
            <a:ext cx="14778152" cy="386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400">
                <a:solidFill>
                  <a:srgbClr val="FFFFFF"/>
                </a:solidFill>
              </a:defRPr>
            </a:pPr>
            <a:r>
              <a:t>I will never cease to praise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Until I see Your face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Your loving kindness 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follows me all my days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84" name="Ha ah……"/>
          <p:cNvSpPr txBox="1"/>
          <p:nvPr>
            <p:ph type="title"/>
          </p:nvPr>
        </p:nvSpPr>
        <p:spPr>
          <a:xfrm>
            <a:off x="1219199" y="-831933"/>
            <a:ext cx="21945601" cy="73475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spc="-110" sz="11000">
                <a:solidFill>
                  <a:srgbClr val="740E8C"/>
                </a:solidFill>
                <a:effectLst/>
              </a:defRPr>
            </a:pPr>
            <a:r>
              <a:t>Ha ah…</a:t>
            </a:r>
          </a:p>
          <a:p>
            <a:pPr>
              <a:lnSpc>
                <a:spcPct val="100000"/>
              </a:lnSpc>
              <a:defRPr spc="-110" sz="11000">
                <a:solidFill>
                  <a:srgbClr val="740E8C"/>
                </a:solidFill>
                <a:effectLst/>
              </a:defRPr>
            </a:pPr>
            <a:r>
              <a:t>你的慈爱,  is better than life</a:t>
            </a:r>
          </a:p>
          <a:p>
            <a:pPr>
              <a:lnSpc>
                <a:spcPct val="100000"/>
              </a:lnSpc>
              <a:defRPr spc="-110" sz="11000">
                <a:solidFill>
                  <a:srgbClr val="740E8C"/>
                </a:solidFill>
                <a:effectLst/>
              </a:defRPr>
            </a:pPr>
            <a:r>
              <a:t>Ha ah…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87" name="大山可以挪開, 小山可以遷移…"/>
          <p:cNvSpPr txBox="1"/>
          <p:nvPr>
            <p:ph type="title"/>
          </p:nvPr>
        </p:nvSpPr>
        <p:spPr>
          <a:xfrm>
            <a:off x="1398758" y="315969"/>
            <a:ext cx="21945601" cy="4894616"/>
          </a:xfrm>
          <a:prstGeom prst="rect">
            <a:avLst/>
          </a:prstGeom>
        </p:spPr>
        <p:txBody>
          <a:bodyPr/>
          <a:lstStyle/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大山可以挪開, 小山可以遷移</a:t>
            </a:r>
          </a:p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但主的慈愛, 卻永遠不離開</a:t>
            </a:r>
          </a:p>
        </p:txBody>
      </p:sp>
      <p:sp>
        <p:nvSpPr>
          <p:cNvPr id="88" name="The mountains shall depart,…"/>
          <p:cNvSpPr txBox="1"/>
          <p:nvPr/>
        </p:nvSpPr>
        <p:spPr>
          <a:xfrm>
            <a:off x="484458" y="10245911"/>
            <a:ext cx="17935408" cy="292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400">
                <a:solidFill>
                  <a:srgbClr val="FFFFFF"/>
                </a:solidFill>
              </a:defRPr>
            </a:pPr>
            <a:r>
              <a:t>The mountains shall depart,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the hills may be removed.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Your loving kindness forever remains.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49" name="大山可以挪開, 小山可以遷移…"/>
          <p:cNvSpPr txBox="1"/>
          <p:nvPr>
            <p:ph type="title"/>
          </p:nvPr>
        </p:nvSpPr>
        <p:spPr>
          <a:xfrm>
            <a:off x="1398758" y="495264"/>
            <a:ext cx="21945601" cy="4894615"/>
          </a:xfrm>
          <a:prstGeom prst="rect">
            <a:avLst/>
          </a:prstGeom>
        </p:spPr>
        <p:txBody>
          <a:bodyPr/>
          <a:lstStyle/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大山可以挪開, 小山可以遷移</a:t>
            </a:r>
          </a:p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但主的慈愛, 卻永遠不離開</a:t>
            </a:r>
          </a:p>
        </p:txBody>
      </p:sp>
      <p:sp>
        <p:nvSpPr>
          <p:cNvPr id="50" name="The mountains shall depart,…"/>
          <p:cNvSpPr txBox="1"/>
          <p:nvPr/>
        </p:nvSpPr>
        <p:spPr>
          <a:xfrm>
            <a:off x="-113189" y="10186146"/>
            <a:ext cx="17935408" cy="292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400">
                <a:solidFill>
                  <a:srgbClr val="FFFFFF"/>
                </a:solidFill>
              </a:defRPr>
            </a:pPr>
            <a:r>
              <a:t>The mountains shall depart,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the hills may be removed.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Your loving kindness forever remains.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53" name="嚐盡你的美善, 深知與我同在…"/>
          <p:cNvSpPr txBox="1"/>
          <p:nvPr>
            <p:ph type="title"/>
          </p:nvPr>
        </p:nvSpPr>
        <p:spPr>
          <a:xfrm>
            <a:off x="1398758" y="495264"/>
            <a:ext cx="21945601" cy="4894615"/>
          </a:xfrm>
          <a:prstGeom prst="rect">
            <a:avLst/>
          </a:prstGeom>
        </p:spPr>
        <p:txBody>
          <a:bodyPr/>
          <a:lstStyle/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嚐盡你的美善, 深知與我同在</a:t>
            </a:r>
          </a:p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因主的慈愛 比生命更美好</a:t>
            </a:r>
          </a:p>
        </p:txBody>
      </p:sp>
      <p:sp>
        <p:nvSpPr>
          <p:cNvPr id="54" name="I've seen Your goodness,…"/>
          <p:cNvSpPr txBox="1"/>
          <p:nvPr/>
        </p:nvSpPr>
        <p:spPr>
          <a:xfrm>
            <a:off x="305164" y="10126382"/>
            <a:ext cx="17935408" cy="292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400">
                <a:solidFill>
                  <a:srgbClr val="FFFFFF"/>
                </a:solidFill>
              </a:defRPr>
            </a:pPr>
            <a:r>
              <a:t>I've seen Your goodness,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lived in Your presence.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Your loving kindness is better than life.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57" name="Ha ah…"/>
          <p:cNvSpPr txBox="1"/>
          <p:nvPr>
            <p:ph type="title"/>
          </p:nvPr>
        </p:nvSpPr>
        <p:spPr>
          <a:xfrm>
            <a:off x="1398758" y="435499"/>
            <a:ext cx="21945601" cy="4894616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pc="-158" sz="15900">
                <a:solidFill>
                  <a:srgbClr val="740E8C"/>
                </a:solidFill>
              </a:defRPr>
            </a:lvl1pPr>
          </a:lstStyle>
          <a:p>
            <a:pPr>
              <a:defRPr>
                <a:effectLst/>
              </a:defRPr>
            </a:pPr>
            <a:r>
              <a:t>Ha ah…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60" name="The mountains shall depart…"/>
          <p:cNvSpPr txBox="1"/>
          <p:nvPr>
            <p:ph type="title"/>
          </p:nvPr>
        </p:nvSpPr>
        <p:spPr>
          <a:xfrm>
            <a:off x="505174" y="-329302"/>
            <a:ext cx="23373652" cy="5864157"/>
          </a:xfrm>
          <a:prstGeom prst="rect">
            <a:avLst/>
          </a:prstGeom>
        </p:spPr>
        <p:txBody>
          <a:bodyPr anchor="ctr"/>
          <a:lstStyle/>
          <a:p>
            <a:pPr>
              <a:defRPr spc="-103" sz="10300">
                <a:solidFill>
                  <a:srgbClr val="740E8C"/>
                </a:solidFill>
                <a:effectLst/>
              </a:defRPr>
            </a:pPr>
            <a:r>
              <a:t>The mountains shall depart </a:t>
            </a:r>
          </a:p>
          <a:p>
            <a:pPr>
              <a:defRPr spc="-103" sz="10300">
                <a:solidFill>
                  <a:srgbClr val="740E8C"/>
                </a:solidFill>
                <a:effectLst/>
              </a:defRPr>
            </a:pPr>
            <a:r>
              <a:t>The hills maybe removed</a:t>
            </a:r>
          </a:p>
          <a:p>
            <a:pPr>
              <a:defRPr spc="-103" sz="10300">
                <a:solidFill>
                  <a:srgbClr val="740E8C"/>
                </a:solidFill>
                <a:effectLst/>
              </a:defRPr>
            </a:pPr>
            <a:r>
              <a:t>Your loving kindness, forever remains</a:t>
            </a:r>
          </a:p>
        </p:txBody>
      </p:sp>
      <p:sp>
        <p:nvSpPr>
          <p:cNvPr id="61" name="大山可以挪開, 小山可以遷移…"/>
          <p:cNvSpPr txBox="1"/>
          <p:nvPr/>
        </p:nvSpPr>
        <p:spPr>
          <a:xfrm>
            <a:off x="24169" y="9701596"/>
            <a:ext cx="18411079" cy="3517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defTabSz="2438400">
              <a:lnSpc>
                <a:spcPct val="80000"/>
              </a:lnSpc>
              <a:defRPr spc="-91" sz="9100">
                <a:solidFill>
                  <a:srgbClr val="FFFFFF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大山可以挪開, 小山可以遷移</a:t>
            </a:r>
          </a:p>
          <a:p>
            <a:pPr defTabSz="2438400">
              <a:lnSpc>
                <a:spcPct val="80000"/>
              </a:lnSpc>
              <a:defRPr spc="-91" sz="9100">
                <a:solidFill>
                  <a:srgbClr val="FFFFFF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但主的慈愛, 卻永遠不離開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64" name="I’ve seen Your goodness…"/>
          <p:cNvSpPr txBox="1"/>
          <p:nvPr>
            <p:ph type="title"/>
          </p:nvPr>
        </p:nvSpPr>
        <p:spPr>
          <a:xfrm>
            <a:off x="505174" y="-249927"/>
            <a:ext cx="23373652" cy="5725018"/>
          </a:xfrm>
          <a:prstGeom prst="rect">
            <a:avLst/>
          </a:prstGeom>
        </p:spPr>
        <p:txBody>
          <a:bodyPr anchor="ctr"/>
          <a:lstStyle/>
          <a:p>
            <a:pPr>
              <a:defRPr spc="-98" sz="9900">
                <a:solidFill>
                  <a:srgbClr val="740E8C"/>
                </a:solidFill>
                <a:effectLst/>
              </a:defRPr>
            </a:pPr>
            <a:r>
              <a:t>I’ve seen Your goodness</a:t>
            </a:r>
          </a:p>
          <a:p>
            <a:pPr>
              <a:defRPr spc="-98" sz="9900">
                <a:solidFill>
                  <a:srgbClr val="740E8C"/>
                </a:solidFill>
                <a:effectLst/>
              </a:defRPr>
            </a:pPr>
            <a:r>
              <a:t>lived in Your presence</a:t>
            </a:r>
          </a:p>
          <a:p>
            <a:pPr>
              <a:defRPr spc="-98" sz="9900">
                <a:solidFill>
                  <a:srgbClr val="740E8C"/>
                </a:solidFill>
                <a:effectLst/>
              </a:defRPr>
            </a:pPr>
            <a:r>
              <a:t>Your loving kindness, is better than life</a:t>
            </a:r>
          </a:p>
        </p:txBody>
      </p:sp>
      <p:sp>
        <p:nvSpPr>
          <p:cNvPr id="65" name="嚐盡你的美善, 深知與我同在…"/>
          <p:cNvSpPr txBox="1"/>
          <p:nvPr/>
        </p:nvSpPr>
        <p:spPr>
          <a:xfrm>
            <a:off x="24169" y="9701596"/>
            <a:ext cx="18411079" cy="3517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defTabSz="2438400">
              <a:lnSpc>
                <a:spcPct val="80000"/>
              </a:lnSpc>
              <a:defRPr spc="-91" sz="9100">
                <a:solidFill>
                  <a:srgbClr val="FFFFFF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嚐盡你的美善, 深知與我同在</a:t>
            </a:r>
          </a:p>
          <a:p>
            <a:pPr defTabSz="2438400">
              <a:lnSpc>
                <a:spcPct val="80000"/>
              </a:lnSpc>
              <a:defRPr spc="-91" sz="9100">
                <a:solidFill>
                  <a:srgbClr val="FFFFFF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  <a:r>
              <a:t>因主的慈愛 比生命更美好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68" name="你慈愛永不變 你憐憫永不斷絕…"/>
          <p:cNvSpPr txBox="1"/>
          <p:nvPr>
            <p:ph type="title"/>
          </p:nvPr>
        </p:nvSpPr>
        <p:spPr>
          <a:xfrm>
            <a:off x="1219199" y="76911"/>
            <a:ext cx="21945601" cy="4894615"/>
          </a:xfrm>
          <a:prstGeom prst="rect">
            <a:avLst/>
          </a:prstGeom>
        </p:spPr>
        <p:txBody>
          <a:bodyPr/>
          <a:lstStyle/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你慈愛永不變 你憐憫永不斷絕</a:t>
            </a:r>
          </a:p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從歲首到年終 路徑滴下脂油</a:t>
            </a:r>
          </a:p>
        </p:txBody>
      </p:sp>
      <p:sp>
        <p:nvSpPr>
          <p:cNvPr id="69" name="Your love will never change…"/>
          <p:cNvSpPr txBox="1"/>
          <p:nvPr/>
        </p:nvSpPr>
        <p:spPr>
          <a:xfrm>
            <a:off x="1742551" y="9220199"/>
            <a:ext cx="15509395" cy="365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FFFFFF"/>
                </a:solidFill>
              </a:defRPr>
            </a:pPr>
            <a:r>
              <a:t>Your love will never change</a:t>
            </a:r>
          </a:p>
          <a:p>
            <a:pPr>
              <a:defRPr sz="7000">
                <a:solidFill>
                  <a:srgbClr val="FFFFFF"/>
                </a:solidFill>
              </a:defRPr>
            </a:pPr>
            <a:r>
              <a:t>and Your mercy has no end</a:t>
            </a:r>
          </a:p>
          <a:p>
            <a:pPr>
              <a:defRPr sz="7000">
                <a:solidFill>
                  <a:srgbClr val="FFFFFF"/>
                </a:solidFill>
              </a:defRPr>
            </a:pPr>
            <a:r>
              <a:t>Every path that You lead </a:t>
            </a:r>
          </a:p>
          <a:p>
            <a:pPr>
              <a:lnSpc>
                <a:spcPct val="80000"/>
              </a:lnSpc>
              <a:defRPr sz="7000">
                <a:solidFill>
                  <a:srgbClr val="FFFFFF"/>
                </a:solidFill>
              </a:defRPr>
            </a:pPr>
            <a:r>
              <a:t>overflows with goodness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72" name="我要不停稱頌 你美好直到萬代…"/>
          <p:cNvSpPr txBox="1"/>
          <p:nvPr>
            <p:ph type="title"/>
          </p:nvPr>
        </p:nvSpPr>
        <p:spPr>
          <a:xfrm>
            <a:off x="1398758" y="76911"/>
            <a:ext cx="21945601" cy="4894615"/>
          </a:xfrm>
          <a:prstGeom prst="rect">
            <a:avLst/>
          </a:prstGeom>
        </p:spPr>
        <p:txBody>
          <a:bodyPr/>
          <a:lstStyle/>
          <a:p>
            <a:pPr defTabSz="1950720">
              <a:lnSpc>
                <a:spcPct val="100000"/>
              </a:lnSpc>
              <a:defRPr spc="-127" sz="12720">
                <a:solidFill>
                  <a:srgbClr val="740E8C"/>
                </a:solidFill>
                <a:effectLst/>
              </a:defRPr>
            </a:pPr>
            <a:r>
              <a:t>我要不停稱頌 你美好直到萬代</a:t>
            </a:r>
          </a:p>
          <a:p>
            <a:pPr defTabSz="1950720">
              <a:lnSpc>
                <a:spcPct val="100000"/>
              </a:lnSpc>
              <a:defRPr spc="-127" sz="12720">
                <a:solidFill>
                  <a:srgbClr val="740E8C"/>
                </a:solidFill>
                <a:effectLst/>
              </a:defRPr>
            </a:pPr>
            <a:r>
              <a:t>一生一世必有恩惠慈愛隨我</a:t>
            </a:r>
          </a:p>
        </p:txBody>
      </p:sp>
      <p:sp>
        <p:nvSpPr>
          <p:cNvPr id="73" name="I will never cease to praise…"/>
          <p:cNvSpPr txBox="1"/>
          <p:nvPr/>
        </p:nvSpPr>
        <p:spPr>
          <a:xfrm>
            <a:off x="2576222" y="9417423"/>
            <a:ext cx="14778152" cy="386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400">
                <a:solidFill>
                  <a:srgbClr val="FFFFFF"/>
                </a:solidFill>
              </a:defRPr>
            </a:pPr>
            <a:r>
              <a:t>I will never cease to praise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Until I see Your face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Your loving kindness </a:t>
            </a:r>
          </a:p>
          <a:p>
            <a:pPr>
              <a:defRPr sz="7400">
                <a:solidFill>
                  <a:srgbClr val="FFFFFF"/>
                </a:solidFill>
              </a:defRPr>
            </a:pPr>
            <a:r>
              <a:t>follows me all my days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creen Shot 2023-03-06 at 9.18.09 AM.png" descr="Screen Shot 2023-03-06 at 9.18.09 AM.png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131" t="0" r="131" b="10079"/>
          <a:stretch>
            <a:fillRect/>
          </a:stretch>
        </p:blipFill>
        <p:spPr>
          <a:xfrm>
            <a:off x="0" y="8525"/>
            <a:ext cx="24384000" cy="13707475"/>
          </a:xfrm>
          <a:prstGeom prst="rect">
            <a:avLst/>
          </a:prstGeom>
        </p:spPr>
      </p:pic>
      <p:sp>
        <p:nvSpPr>
          <p:cNvPr id="76" name="你慈愛永不變 你憐憫永不斷絕…"/>
          <p:cNvSpPr txBox="1"/>
          <p:nvPr>
            <p:ph type="title"/>
          </p:nvPr>
        </p:nvSpPr>
        <p:spPr>
          <a:xfrm>
            <a:off x="1219200" y="76911"/>
            <a:ext cx="21945600" cy="4894615"/>
          </a:xfrm>
          <a:prstGeom prst="rect">
            <a:avLst/>
          </a:prstGeom>
        </p:spPr>
        <p:txBody>
          <a:bodyPr/>
          <a:lstStyle/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你慈愛永不變 你憐憫永不斷絕</a:t>
            </a:r>
          </a:p>
          <a:p>
            <a:pPr defTabSz="1853183">
              <a:lnSpc>
                <a:spcPct val="100000"/>
              </a:lnSpc>
              <a:defRPr spc="-120" sz="12084">
                <a:solidFill>
                  <a:srgbClr val="740E8C"/>
                </a:solidFill>
                <a:effectLst/>
              </a:defRPr>
            </a:pPr>
            <a:r>
              <a:t>從歲首到年終 路徑滴下脂油</a:t>
            </a:r>
          </a:p>
        </p:txBody>
      </p:sp>
      <p:sp>
        <p:nvSpPr>
          <p:cNvPr id="77" name="Your love will never change…"/>
          <p:cNvSpPr txBox="1"/>
          <p:nvPr/>
        </p:nvSpPr>
        <p:spPr>
          <a:xfrm>
            <a:off x="1742551" y="9220199"/>
            <a:ext cx="15509395" cy="365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FFFFFF"/>
                </a:solidFill>
              </a:defRPr>
            </a:pPr>
            <a:r>
              <a:t>Your love will never change</a:t>
            </a:r>
          </a:p>
          <a:p>
            <a:pPr>
              <a:defRPr sz="7000">
                <a:solidFill>
                  <a:srgbClr val="FFFFFF"/>
                </a:solidFill>
              </a:defRPr>
            </a:pPr>
            <a:r>
              <a:t>and Your mercy has no end</a:t>
            </a:r>
          </a:p>
          <a:p>
            <a:pPr>
              <a:defRPr sz="7000">
                <a:solidFill>
                  <a:srgbClr val="FFFFFF"/>
                </a:solidFill>
              </a:defRPr>
            </a:pPr>
            <a:r>
              <a:t>Every path that You lead </a:t>
            </a:r>
          </a:p>
          <a:p>
            <a:pPr>
              <a:lnSpc>
                <a:spcPct val="80000"/>
              </a:lnSpc>
              <a:defRPr sz="7000">
                <a:solidFill>
                  <a:srgbClr val="FFFFFF"/>
                </a:solidFill>
              </a:defRPr>
            </a:pPr>
            <a:r>
              <a:t>overflows with goodness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65C1"/>
      </a:accent1>
      <a:accent2>
        <a:srgbClr val="00A6A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286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儷黑 Pro"/>
            <a:ea typeface="儷黑 Pro"/>
            <a:cs typeface="儷黑 Pro"/>
            <a:sym typeface="儷黑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286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儷黑 Pro"/>
            <a:ea typeface="儷黑 Pro"/>
            <a:cs typeface="儷黑 Pro"/>
            <a:sym typeface="儷黑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00A6A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286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儷黑 Pro"/>
            <a:ea typeface="儷黑 Pro"/>
            <a:cs typeface="儷黑 Pro"/>
            <a:sym typeface="儷黑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286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儷黑 Pro"/>
            <a:ea typeface="儷黑 Pro"/>
            <a:cs typeface="儷黑 Pro"/>
            <a:sym typeface="儷黑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