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2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1" autoAdjust="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6477D75-3402-4B7F-808D-FD8FE78DD19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BEE970C-478F-47C4-BBAC-0F6C0CB89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1734EC-9210-4BDB-87CF-DABC9EC6B617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-12700" y="1681163"/>
            <a:ext cx="9144000" cy="1766887"/>
            <a:chOff x="-8" y="1059"/>
            <a:chExt cx="5760" cy="1113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0" y="2016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0" y="2148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>
                <a:off x="-8" y="10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>
                <a:off x="-4" y="1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>
                <a:off x="99" y="1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>
                <a:off x="283" y="1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12128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23252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35184-8AD5-44DD-A3DA-3D7B2B79F6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A6715-DE72-4450-8FC3-6E5BD9A7EB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9CA21-EB4D-4036-A80A-DE5898C440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BDB25-C72A-428D-809A-71EB35AADF2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4BAA-2264-4426-ADFE-A5C5FB7E95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1595D-5A5E-4ACD-848A-D297701834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E492A-8B78-458C-9531-6AAADA4307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A076F-2EC9-4745-85E5-9FF2A81332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7815B-C832-437D-B49E-497E07635D8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21161-86AC-4D20-B557-FC3F916A52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2032-633B-4F1E-A3BF-052A6668A5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"/>
          <p:cNvGrpSpPr>
            <a:grpSpLocks/>
          </p:cNvGrpSpPr>
          <p:nvPr/>
        </p:nvGrpSpPr>
        <p:grpSpPr bwMode="auto">
          <a:xfrm>
            <a:off x="-12700" y="93663"/>
            <a:ext cx="9144000" cy="1677987"/>
            <a:chOff x="-8" y="59"/>
            <a:chExt cx="5760" cy="105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960"/>
              <a:ext cx="5752" cy="7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0" y="1092"/>
              <a:ext cx="5752" cy="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-8" y="59"/>
                <a:ext cx="833" cy="990"/>
              </a:xfrm>
              <a:custGeom>
                <a:avLst/>
                <a:gdLst/>
                <a:ahLst/>
                <a:cxnLst>
                  <a:cxn ang="0">
                    <a:pos x="284" y="448"/>
                  </a:cxn>
                  <a:cxn ang="0">
                    <a:pos x="115" y="0"/>
                  </a:cxn>
                  <a:cxn ang="0">
                    <a:pos x="353" y="398"/>
                  </a:cxn>
                  <a:cxn ang="0">
                    <a:pos x="591" y="0"/>
                  </a:cxn>
                  <a:cxn ang="0">
                    <a:pos x="419" y="448"/>
                  </a:cxn>
                  <a:cxn ang="0">
                    <a:pos x="832" y="495"/>
                  </a:cxn>
                  <a:cxn ang="0">
                    <a:pos x="417" y="540"/>
                  </a:cxn>
                  <a:cxn ang="0">
                    <a:pos x="591" y="989"/>
                  </a:cxn>
                  <a:cxn ang="0">
                    <a:pos x="353" y="590"/>
                  </a:cxn>
                  <a:cxn ang="0">
                    <a:pos x="115" y="989"/>
                  </a:cxn>
                  <a:cxn ang="0">
                    <a:pos x="282" y="543"/>
                  </a:cxn>
                  <a:cxn ang="0">
                    <a:pos x="0" y="509"/>
                  </a:cxn>
                  <a:cxn ang="0">
                    <a:pos x="0" y="479"/>
                  </a:cxn>
                  <a:cxn ang="0">
                    <a:pos x="284" y="448"/>
                  </a:cxn>
                </a:cxnLst>
                <a:rect l="0" t="0" r="r" b="b"/>
                <a:pathLst>
                  <a:path w="833" h="990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-4" y="194"/>
                <a:ext cx="698" cy="720"/>
              </a:xfrm>
              <a:custGeom>
                <a:avLst/>
                <a:gdLst/>
                <a:ahLst/>
                <a:cxnLst>
                  <a:cxn ang="0">
                    <a:pos x="279" y="315"/>
                  </a:cxn>
                  <a:cxn ang="0">
                    <a:pos x="173" y="0"/>
                  </a:cxn>
                  <a:cxn ang="0">
                    <a:pos x="349" y="263"/>
                  </a:cxn>
                  <a:cxn ang="0">
                    <a:pos x="519" y="0"/>
                  </a:cxn>
                  <a:cxn ang="0">
                    <a:pos x="415" y="315"/>
                  </a:cxn>
                  <a:cxn ang="0">
                    <a:pos x="697" y="360"/>
                  </a:cxn>
                  <a:cxn ang="0">
                    <a:pos x="413" y="403"/>
                  </a:cxn>
                  <a:cxn ang="0">
                    <a:pos x="519" y="719"/>
                  </a:cxn>
                  <a:cxn ang="0">
                    <a:pos x="349" y="455"/>
                  </a:cxn>
                  <a:cxn ang="0">
                    <a:pos x="173" y="719"/>
                  </a:cxn>
                  <a:cxn ang="0">
                    <a:pos x="278" y="407"/>
                  </a:cxn>
                  <a:cxn ang="0">
                    <a:pos x="0" y="360"/>
                  </a:cxn>
                  <a:cxn ang="0">
                    <a:pos x="279" y="315"/>
                  </a:cxn>
                </a:cxnLst>
                <a:rect l="0" t="0" r="r" b="b"/>
                <a:pathLst>
                  <a:path w="698" h="720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99" y="212"/>
                <a:ext cx="493" cy="685"/>
              </a:xfrm>
              <a:custGeom>
                <a:avLst/>
                <a:gdLst/>
                <a:ahLst/>
                <a:cxnLst>
                  <a:cxn ang="0">
                    <a:pos x="0" y="173"/>
                  </a:cxn>
                  <a:cxn ang="0">
                    <a:pos x="223" y="295"/>
                  </a:cxn>
                  <a:cxn ang="0">
                    <a:pos x="246" y="0"/>
                  </a:cxn>
                  <a:cxn ang="0">
                    <a:pos x="268" y="295"/>
                  </a:cxn>
                  <a:cxn ang="0">
                    <a:pos x="490" y="169"/>
                  </a:cxn>
                  <a:cxn ang="0">
                    <a:pos x="290" y="343"/>
                  </a:cxn>
                  <a:cxn ang="0">
                    <a:pos x="492" y="514"/>
                  </a:cxn>
                  <a:cxn ang="0">
                    <a:pos x="268" y="390"/>
                  </a:cxn>
                  <a:cxn ang="0">
                    <a:pos x="246" y="684"/>
                  </a:cxn>
                  <a:cxn ang="0">
                    <a:pos x="223" y="390"/>
                  </a:cxn>
                  <a:cxn ang="0">
                    <a:pos x="0" y="514"/>
                  </a:cxn>
                  <a:cxn ang="0">
                    <a:pos x="201" y="343"/>
                  </a:cxn>
                  <a:cxn ang="0">
                    <a:pos x="0" y="173"/>
                  </a:cxn>
                </a:cxnLst>
                <a:rect l="0" t="0" r="r" b="b"/>
                <a:pathLst>
                  <a:path w="493" h="685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283" y="467"/>
                <a:ext cx="124" cy="173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1" y="63"/>
                  </a:cxn>
                  <a:cxn ang="0">
                    <a:pos x="61" y="0"/>
                  </a:cxn>
                  <a:cxn ang="0">
                    <a:pos x="71" y="63"/>
                  </a:cxn>
                  <a:cxn ang="0">
                    <a:pos x="123" y="42"/>
                  </a:cxn>
                  <a:cxn ang="0">
                    <a:pos x="83" y="86"/>
                  </a:cxn>
                  <a:cxn ang="0">
                    <a:pos x="123" y="128"/>
                  </a:cxn>
                  <a:cxn ang="0">
                    <a:pos x="71" y="108"/>
                  </a:cxn>
                  <a:cxn ang="0">
                    <a:pos x="61" y="172"/>
                  </a:cxn>
                  <a:cxn ang="0">
                    <a:pos x="51" y="108"/>
                  </a:cxn>
                  <a:cxn ang="0">
                    <a:pos x="0" y="128"/>
                  </a:cxn>
                  <a:cxn ang="0">
                    <a:pos x="39" y="86"/>
                  </a:cxn>
                  <a:cxn ang="0">
                    <a:pos x="0" y="42"/>
                  </a:cxn>
                </a:cxnLst>
                <a:rect l="0" t="0" r="r" b="b"/>
                <a:pathLst>
                  <a:path w="124" h="173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1pPr>
          </a:lstStyle>
          <a:p>
            <a:pPr>
              <a:defRPr/>
            </a:pPr>
            <a:fld id="{D8BC8FAA-7B41-47E0-A9DB-362621FF25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Monotype Sorts" pitchFamily="2" charset="2"/>
        <a:buChar char="ä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/>
              <a:t>S58    </a:t>
            </a:r>
            <a:r>
              <a:rPr lang="zh-TW" altLang="en-US" sz="6000">
                <a:latin typeface="全真中隸書" pitchFamily="49" charset="-120"/>
                <a:ea typeface="全真中隸書" pitchFamily="49" charset="-120"/>
              </a:rPr>
              <a:t>我以信心仰望你</a:t>
            </a:r>
            <a:r>
              <a:rPr lang="zh-TW" altLang="en-US"/>
              <a:t>  </a:t>
            </a:r>
            <a:r>
              <a:rPr lang="en-US" altLang="zh-TW" sz="2400"/>
              <a:t>1/4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我以信心仰望，你在十字架上，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我的耶穌！求你聽我禱告！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將我罪過寬饒，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使我從今到老永屬救主！</a:t>
            </a:r>
            <a:endParaRPr lang="en-US" altLang="zh-TW" sz="36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My faith looks up to thee, thou Lamb of Calvary, Savior divine! Now hear me while I pray, take all my guilt away, O let me from this day be wholly thine! </a:t>
            </a:r>
            <a:endParaRPr lang="zh-TW" altLang="en-US" sz="36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/>
              <a:t>S58    </a:t>
            </a:r>
            <a:r>
              <a:rPr lang="zh-TW" altLang="en-US" sz="6000">
                <a:latin typeface="全真中隸書" pitchFamily="49" charset="-120"/>
                <a:ea typeface="全真中隸書" pitchFamily="49" charset="-120"/>
              </a:rPr>
              <a:t>我以信心仰望你</a:t>
            </a:r>
            <a:r>
              <a:rPr lang="zh-TW" altLang="en-US"/>
              <a:t>  </a:t>
            </a:r>
            <a:r>
              <a:rPr lang="en-US" altLang="zh-TW" sz="2400"/>
              <a:t>2/4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8575" y="1785938"/>
            <a:ext cx="9029700" cy="41148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主賜能力恩惠，在我軟弱心內，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熱情鼓舞；你既為我流血，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我要愛你深切，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真摯長久，純潔如火如荼</a:t>
            </a:r>
            <a:r>
              <a:rPr lang="en-US" altLang="zh-TW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!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May thy rich grace impart strength to my fainting heart, my zeal inspire! As thou hast died for me, O may my love to thee pure, warm, and changeless be, a living fire! </a:t>
            </a:r>
            <a:endParaRPr lang="en-US" altLang="zh-TW" sz="36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/>
              <a:t>S58    </a:t>
            </a:r>
            <a:r>
              <a:rPr lang="zh-TW" altLang="en-US" sz="6000">
                <a:latin typeface="全真中隸書" pitchFamily="49" charset="-120"/>
                <a:ea typeface="全真中隸書" pitchFamily="49" charset="-120"/>
              </a:rPr>
              <a:t>我以信心仰望你</a:t>
            </a:r>
            <a:r>
              <a:rPr lang="zh-TW" altLang="en-US"/>
              <a:t>  </a:t>
            </a:r>
            <a:r>
              <a:rPr lang="en-US" altLang="zh-TW" sz="2400"/>
              <a:t>3/4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3" y="1785938"/>
            <a:ext cx="9101137" cy="41148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我今行走世路，四圍痛苦密佈，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求你引領；擦乾我的眼淚，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保守我不懊悔，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拯救我不犯罪貽羞你名．</a:t>
            </a:r>
            <a:endParaRPr lang="en-US" altLang="zh-TW" sz="36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While life's dark maze I tread, and griefs around me spread, be thou my guide; bid darkness turn to day, wipe sorrow's tears away, nor let me ever stray from thee aside. </a:t>
            </a:r>
            <a:endParaRPr lang="zh-TW" altLang="en-US" sz="36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2400"/>
              <a:t>S58    </a:t>
            </a:r>
            <a:r>
              <a:rPr lang="zh-TW" altLang="en-US" sz="6000">
                <a:latin typeface="全真中隸書" pitchFamily="49" charset="-120"/>
                <a:ea typeface="全真中隸書" pitchFamily="49" charset="-120"/>
              </a:rPr>
              <a:t>我以信心仰望你</a:t>
            </a:r>
            <a:r>
              <a:rPr lang="zh-TW" altLang="en-US"/>
              <a:t>  </a:t>
            </a:r>
            <a:r>
              <a:rPr lang="en-US" altLang="zh-TW" sz="2400"/>
              <a:t>4/4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14500"/>
            <a:ext cx="9101138" cy="4114800"/>
          </a:xfrm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人生短夢一過，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死河要起寒波，將我淹沒，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那時求主恩惠，除我疑惑驚畏，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600" smtClean="0">
                <a:effectLst>
                  <a:outerShdw blurRad="38100" dist="38100" dir="2700000" algn="tl">
                    <a:srgbClr val="FFFFFF"/>
                  </a:outerShdw>
                </a:effectLst>
                <a:latin typeface="DFKai-SB" pitchFamily="65" charset="-120"/>
                <a:ea typeface="DFKai-SB" pitchFamily="65" charset="-120"/>
              </a:rPr>
              <a:t>帶我平安而歸永遠快樂！阿門</a:t>
            </a:r>
            <a:endParaRPr lang="en-US" altLang="zh-TW" sz="36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sz="360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When ends life's transient dream, when death's cold, sullen stream shall o'er me roll; blest Savior, then in love, fear and distrust remove; O bear me safe above, a ransomed soul! </a:t>
            </a:r>
            <a:endParaRPr lang="zh-TW" altLang="en-US" sz="3600" smtClean="0">
              <a:effectLst>
                <a:outerShdw blurRad="38100" dist="38100" dir="2700000" algn="tl">
                  <a:srgbClr val="FFFFFF"/>
                </a:outerShdw>
              </a:effectLst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.pot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Sparkle.pot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parkle.pot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.pot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371</Words>
  <Application>Microsoft Office PowerPoint</Application>
  <PresentationFormat>On-screen Show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新細明體</vt:lpstr>
      <vt:lpstr>Times New Roman</vt:lpstr>
      <vt:lpstr>Monotype Sorts</vt:lpstr>
      <vt:lpstr>Calibri</vt:lpstr>
      <vt:lpstr>全真中隸書</vt:lpstr>
      <vt:lpstr>DFKai-SB</vt:lpstr>
      <vt:lpstr>Sparkle</vt:lpstr>
      <vt:lpstr>S58    我以信心仰望你  1/4</vt:lpstr>
      <vt:lpstr>S58    我以信心仰望你  2/4</vt:lpstr>
      <vt:lpstr>S58    我以信心仰望你  3/4</vt:lpstr>
      <vt:lpstr>S58    我以信心仰望你  4/4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LCCC</dc:creator>
  <cp:lastModifiedBy>Mingyong Huang</cp:lastModifiedBy>
  <cp:revision>20</cp:revision>
  <dcterms:created xsi:type="dcterms:W3CDTF">2010-07-21T01:59:38Z</dcterms:created>
  <dcterms:modified xsi:type="dcterms:W3CDTF">2018-03-26T02:51:49Z</dcterms:modified>
</cp:coreProperties>
</file>