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62" r:id="rId2"/>
    <p:sldId id="263" r:id="rId3"/>
    <p:sldId id="264" r:id="rId4"/>
    <p:sldId id="265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91" autoAdjust="0"/>
    <p:restoredTop sz="94660"/>
  </p:normalViewPr>
  <p:slideViewPr>
    <p:cSldViewPr>
      <p:cViewPr varScale="1">
        <p:scale>
          <a:sx n="110" d="100"/>
          <a:sy n="110" d="100"/>
        </p:scale>
        <p:origin x="-16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26477D75-3402-4B7F-808D-FD8FE78DD190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0BEE970C-478F-47C4-BBAC-0F6C0CB894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61734EC-9210-4BDB-87CF-DABC9EC6B617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zh-TW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-12700" y="1681163"/>
            <a:ext cx="9144000" cy="1766887"/>
            <a:chOff x="-8" y="1059"/>
            <a:chExt cx="5760" cy="1113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ltGray">
            <a:xfrm>
              <a:off x="0" y="2016"/>
              <a:ext cx="5752" cy="7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6" name="Rectangle 3"/>
            <p:cNvSpPr>
              <a:spLocks noChangeArrowheads="1"/>
            </p:cNvSpPr>
            <p:nvPr/>
          </p:nvSpPr>
          <p:spPr bwMode="ltGray">
            <a:xfrm>
              <a:off x="0" y="2148"/>
              <a:ext cx="5752" cy="2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fol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grpSp>
          <p:nvGrpSpPr>
            <p:cNvPr id="7" name="Group 8"/>
            <p:cNvGrpSpPr>
              <a:grpSpLocks/>
            </p:cNvGrpSpPr>
            <p:nvPr/>
          </p:nvGrpSpPr>
          <p:grpSpPr bwMode="auto">
            <a:xfrm>
              <a:off x="-8" y="1059"/>
              <a:ext cx="833" cy="990"/>
              <a:chOff x="-8" y="1059"/>
              <a:chExt cx="833" cy="990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ltGray">
              <a:xfrm>
                <a:off x="-8" y="1059"/>
                <a:ext cx="833" cy="990"/>
              </a:xfrm>
              <a:custGeom>
                <a:avLst/>
                <a:gdLst/>
                <a:ahLst/>
                <a:cxnLst>
                  <a:cxn ang="0">
                    <a:pos x="284" y="448"/>
                  </a:cxn>
                  <a:cxn ang="0">
                    <a:pos x="115" y="0"/>
                  </a:cxn>
                  <a:cxn ang="0">
                    <a:pos x="353" y="398"/>
                  </a:cxn>
                  <a:cxn ang="0">
                    <a:pos x="591" y="0"/>
                  </a:cxn>
                  <a:cxn ang="0">
                    <a:pos x="419" y="448"/>
                  </a:cxn>
                  <a:cxn ang="0">
                    <a:pos x="832" y="495"/>
                  </a:cxn>
                  <a:cxn ang="0">
                    <a:pos x="417" y="540"/>
                  </a:cxn>
                  <a:cxn ang="0">
                    <a:pos x="591" y="989"/>
                  </a:cxn>
                  <a:cxn ang="0">
                    <a:pos x="353" y="590"/>
                  </a:cxn>
                  <a:cxn ang="0">
                    <a:pos x="115" y="989"/>
                  </a:cxn>
                  <a:cxn ang="0">
                    <a:pos x="282" y="543"/>
                  </a:cxn>
                  <a:cxn ang="0">
                    <a:pos x="0" y="509"/>
                  </a:cxn>
                  <a:cxn ang="0">
                    <a:pos x="0" y="479"/>
                  </a:cxn>
                  <a:cxn ang="0">
                    <a:pos x="284" y="448"/>
                  </a:cxn>
                </a:cxnLst>
                <a:rect l="0" t="0" r="r" b="b"/>
                <a:pathLst>
                  <a:path w="833" h="990">
                    <a:moveTo>
                      <a:pt x="284" y="448"/>
                    </a:moveTo>
                    <a:lnTo>
                      <a:pt x="115" y="0"/>
                    </a:lnTo>
                    <a:lnTo>
                      <a:pt x="353" y="398"/>
                    </a:lnTo>
                    <a:lnTo>
                      <a:pt x="591" y="0"/>
                    </a:lnTo>
                    <a:lnTo>
                      <a:pt x="419" y="448"/>
                    </a:lnTo>
                    <a:lnTo>
                      <a:pt x="832" y="495"/>
                    </a:lnTo>
                    <a:lnTo>
                      <a:pt x="417" y="540"/>
                    </a:lnTo>
                    <a:lnTo>
                      <a:pt x="591" y="989"/>
                    </a:lnTo>
                    <a:lnTo>
                      <a:pt x="353" y="590"/>
                    </a:lnTo>
                    <a:lnTo>
                      <a:pt x="115" y="989"/>
                    </a:lnTo>
                    <a:lnTo>
                      <a:pt x="282" y="543"/>
                    </a:lnTo>
                    <a:lnTo>
                      <a:pt x="0" y="509"/>
                    </a:lnTo>
                    <a:lnTo>
                      <a:pt x="0" y="479"/>
                    </a:lnTo>
                    <a:lnTo>
                      <a:pt x="284" y="448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ltGray">
              <a:xfrm>
                <a:off x="-4" y="1194"/>
                <a:ext cx="698" cy="720"/>
              </a:xfrm>
              <a:custGeom>
                <a:avLst/>
                <a:gdLst/>
                <a:ahLst/>
                <a:cxnLst>
                  <a:cxn ang="0">
                    <a:pos x="279" y="315"/>
                  </a:cxn>
                  <a:cxn ang="0">
                    <a:pos x="173" y="0"/>
                  </a:cxn>
                  <a:cxn ang="0">
                    <a:pos x="349" y="263"/>
                  </a:cxn>
                  <a:cxn ang="0">
                    <a:pos x="519" y="0"/>
                  </a:cxn>
                  <a:cxn ang="0">
                    <a:pos x="415" y="315"/>
                  </a:cxn>
                  <a:cxn ang="0">
                    <a:pos x="697" y="360"/>
                  </a:cxn>
                  <a:cxn ang="0">
                    <a:pos x="413" y="403"/>
                  </a:cxn>
                  <a:cxn ang="0">
                    <a:pos x="519" y="719"/>
                  </a:cxn>
                  <a:cxn ang="0">
                    <a:pos x="349" y="455"/>
                  </a:cxn>
                  <a:cxn ang="0">
                    <a:pos x="173" y="719"/>
                  </a:cxn>
                  <a:cxn ang="0">
                    <a:pos x="278" y="407"/>
                  </a:cxn>
                  <a:cxn ang="0">
                    <a:pos x="0" y="360"/>
                  </a:cxn>
                  <a:cxn ang="0">
                    <a:pos x="279" y="315"/>
                  </a:cxn>
                </a:cxnLst>
                <a:rect l="0" t="0" r="r" b="b"/>
                <a:pathLst>
                  <a:path w="698" h="720">
                    <a:moveTo>
                      <a:pt x="279" y="315"/>
                    </a:moveTo>
                    <a:lnTo>
                      <a:pt x="173" y="0"/>
                    </a:lnTo>
                    <a:lnTo>
                      <a:pt x="349" y="263"/>
                    </a:lnTo>
                    <a:lnTo>
                      <a:pt x="519" y="0"/>
                    </a:lnTo>
                    <a:lnTo>
                      <a:pt x="415" y="315"/>
                    </a:lnTo>
                    <a:lnTo>
                      <a:pt x="697" y="360"/>
                    </a:lnTo>
                    <a:lnTo>
                      <a:pt x="413" y="403"/>
                    </a:lnTo>
                    <a:lnTo>
                      <a:pt x="519" y="719"/>
                    </a:lnTo>
                    <a:lnTo>
                      <a:pt x="349" y="455"/>
                    </a:lnTo>
                    <a:lnTo>
                      <a:pt x="173" y="719"/>
                    </a:lnTo>
                    <a:lnTo>
                      <a:pt x="278" y="407"/>
                    </a:lnTo>
                    <a:lnTo>
                      <a:pt x="0" y="360"/>
                    </a:lnTo>
                    <a:lnTo>
                      <a:pt x="279" y="315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ltGray">
              <a:xfrm>
                <a:off x="99" y="1212"/>
                <a:ext cx="493" cy="685"/>
              </a:xfrm>
              <a:custGeom>
                <a:avLst/>
                <a:gdLst/>
                <a:ahLst/>
                <a:cxnLst>
                  <a:cxn ang="0">
                    <a:pos x="0" y="173"/>
                  </a:cxn>
                  <a:cxn ang="0">
                    <a:pos x="223" y="295"/>
                  </a:cxn>
                  <a:cxn ang="0">
                    <a:pos x="246" y="0"/>
                  </a:cxn>
                  <a:cxn ang="0">
                    <a:pos x="268" y="295"/>
                  </a:cxn>
                  <a:cxn ang="0">
                    <a:pos x="490" y="169"/>
                  </a:cxn>
                  <a:cxn ang="0">
                    <a:pos x="290" y="343"/>
                  </a:cxn>
                  <a:cxn ang="0">
                    <a:pos x="492" y="514"/>
                  </a:cxn>
                  <a:cxn ang="0">
                    <a:pos x="268" y="390"/>
                  </a:cxn>
                  <a:cxn ang="0">
                    <a:pos x="246" y="684"/>
                  </a:cxn>
                  <a:cxn ang="0">
                    <a:pos x="223" y="390"/>
                  </a:cxn>
                  <a:cxn ang="0">
                    <a:pos x="0" y="514"/>
                  </a:cxn>
                  <a:cxn ang="0">
                    <a:pos x="201" y="343"/>
                  </a:cxn>
                  <a:cxn ang="0">
                    <a:pos x="0" y="173"/>
                  </a:cxn>
                </a:cxnLst>
                <a:rect l="0" t="0" r="r" b="b"/>
                <a:pathLst>
                  <a:path w="493" h="685">
                    <a:moveTo>
                      <a:pt x="0" y="173"/>
                    </a:moveTo>
                    <a:lnTo>
                      <a:pt x="223" y="295"/>
                    </a:lnTo>
                    <a:lnTo>
                      <a:pt x="246" y="0"/>
                    </a:lnTo>
                    <a:lnTo>
                      <a:pt x="268" y="295"/>
                    </a:lnTo>
                    <a:lnTo>
                      <a:pt x="490" y="169"/>
                    </a:lnTo>
                    <a:lnTo>
                      <a:pt x="290" y="343"/>
                    </a:lnTo>
                    <a:lnTo>
                      <a:pt x="492" y="514"/>
                    </a:lnTo>
                    <a:lnTo>
                      <a:pt x="268" y="390"/>
                    </a:lnTo>
                    <a:lnTo>
                      <a:pt x="246" y="684"/>
                    </a:lnTo>
                    <a:lnTo>
                      <a:pt x="223" y="390"/>
                    </a:lnTo>
                    <a:lnTo>
                      <a:pt x="0" y="514"/>
                    </a:lnTo>
                    <a:lnTo>
                      <a:pt x="201" y="343"/>
                    </a:lnTo>
                    <a:lnTo>
                      <a:pt x="0" y="173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ltGray">
              <a:xfrm>
                <a:off x="283" y="1467"/>
                <a:ext cx="124" cy="173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51" y="63"/>
                  </a:cxn>
                  <a:cxn ang="0">
                    <a:pos x="61" y="0"/>
                  </a:cxn>
                  <a:cxn ang="0">
                    <a:pos x="71" y="63"/>
                  </a:cxn>
                  <a:cxn ang="0">
                    <a:pos x="123" y="42"/>
                  </a:cxn>
                  <a:cxn ang="0">
                    <a:pos x="83" y="86"/>
                  </a:cxn>
                  <a:cxn ang="0">
                    <a:pos x="123" y="128"/>
                  </a:cxn>
                  <a:cxn ang="0">
                    <a:pos x="71" y="108"/>
                  </a:cxn>
                  <a:cxn ang="0">
                    <a:pos x="61" y="172"/>
                  </a:cxn>
                  <a:cxn ang="0">
                    <a:pos x="51" y="108"/>
                  </a:cxn>
                  <a:cxn ang="0">
                    <a:pos x="0" y="128"/>
                  </a:cxn>
                  <a:cxn ang="0">
                    <a:pos x="39" y="86"/>
                  </a:cxn>
                  <a:cxn ang="0">
                    <a:pos x="0" y="42"/>
                  </a:cxn>
                </a:cxnLst>
                <a:rect l="0" t="0" r="r" b="b"/>
                <a:pathLst>
                  <a:path w="124" h="173">
                    <a:moveTo>
                      <a:pt x="0" y="42"/>
                    </a:moveTo>
                    <a:lnTo>
                      <a:pt x="51" y="63"/>
                    </a:lnTo>
                    <a:lnTo>
                      <a:pt x="61" y="0"/>
                    </a:lnTo>
                    <a:lnTo>
                      <a:pt x="71" y="63"/>
                    </a:lnTo>
                    <a:lnTo>
                      <a:pt x="123" y="42"/>
                    </a:lnTo>
                    <a:lnTo>
                      <a:pt x="83" y="86"/>
                    </a:lnTo>
                    <a:lnTo>
                      <a:pt x="123" y="128"/>
                    </a:lnTo>
                    <a:lnTo>
                      <a:pt x="71" y="108"/>
                    </a:lnTo>
                    <a:lnTo>
                      <a:pt x="61" y="172"/>
                    </a:lnTo>
                    <a:lnTo>
                      <a:pt x="51" y="108"/>
                    </a:lnTo>
                    <a:lnTo>
                      <a:pt x="0" y="128"/>
                    </a:lnTo>
                    <a:lnTo>
                      <a:pt x="39" y="86"/>
                    </a:lnTo>
                    <a:lnTo>
                      <a:pt x="0" y="42"/>
                    </a:lnTo>
                  </a:path>
                </a:pathLst>
              </a:custGeom>
              <a:solidFill>
                <a:srgbClr val="F9F9F9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</p:grpSp>
      </p:grpSp>
      <p:sp>
        <p:nvSpPr>
          <p:cNvPr id="3082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1219200" y="1905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39913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zh-TW" altLang="en-US"/>
              <a:t>按一下以編輯母片次標題樣式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>
          <a:xfrm>
            <a:off x="1212850" y="62325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>
          <a:xfrm>
            <a:off x="3651250" y="623252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80250" y="62325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35184-8AD5-44DD-A3DA-3D7B2B79F6E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A6715-DE72-4450-8FC3-6E5BD9A7EBA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342900"/>
            <a:ext cx="2057400" cy="5753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42900"/>
            <a:ext cx="6019800" cy="5753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9CA21-EB4D-4036-A80A-DE5898C4405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BDB25-C72A-428D-809A-71EB35AADF2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C44BAA-2264-4426-ADFE-A5C5FB7E95B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D1595D-5A5E-4ACD-848A-D297701834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E492A-8B78-458C-9531-6AAADA4307F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AA076F-2EC9-4745-85E5-9FF2A813324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87815B-C832-437D-B49E-497E07635D8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21161-86AC-4D20-B557-FC3F916A52E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F2032-633B-4F1E-A3BF-052A6668A52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9"/>
          <p:cNvGrpSpPr>
            <a:grpSpLocks/>
          </p:cNvGrpSpPr>
          <p:nvPr/>
        </p:nvGrpSpPr>
        <p:grpSpPr bwMode="auto">
          <a:xfrm>
            <a:off x="-12700" y="93663"/>
            <a:ext cx="9144000" cy="1677987"/>
            <a:chOff x="-8" y="59"/>
            <a:chExt cx="5760" cy="1057"/>
          </a:xfrm>
        </p:grpSpPr>
        <p:sp>
          <p:nvSpPr>
            <p:cNvPr id="2" name="Rectangle 2"/>
            <p:cNvSpPr>
              <a:spLocks noChangeArrowheads="1"/>
            </p:cNvSpPr>
            <p:nvPr/>
          </p:nvSpPr>
          <p:spPr bwMode="ltGray">
            <a:xfrm>
              <a:off x="0" y="960"/>
              <a:ext cx="5752" cy="7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027" name="Rectangle 3"/>
            <p:cNvSpPr>
              <a:spLocks noChangeArrowheads="1"/>
            </p:cNvSpPr>
            <p:nvPr/>
          </p:nvSpPr>
          <p:spPr bwMode="ltGray">
            <a:xfrm>
              <a:off x="0" y="1092"/>
              <a:ext cx="5752" cy="2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fol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-8" y="59"/>
              <a:ext cx="833" cy="990"/>
              <a:chOff x="-8" y="59"/>
              <a:chExt cx="833" cy="990"/>
            </a:xfrm>
          </p:grpSpPr>
          <p:sp>
            <p:nvSpPr>
              <p:cNvPr id="1028" name="Freeform 4"/>
              <p:cNvSpPr>
                <a:spLocks/>
              </p:cNvSpPr>
              <p:nvPr/>
            </p:nvSpPr>
            <p:spPr bwMode="ltGray">
              <a:xfrm>
                <a:off x="-8" y="59"/>
                <a:ext cx="833" cy="990"/>
              </a:xfrm>
              <a:custGeom>
                <a:avLst/>
                <a:gdLst/>
                <a:ahLst/>
                <a:cxnLst>
                  <a:cxn ang="0">
                    <a:pos x="284" y="448"/>
                  </a:cxn>
                  <a:cxn ang="0">
                    <a:pos x="115" y="0"/>
                  </a:cxn>
                  <a:cxn ang="0">
                    <a:pos x="353" y="398"/>
                  </a:cxn>
                  <a:cxn ang="0">
                    <a:pos x="591" y="0"/>
                  </a:cxn>
                  <a:cxn ang="0">
                    <a:pos x="419" y="448"/>
                  </a:cxn>
                  <a:cxn ang="0">
                    <a:pos x="832" y="495"/>
                  </a:cxn>
                  <a:cxn ang="0">
                    <a:pos x="417" y="540"/>
                  </a:cxn>
                  <a:cxn ang="0">
                    <a:pos x="591" y="989"/>
                  </a:cxn>
                  <a:cxn ang="0">
                    <a:pos x="353" y="590"/>
                  </a:cxn>
                  <a:cxn ang="0">
                    <a:pos x="115" y="989"/>
                  </a:cxn>
                  <a:cxn ang="0">
                    <a:pos x="282" y="543"/>
                  </a:cxn>
                  <a:cxn ang="0">
                    <a:pos x="0" y="509"/>
                  </a:cxn>
                  <a:cxn ang="0">
                    <a:pos x="0" y="479"/>
                  </a:cxn>
                  <a:cxn ang="0">
                    <a:pos x="284" y="448"/>
                  </a:cxn>
                </a:cxnLst>
                <a:rect l="0" t="0" r="r" b="b"/>
                <a:pathLst>
                  <a:path w="833" h="990">
                    <a:moveTo>
                      <a:pt x="284" y="448"/>
                    </a:moveTo>
                    <a:lnTo>
                      <a:pt x="115" y="0"/>
                    </a:lnTo>
                    <a:lnTo>
                      <a:pt x="353" y="398"/>
                    </a:lnTo>
                    <a:lnTo>
                      <a:pt x="591" y="0"/>
                    </a:lnTo>
                    <a:lnTo>
                      <a:pt x="419" y="448"/>
                    </a:lnTo>
                    <a:lnTo>
                      <a:pt x="832" y="495"/>
                    </a:lnTo>
                    <a:lnTo>
                      <a:pt x="417" y="540"/>
                    </a:lnTo>
                    <a:lnTo>
                      <a:pt x="591" y="989"/>
                    </a:lnTo>
                    <a:lnTo>
                      <a:pt x="353" y="590"/>
                    </a:lnTo>
                    <a:lnTo>
                      <a:pt x="115" y="989"/>
                    </a:lnTo>
                    <a:lnTo>
                      <a:pt x="282" y="543"/>
                    </a:lnTo>
                    <a:lnTo>
                      <a:pt x="0" y="509"/>
                    </a:lnTo>
                    <a:lnTo>
                      <a:pt x="0" y="479"/>
                    </a:lnTo>
                    <a:lnTo>
                      <a:pt x="284" y="448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029" name="Freeform 5"/>
              <p:cNvSpPr>
                <a:spLocks/>
              </p:cNvSpPr>
              <p:nvPr/>
            </p:nvSpPr>
            <p:spPr bwMode="ltGray">
              <a:xfrm>
                <a:off x="-4" y="194"/>
                <a:ext cx="698" cy="720"/>
              </a:xfrm>
              <a:custGeom>
                <a:avLst/>
                <a:gdLst/>
                <a:ahLst/>
                <a:cxnLst>
                  <a:cxn ang="0">
                    <a:pos x="279" y="315"/>
                  </a:cxn>
                  <a:cxn ang="0">
                    <a:pos x="173" y="0"/>
                  </a:cxn>
                  <a:cxn ang="0">
                    <a:pos x="349" y="263"/>
                  </a:cxn>
                  <a:cxn ang="0">
                    <a:pos x="519" y="0"/>
                  </a:cxn>
                  <a:cxn ang="0">
                    <a:pos x="415" y="315"/>
                  </a:cxn>
                  <a:cxn ang="0">
                    <a:pos x="697" y="360"/>
                  </a:cxn>
                  <a:cxn ang="0">
                    <a:pos x="413" y="403"/>
                  </a:cxn>
                  <a:cxn ang="0">
                    <a:pos x="519" y="719"/>
                  </a:cxn>
                  <a:cxn ang="0">
                    <a:pos x="349" y="455"/>
                  </a:cxn>
                  <a:cxn ang="0">
                    <a:pos x="173" y="719"/>
                  </a:cxn>
                  <a:cxn ang="0">
                    <a:pos x="278" y="407"/>
                  </a:cxn>
                  <a:cxn ang="0">
                    <a:pos x="0" y="360"/>
                  </a:cxn>
                  <a:cxn ang="0">
                    <a:pos x="279" y="315"/>
                  </a:cxn>
                </a:cxnLst>
                <a:rect l="0" t="0" r="r" b="b"/>
                <a:pathLst>
                  <a:path w="698" h="720">
                    <a:moveTo>
                      <a:pt x="279" y="315"/>
                    </a:moveTo>
                    <a:lnTo>
                      <a:pt x="173" y="0"/>
                    </a:lnTo>
                    <a:lnTo>
                      <a:pt x="349" y="263"/>
                    </a:lnTo>
                    <a:lnTo>
                      <a:pt x="519" y="0"/>
                    </a:lnTo>
                    <a:lnTo>
                      <a:pt x="415" y="315"/>
                    </a:lnTo>
                    <a:lnTo>
                      <a:pt x="697" y="360"/>
                    </a:lnTo>
                    <a:lnTo>
                      <a:pt x="413" y="403"/>
                    </a:lnTo>
                    <a:lnTo>
                      <a:pt x="519" y="719"/>
                    </a:lnTo>
                    <a:lnTo>
                      <a:pt x="349" y="455"/>
                    </a:lnTo>
                    <a:lnTo>
                      <a:pt x="173" y="719"/>
                    </a:lnTo>
                    <a:lnTo>
                      <a:pt x="278" y="407"/>
                    </a:lnTo>
                    <a:lnTo>
                      <a:pt x="0" y="360"/>
                    </a:lnTo>
                    <a:lnTo>
                      <a:pt x="279" y="315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030" name="Freeform 6"/>
              <p:cNvSpPr>
                <a:spLocks/>
              </p:cNvSpPr>
              <p:nvPr/>
            </p:nvSpPr>
            <p:spPr bwMode="ltGray">
              <a:xfrm>
                <a:off x="99" y="212"/>
                <a:ext cx="493" cy="685"/>
              </a:xfrm>
              <a:custGeom>
                <a:avLst/>
                <a:gdLst/>
                <a:ahLst/>
                <a:cxnLst>
                  <a:cxn ang="0">
                    <a:pos x="0" y="173"/>
                  </a:cxn>
                  <a:cxn ang="0">
                    <a:pos x="223" y="295"/>
                  </a:cxn>
                  <a:cxn ang="0">
                    <a:pos x="246" y="0"/>
                  </a:cxn>
                  <a:cxn ang="0">
                    <a:pos x="268" y="295"/>
                  </a:cxn>
                  <a:cxn ang="0">
                    <a:pos x="490" y="169"/>
                  </a:cxn>
                  <a:cxn ang="0">
                    <a:pos x="290" y="343"/>
                  </a:cxn>
                  <a:cxn ang="0">
                    <a:pos x="492" y="514"/>
                  </a:cxn>
                  <a:cxn ang="0">
                    <a:pos x="268" y="390"/>
                  </a:cxn>
                  <a:cxn ang="0">
                    <a:pos x="246" y="684"/>
                  </a:cxn>
                  <a:cxn ang="0">
                    <a:pos x="223" y="390"/>
                  </a:cxn>
                  <a:cxn ang="0">
                    <a:pos x="0" y="514"/>
                  </a:cxn>
                  <a:cxn ang="0">
                    <a:pos x="201" y="343"/>
                  </a:cxn>
                  <a:cxn ang="0">
                    <a:pos x="0" y="173"/>
                  </a:cxn>
                </a:cxnLst>
                <a:rect l="0" t="0" r="r" b="b"/>
                <a:pathLst>
                  <a:path w="493" h="685">
                    <a:moveTo>
                      <a:pt x="0" y="173"/>
                    </a:moveTo>
                    <a:lnTo>
                      <a:pt x="223" y="295"/>
                    </a:lnTo>
                    <a:lnTo>
                      <a:pt x="246" y="0"/>
                    </a:lnTo>
                    <a:lnTo>
                      <a:pt x="268" y="295"/>
                    </a:lnTo>
                    <a:lnTo>
                      <a:pt x="490" y="169"/>
                    </a:lnTo>
                    <a:lnTo>
                      <a:pt x="290" y="343"/>
                    </a:lnTo>
                    <a:lnTo>
                      <a:pt x="492" y="514"/>
                    </a:lnTo>
                    <a:lnTo>
                      <a:pt x="268" y="390"/>
                    </a:lnTo>
                    <a:lnTo>
                      <a:pt x="246" y="684"/>
                    </a:lnTo>
                    <a:lnTo>
                      <a:pt x="223" y="390"/>
                    </a:lnTo>
                    <a:lnTo>
                      <a:pt x="0" y="514"/>
                    </a:lnTo>
                    <a:lnTo>
                      <a:pt x="201" y="343"/>
                    </a:lnTo>
                    <a:lnTo>
                      <a:pt x="0" y="173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031" name="Freeform 7"/>
              <p:cNvSpPr>
                <a:spLocks/>
              </p:cNvSpPr>
              <p:nvPr/>
            </p:nvSpPr>
            <p:spPr bwMode="ltGray">
              <a:xfrm>
                <a:off x="283" y="467"/>
                <a:ext cx="124" cy="173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51" y="63"/>
                  </a:cxn>
                  <a:cxn ang="0">
                    <a:pos x="61" y="0"/>
                  </a:cxn>
                  <a:cxn ang="0">
                    <a:pos x="71" y="63"/>
                  </a:cxn>
                  <a:cxn ang="0">
                    <a:pos x="123" y="42"/>
                  </a:cxn>
                  <a:cxn ang="0">
                    <a:pos x="83" y="86"/>
                  </a:cxn>
                  <a:cxn ang="0">
                    <a:pos x="123" y="128"/>
                  </a:cxn>
                  <a:cxn ang="0">
                    <a:pos x="71" y="108"/>
                  </a:cxn>
                  <a:cxn ang="0">
                    <a:pos x="61" y="172"/>
                  </a:cxn>
                  <a:cxn ang="0">
                    <a:pos x="51" y="108"/>
                  </a:cxn>
                  <a:cxn ang="0">
                    <a:pos x="0" y="128"/>
                  </a:cxn>
                  <a:cxn ang="0">
                    <a:pos x="39" y="86"/>
                  </a:cxn>
                  <a:cxn ang="0">
                    <a:pos x="0" y="42"/>
                  </a:cxn>
                </a:cxnLst>
                <a:rect l="0" t="0" r="r" b="b"/>
                <a:pathLst>
                  <a:path w="124" h="173">
                    <a:moveTo>
                      <a:pt x="0" y="42"/>
                    </a:moveTo>
                    <a:lnTo>
                      <a:pt x="51" y="63"/>
                    </a:lnTo>
                    <a:lnTo>
                      <a:pt x="61" y="0"/>
                    </a:lnTo>
                    <a:lnTo>
                      <a:pt x="71" y="63"/>
                    </a:lnTo>
                    <a:lnTo>
                      <a:pt x="123" y="42"/>
                    </a:lnTo>
                    <a:lnTo>
                      <a:pt x="83" y="86"/>
                    </a:lnTo>
                    <a:lnTo>
                      <a:pt x="123" y="128"/>
                    </a:lnTo>
                    <a:lnTo>
                      <a:pt x="71" y="108"/>
                    </a:lnTo>
                    <a:lnTo>
                      <a:pt x="61" y="172"/>
                    </a:lnTo>
                    <a:lnTo>
                      <a:pt x="51" y="108"/>
                    </a:lnTo>
                    <a:lnTo>
                      <a:pt x="0" y="128"/>
                    </a:lnTo>
                    <a:lnTo>
                      <a:pt x="39" y="86"/>
                    </a:lnTo>
                    <a:lnTo>
                      <a:pt x="0" y="42"/>
                    </a:lnTo>
                  </a:path>
                </a:pathLst>
              </a:custGeom>
              <a:solidFill>
                <a:srgbClr val="F9F9F9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</p:grpSp>
      </p:grpSp>
      <p:sp>
        <p:nvSpPr>
          <p:cNvPr id="103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3429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3470" dir="2700000" algn="ctr" rotWithShape="0">
              <a:schemeClr val="bg2"/>
            </a:outerShdw>
          </a:effec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defRPr>
            </a:lvl1pPr>
          </a:lstStyle>
          <a:p>
            <a:pPr>
              <a:defRPr/>
            </a:pPr>
            <a:fld id="{D8BC8FAA-7B41-47E0-A9DB-362621FF252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Monotype Sorts" pitchFamily="2" charset="2"/>
        <a:buChar char="ä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Monotype Sorts" pitchFamily="2" charset="2"/>
        <a:buChar char="ä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2400"/>
              <a:t>S58    </a:t>
            </a:r>
            <a:r>
              <a:rPr lang="zh-TW" altLang="en-US" sz="6000">
                <a:latin typeface="全真中隸書" pitchFamily="49" charset="-120"/>
                <a:ea typeface="全真中隸書" pitchFamily="49" charset="-120"/>
              </a:rPr>
              <a:t>我以信心仰望你</a:t>
            </a:r>
            <a:r>
              <a:rPr lang="zh-TW" altLang="en-US"/>
              <a:t>  </a:t>
            </a:r>
            <a:r>
              <a:rPr lang="en-US" altLang="zh-TW" sz="2400"/>
              <a:t>1/4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4114800"/>
          </a:xfrm>
        </p:spPr>
        <p:txBody>
          <a:bodyPr/>
          <a:lstStyle/>
          <a:p>
            <a:pPr algn="ctr" eaLnBrk="1" hangingPunct="1">
              <a:buFont typeface="Monotype Sorts" pitchFamily="2" charset="2"/>
              <a:buNone/>
            </a:pPr>
            <a:r>
              <a:rPr lang="zh-TW" altLang="en-US" sz="3600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我以信心仰望，你在十字架上，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zh-TW" altLang="en-US" sz="3600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我的耶穌！求你聽我禱告！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zh-TW" altLang="en-US" sz="3600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將我罪過寬饒，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zh-TW" altLang="en-US" sz="3600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使我從今到老永屬救主！</a:t>
            </a:r>
            <a:endParaRPr lang="en-US" altLang="zh-TW" sz="3600" smtClean="0">
              <a:effectLst>
                <a:outerShdw blurRad="38100" dist="38100" dir="2700000" algn="tl">
                  <a:srgbClr val="FFFFFF"/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 eaLnBrk="1" hangingPunct="1">
              <a:buFont typeface="Monotype Sorts" pitchFamily="2" charset="2"/>
              <a:buNone/>
            </a:pPr>
            <a:r>
              <a:rPr lang="en-US" sz="36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My faith looks up to thee, thou Lamb of Calvary, Savior divine! Now hear me while I pray, take all my guilt away, O let me from this day be wholly thine! </a:t>
            </a:r>
            <a:endParaRPr lang="zh-TW" altLang="en-US" sz="3600" smtClean="0">
              <a:effectLst>
                <a:outerShdw blurRad="38100" dist="38100" dir="2700000" algn="tl">
                  <a:srgbClr val="FFFFFF"/>
                </a:outerShdw>
              </a:effectLst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2400"/>
              <a:t>S58    </a:t>
            </a:r>
            <a:r>
              <a:rPr lang="zh-TW" altLang="en-US" sz="6000">
                <a:latin typeface="全真中隸書" pitchFamily="49" charset="-120"/>
                <a:ea typeface="全真中隸書" pitchFamily="49" charset="-120"/>
              </a:rPr>
              <a:t>我以信心仰望你</a:t>
            </a:r>
            <a:r>
              <a:rPr lang="zh-TW" altLang="en-US"/>
              <a:t>  </a:t>
            </a:r>
            <a:r>
              <a:rPr lang="en-US" altLang="zh-TW" sz="2400"/>
              <a:t>2/4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28575" y="1785938"/>
            <a:ext cx="9029700" cy="4114800"/>
          </a:xfrm>
        </p:spPr>
        <p:txBody>
          <a:bodyPr/>
          <a:lstStyle/>
          <a:p>
            <a:pPr algn="ctr" eaLnBrk="1" hangingPunct="1">
              <a:buFont typeface="Monotype Sorts" pitchFamily="2" charset="2"/>
              <a:buNone/>
            </a:pPr>
            <a:r>
              <a:rPr lang="zh-TW" altLang="en-US" sz="3600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主賜能力恩惠，在我軟弱心內，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zh-TW" altLang="en-US" sz="3600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熱情鼓舞；你既為我流血，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zh-TW" altLang="en-US" sz="3600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我要愛你深切，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zh-TW" altLang="en-US" sz="3600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真摯長久，純潔如火如荼</a:t>
            </a:r>
            <a:r>
              <a:rPr lang="en-US" altLang="zh-TW" sz="3600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!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en-US" sz="36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May thy rich grace impart strength to my fainting heart, my zeal inspire! As thou hast died for me, O may my love to thee pure, warm, and changeless be, a living fire! </a:t>
            </a:r>
            <a:endParaRPr lang="en-US" altLang="zh-TW" sz="3600" smtClean="0">
              <a:effectLst>
                <a:outerShdw blurRad="38100" dist="38100" dir="2700000" algn="tl">
                  <a:srgbClr val="FFFFFF"/>
                </a:outerShdw>
              </a:effectLst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2400"/>
              <a:t>S58    </a:t>
            </a:r>
            <a:r>
              <a:rPr lang="zh-TW" altLang="en-US" sz="6000">
                <a:latin typeface="全真中隸書" pitchFamily="49" charset="-120"/>
                <a:ea typeface="全真中隸書" pitchFamily="49" charset="-120"/>
              </a:rPr>
              <a:t>我以信心仰望你</a:t>
            </a:r>
            <a:r>
              <a:rPr lang="zh-TW" altLang="en-US"/>
              <a:t>  </a:t>
            </a:r>
            <a:r>
              <a:rPr lang="en-US" altLang="zh-TW" sz="2400"/>
              <a:t>3/4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3" y="1785938"/>
            <a:ext cx="9101137" cy="4114800"/>
          </a:xfrm>
        </p:spPr>
        <p:txBody>
          <a:bodyPr/>
          <a:lstStyle/>
          <a:p>
            <a:pPr algn="ctr" eaLnBrk="1" hangingPunct="1">
              <a:buFont typeface="Monotype Sorts" pitchFamily="2" charset="2"/>
              <a:buNone/>
            </a:pPr>
            <a:r>
              <a:rPr lang="zh-TW" altLang="en-US" sz="3600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我今行走世路，四圍痛苦密佈，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zh-TW" altLang="en-US" sz="3600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求你引領；擦乾我的眼淚，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zh-TW" altLang="en-US" sz="3600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保守我不懊悔，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zh-TW" altLang="en-US" sz="3600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拯救我不犯罪貽羞你名．</a:t>
            </a:r>
            <a:endParaRPr lang="en-US" altLang="zh-TW" sz="3600" smtClean="0">
              <a:effectLst>
                <a:outerShdw blurRad="38100" dist="38100" dir="2700000" algn="tl">
                  <a:srgbClr val="FFFFFF"/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 eaLnBrk="1" hangingPunct="1">
              <a:buFont typeface="Monotype Sorts" pitchFamily="2" charset="2"/>
              <a:buNone/>
            </a:pPr>
            <a:r>
              <a:rPr lang="en-US" sz="36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While life's dark maze I tread, and griefs around me spread, be thou my guide; bid darkness turn to day, wipe sorrow's tears away, nor let me ever stray from thee aside. </a:t>
            </a:r>
            <a:endParaRPr lang="zh-TW" altLang="en-US" sz="3600" smtClean="0">
              <a:effectLst>
                <a:outerShdw blurRad="38100" dist="38100" dir="2700000" algn="tl">
                  <a:srgbClr val="FFFFFF"/>
                </a:outerShdw>
              </a:effectLst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2400"/>
              <a:t>S58    </a:t>
            </a:r>
            <a:r>
              <a:rPr lang="zh-TW" altLang="en-US" sz="6000">
                <a:latin typeface="全真中隸書" pitchFamily="49" charset="-120"/>
                <a:ea typeface="全真中隸書" pitchFamily="49" charset="-120"/>
              </a:rPr>
              <a:t>我以信心仰望你</a:t>
            </a:r>
            <a:r>
              <a:rPr lang="zh-TW" altLang="en-US"/>
              <a:t>  </a:t>
            </a:r>
            <a:r>
              <a:rPr lang="en-US" altLang="zh-TW" sz="2400"/>
              <a:t>4/4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14500"/>
            <a:ext cx="9101138" cy="4114800"/>
          </a:xfrm>
        </p:spPr>
        <p:txBody>
          <a:bodyPr/>
          <a:lstStyle/>
          <a:p>
            <a:pPr algn="ctr" eaLnBrk="1" hangingPunct="1">
              <a:buFont typeface="Monotype Sorts" pitchFamily="2" charset="2"/>
              <a:buNone/>
            </a:pPr>
            <a:r>
              <a:rPr lang="zh-TW" altLang="en-US" sz="3600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人生短夢一過，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zh-TW" altLang="en-US" sz="3600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死河要起寒波，將我淹沒，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zh-TW" altLang="en-US" sz="3600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那時求主恩惠，除我疑惑驚畏，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zh-TW" altLang="en-US" sz="3600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帶我平安而歸永遠快樂！阿門</a:t>
            </a:r>
            <a:endParaRPr lang="en-US" altLang="zh-TW" sz="3600" smtClean="0">
              <a:effectLst>
                <a:outerShdw blurRad="38100" dist="38100" dir="2700000" algn="tl">
                  <a:srgbClr val="FFFFFF"/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 eaLnBrk="1" hangingPunct="1">
              <a:buFont typeface="Monotype Sorts" pitchFamily="2" charset="2"/>
              <a:buNone/>
            </a:pPr>
            <a:r>
              <a:rPr lang="en-US" sz="36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When ends life's transient dream, when death's cold, sullen stream shall o'er me roll; blest Savior, then in love, fear and distrust remove; O bear me safe above, a ransomed soul! </a:t>
            </a:r>
            <a:endParaRPr lang="zh-TW" altLang="en-US" sz="3600" smtClean="0">
              <a:effectLst>
                <a:outerShdw blurRad="38100" dist="38100" dir="2700000" algn="tl">
                  <a:srgbClr val="FFFFFF"/>
                </a:outerShdw>
              </a:effectLst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parkle">
  <a:themeElements>
    <a:clrScheme name="Sparkle.pot 1">
      <a:dk1>
        <a:srgbClr val="000000"/>
      </a:dk1>
      <a:lt1>
        <a:srgbClr val="DDDDDD"/>
      </a:lt1>
      <a:dk2>
        <a:srgbClr val="0000FF"/>
      </a:dk2>
      <a:lt2>
        <a:srgbClr val="00CCCC"/>
      </a:lt2>
      <a:accent1>
        <a:srgbClr val="B2B2B2"/>
      </a:accent1>
      <a:accent2>
        <a:srgbClr val="FF9933"/>
      </a:accent2>
      <a:accent3>
        <a:srgbClr val="AAAAFF"/>
      </a:accent3>
      <a:accent4>
        <a:srgbClr val="BDBDBD"/>
      </a:accent4>
      <a:accent5>
        <a:srgbClr val="D5D5D5"/>
      </a:accent5>
      <a:accent6>
        <a:srgbClr val="E78A2D"/>
      </a:accent6>
      <a:hlink>
        <a:srgbClr val="CC00CC"/>
      </a:hlink>
      <a:folHlink>
        <a:srgbClr val="9999FF"/>
      </a:folHlink>
    </a:clrScheme>
    <a:fontScheme name="Sparkle.pot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Sparkle.pot 1">
        <a:dk1>
          <a:srgbClr val="000000"/>
        </a:dk1>
        <a:lt1>
          <a:srgbClr val="DDDDDD"/>
        </a:lt1>
        <a:dk2>
          <a:srgbClr val="0000FF"/>
        </a:dk2>
        <a:lt2>
          <a:srgbClr val="00CCCC"/>
        </a:lt2>
        <a:accent1>
          <a:srgbClr val="B2B2B2"/>
        </a:accent1>
        <a:accent2>
          <a:srgbClr val="FF9933"/>
        </a:accent2>
        <a:accent3>
          <a:srgbClr val="AAAAFF"/>
        </a:accent3>
        <a:accent4>
          <a:srgbClr val="BDBDBD"/>
        </a:accent4>
        <a:accent5>
          <a:srgbClr val="D5D5D5"/>
        </a:accent5>
        <a:accent6>
          <a:srgbClr val="E78A2D"/>
        </a:accent6>
        <a:hlink>
          <a:srgbClr val="CC00CC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arkle.pot 2">
        <a:dk1>
          <a:srgbClr val="000000"/>
        </a:dk1>
        <a:lt1>
          <a:srgbClr val="CCCCFF"/>
        </a:lt1>
        <a:dk2>
          <a:srgbClr val="003399"/>
        </a:dk2>
        <a:lt2>
          <a:srgbClr val="76E0E6"/>
        </a:lt2>
        <a:accent1>
          <a:srgbClr val="66CCFF"/>
        </a:accent1>
        <a:accent2>
          <a:srgbClr val="6666FF"/>
        </a:accent2>
        <a:accent3>
          <a:srgbClr val="E2E2FF"/>
        </a:accent3>
        <a:accent4>
          <a:srgbClr val="000000"/>
        </a:accent4>
        <a:accent5>
          <a:srgbClr val="B8E2FF"/>
        </a:accent5>
        <a:accent6>
          <a:srgbClr val="5C5CE7"/>
        </a:accent6>
        <a:hlink>
          <a:srgbClr val="00CCCC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arkle.pot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371</Words>
  <Application>Microsoft Office PowerPoint</Application>
  <PresentationFormat>On-screen Show (4:3)</PresentationFormat>
  <Paragraphs>25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新細明體</vt:lpstr>
      <vt:lpstr>Times New Roman</vt:lpstr>
      <vt:lpstr>Monotype Sorts</vt:lpstr>
      <vt:lpstr>Calibri</vt:lpstr>
      <vt:lpstr>全真中隸書</vt:lpstr>
      <vt:lpstr>DFKai-SB</vt:lpstr>
      <vt:lpstr>Sparkle</vt:lpstr>
      <vt:lpstr>S58    我以信心仰望你  1/4</vt:lpstr>
      <vt:lpstr>S58    我以信心仰望你  2/4</vt:lpstr>
      <vt:lpstr>S58    我以信心仰望你  3/4</vt:lpstr>
      <vt:lpstr>S58    我以信心仰望你  4/4</vt:lpstr>
    </vt:vector>
  </TitlesOfParts>
  <Company>University of Kentucky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LCCC</dc:creator>
  <cp:lastModifiedBy>Mingyong Huang</cp:lastModifiedBy>
  <cp:revision>20</cp:revision>
  <dcterms:created xsi:type="dcterms:W3CDTF">2010-07-21T01:59:38Z</dcterms:created>
  <dcterms:modified xsi:type="dcterms:W3CDTF">2018-03-26T02:51:49Z</dcterms:modified>
</cp:coreProperties>
</file>