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9144000" cy="6858000"/>
  <p:kinsoku lang="zh-TW" invalStChars="" invalEndChars="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655050" y="648652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AD3A14CB-847F-4AFA-9AAB-2AB1670FAB92}" type="slidenum">
              <a:rPr lang="en-US" altLang="zh-TW" sz="1400"/>
              <a:pPr algn="r"/>
              <a:t>‹#›</a:t>
            </a:fld>
            <a:endParaRPr lang="en-US" altLang="zh-TW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9088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notes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5"/>
          <p:cNvGrpSpPr>
            <a:grpSpLocks/>
          </p:cNvGrpSpPr>
          <p:nvPr/>
        </p:nvGrpSpPr>
        <p:grpSpPr bwMode="auto">
          <a:xfrm>
            <a:off x="0" y="3429000"/>
            <a:ext cx="9132888" cy="3417888"/>
            <a:chOff x="0" y="2160"/>
            <a:chExt cx="5753" cy="2153"/>
          </a:xfrm>
        </p:grpSpPr>
        <p:sp>
          <p:nvSpPr>
            <p:cNvPr id="2" name="Freeform 2"/>
            <p:cNvSpPr>
              <a:spLocks/>
            </p:cNvSpPr>
            <p:nvPr/>
          </p:nvSpPr>
          <p:spPr bwMode="auto">
            <a:xfrm>
              <a:off x="0" y="4046"/>
              <a:ext cx="5753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2" y="266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53" h="267">
                  <a:moveTo>
                    <a:pt x="0" y="266"/>
                  </a:moveTo>
                  <a:lnTo>
                    <a:pt x="5752" y="266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1" name="Group 70"/>
            <p:cNvGrpSpPr>
              <a:grpSpLocks/>
            </p:cNvGrpSpPr>
            <p:nvPr/>
          </p:nvGrpSpPr>
          <p:grpSpPr bwMode="auto">
            <a:xfrm>
              <a:off x="0" y="2160"/>
              <a:ext cx="2143" cy="2110"/>
              <a:chOff x="0" y="2160"/>
              <a:chExt cx="2143" cy="2110"/>
            </a:xfrm>
          </p:grpSpPr>
          <p:grpSp>
            <p:nvGrpSpPr>
              <p:cNvPr id="1076" name="Group 28"/>
              <p:cNvGrpSpPr>
                <a:grpSpLocks/>
              </p:cNvGrpSpPr>
              <p:nvPr/>
            </p:nvGrpSpPr>
            <p:grpSpPr bwMode="auto">
              <a:xfrm>
                <a:off x="86" y="2160"/>
                <a:ext cx="1895" cy="2110"/>
                <a:chOff x="86" y="2160"/>
                <a:chExt cx="1895" cy="2110"/>
              </a:xfrm>
            </p:grpSpPr>
            <p:grpSp>
              <p:nvGrpSpPr>
                <p:cNvPr id="3" name="Group 5"/>
                <p:cNvGrpSpPr>
                  <a:grpSpLocks/>
                </p:cNvGrpSpPr>
                <p:nvPr/>
              </p:nvGrpSpPr>
              <p:grpSpPr bwMode="auto">
                <a:xfrm>
                  <a:off x="633" y="3365"/>
                  <a:ext cx="183" cy="799"/>
                  <a:chOff x="633" y="3365"/>
                  <a:chExt cx="183" cy="799"/>
                </a:xfrm>
              </p:grpSpPr>
              <p:sp>
                <p:nvSpPr>
                  <p:cNvPr id="4" name="Freeform 3"/>
                  <p:cNvSpPr>
                    <a:spLocks/>
                  </p:cNvSpPr>
                  <p:nvPr/>
                </p:nvSpPr>
                <p:spPr bwMode="auto">
                  <a:xfrm>
                    <a:off x="637" y="3745"/>
                    <a:ext cx="179" cy="327"/>
                  </a:xfrm>
                  <a:custGeom>
                    <a:avLst/>
                    <a:gdLst/>
                    <a:ahLst/>
                    <a:cxnLst>
                      <a:cxn ang="0">
                        <a:pos x="0" y="326"/>
                      </a:cxn>
                      <a:cxn ang="0">
                        <a:pos x="26" y="253"/>
                      </a:cxn>
                      <a:cxn ang="0">
                        <a:pos x="49" y="173"/>
                      </a:cxn>
                      <a:cxn ang="0">
                        <a:pos x="60" y="137"/>
                      </a:cxn>
                      <a:cxn ang="0">
                        <a:pos x="76" y="97"/>
                      </a:cxn>
                      <a:cxn ang="0">
                        <a:pos x="98" y="54"/>
                      </a:cxn>
                      <a:cxn ang="0">
                        <a:pos x="114" y="27"/>
                      </a:cxn>
                      <a:cxn ang="0">
                        <a:pos x="127" y="15"/>
                      </a:cxn>
                      <a:cxn ang="0">
                        <a:pos x="143" y="4"/>
                      </a:cxn>
                      <a:cxn ang="0">
                        <a:pos x="161" y="0"/>
                      </a:cxn>
                      <a:cxn ang="0">
                        <a:pos x="169" y="9"/>
                      </a:cxn>
                      <a:cxn ang="0">
                        <a:pos x="178" y="31"/>
                      </a:cxn>
                    </a:cxnLst>
                    <a:rect l="0" t="0" r="r" b="b"/>
                    <a:pathLst>
                      <a:path w="179" h="327">
                        <a:moveTo>
                          <a:pt x="0" y="326"/>
                        </a:moveTo>
                        <a:lnTo>
                          <a:pt x="26" y="253"/>
                        </a:lnTo>
                        <a:lnTo>
                          <a:pt x="49" y="173"/>
                        </a:lnTo>
                        <a:lnTo>
                          <a:pt x="60" y="137"/>
                        </a:lnTo>
                        <a:lnTo>
                          <a:pt x="76" y="97"/>
                        </a:lnTo>
                        <a:lnTo>
                          <a:pt x="98" y="54"/>
                        </a:lnTo>
                        <a:lnTo>
                          <a:pt x="114" y="27"/>
                        </a:lnTo>
                        <a:lnTo>
                          <a:pt x="127" y="15"/>
                        </a:lnTo>
                        <a:lnTo>
                          <a:pt x="143" y="4"/>
                        </a:lnTo>
                        <a:lnTo>
                          <a:pt x="161" y="0"/>
                        </a:lnTo>
                        <a:lnTo>
                          <a:pt x="169" y="9"/>
                        </a:lnTo>
                        <a:lnTo>
                          <a:pt x="178" y="31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auto">
                  <a:xfrm>
                    <a:off x="633" y="3365"/>
                    <a:ext cx="122" cy="799"/>
                  </a:xfrm>
                  <a:custGeom>
                    <a:avLst/>
                    <a:gdLst/>
                    <a:ahLst/>
                    <a:cxnLst>
                      <a:cxn ang="0">
                        <a:pos x="1" y="798"/>
                      </a:cxn>
                      <a:cxn ang="0">
                        <a:pos x="0" y="724"/>
                      </a:cxn>
                      <a:cxn ang="0">
                        <a:pos x="0" y="667"/>
                      </a:cxn>
                      <a:cxn ang="0">
                        <a:pos x="3" y="628"/>
                      </a:cxn>
                      <a:cxn ang="0">
                        <a:pos x="4" y="580"/>
                      </a:cxn>
                      <a:cxn ang="0">
                        <a:pos x="4" y="530"/>
                      </a:cxn>
                      <a:cxn ang="0">
                        <a:pos x="5" y="489"/>
                      </a:cxn>
                      <a:cxn ang="0">
                        <a:pos x="8" y="451"/>
                      </a:cxn>
                      <a:cxn ang="0">
                        <a:pos x="12" y="384"/>
                      </a:cxn>
                      <a:cxn ang="0">
                        <a:pos x="18" y="311"/>
                      </a:cxn>
                      <a:cxn ang="0">
                        <a:pos x="26" y="238"/>
                      </a:cxn>
                      <a:cxn ang="0">
                        <a:pos x="32" y="159"/>
                      </a:cxn>
                      <a:cxn ang="0">
                        <a:pos x="37" y="112"/>
                      </a:cxn>
                      <a:cxn ang="0">
                        <a:pos x="41" y="94"/>
                      </a:cxn>
                      <a:cxn ang="0">
                        <a:pos x="52" y="62"/>
                      </a:cxn>
                      <a:cxn ang="0">
                        <a:pos x="63" y="39"/>
                      </a:cxn>
                      <a:cxn ang="0">
                        <a:pos x="75" y="21"/>
                      </a:cxn>
                      <a:cxn ang="0">
                        <a:pos x="87" y="5"/>
                      </a:cxn>
                      <a:cxn ang="0">
                        <a:pos x="95" y="0"/>
                      </a:cxn>
                      <a:cxn ang="0">
                        <a:pos x="107" y="0"/>
                      </a:cxn>
                      <a:cxn ang="0">
                        <a:pos x="117" y="6"/>
                      </a:cxn>
                      <a:cxn ang="0">
                        <a:pos x="121" y="14"/>
                      </a:cxn>
                    </a:cxnLst>
                    <a:rect l="0" t="0" r="r" b="b"/>
                    <a:pathLst>
                      <a:path w="122" h="799">
                        <a:moveTo>
                          <a:pt x="1" y="798"/>
                        </a:moveTo>
                        <a:lnTo>
                          <a:pt x="0" y="724"/>
                        </a:lnTo>
                        <a:lnTo>
                          <a:pt x="0" y="667"/>
                        </a:lnTo>
                        <a:lnTo>
                          <a:pt x="3" y="628"/>
                        </a:lnTo>
                        <a:lnTo>
                          <a:pt x="4" y="580"/>
                        </a:lnTo>
                        <a:lnTo>
                          <a:pt x="4" y="530"/>
                        </a:lnTo>
                        <a:lnTo>
                          <a:pt x="5" y="489"/>
                        </a:lnTo>
                        <a:lnTo>
                          <a:pt x="8" y="451"/>
                        </a:lnTo>
                        <a:lnTo>
                          <a:pt x="12" y="384"/>
                        </a:lnTo>
                        <a:lnTo>
                          <a:pt x="18" y="311"/>
                        </a:lnTo>
                        <a:lnTo>
                          <a:pt x="26" y="238"/>
                        </a:lnTo>
                        <a:lnTo>
                          <a:pt x="32" y="159"/>
                        </a:lnTo>
                        <a:lnTo>
                          <a:pt x="37" y="112"/>
                        </a:lnTo>
                        <a:lnTo>
                          <a:pt x="41" y="94"/>
                        </a:lnTo>
                        <a:lnTo>
                          <a:pt x="52" y="62"/>
                        </a:lnTo>
                        <a:lnTo>
                          <a:pt x="63" y="39"/>
                        </a:lnTo>
                        <a:lnTo>
                          <a:pt x="75" y="21"/>
                        </a:lnTo>
                        <a:lnTo>
                          <a:pt x="87" y="5"/>
                        </a:lnTo>
                        <a:lnTo>
                          <a:pt x="95" y="0"/>
                        </a:lnTo>
                        <a:lnTo>
                          <a:pt x="107" y="0"/>
                        </a:lnTo>
                        <a:lnTo>
                          <a:pt x="117" y="6"/>
                        </a:lnTo>
                        <a:lnTo>
                          <a:pt x="121" y="14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74" y="3309"/>
                  <a:ext cx="368" cy="862"/>
                  <a:chOff x="274" y="3309"/>
                  <a:chExt cx="368" cy="862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auto">
                  <a:xfrm>
                    <a:off x="418" y="3810"/>
                    <a:ext cx="224" cy="361"/>
                  </a:xfrm>
                  <a:custGeom>
                    <a:avLst/>
                    <a:gdLst/>
                    <a:ahLst/>
                    <a:cxnLst>
                      <a:cxn ang="0">
                        <a:pos x="223" y="360"/>
                      </a:cxn>
                      <a:cxn ang="0">
                        <a:pos x="190" y="326"/>
                      </a:cxn>
                      <a:cxn ang="0">
                        <a:pos x="177" y="304"/>
                      </a:cxn>
                      <a:cxn ang="0">
                        <a:pos x="168" y="287"/>
                      </a:cxn>
                      <a:cxn ang="0">
                        <a:pos x="119" y="121"/>
                      </a:cxn>
                      <a:cxn ang="0">
                        <a:pos x="92" y="68"/>
                      </a:cxn>
                      <a:cxn ang="0">
                        <a:pos x="72" y="34"/>
                      </a:cxn>
                      <a:cxn ang="0">
                        <a:pos x="57" y="18"/>
                      </a:cxn>
                      <a:cxn ang="0">
                        <a:pos x="38" y="5"/>
                      </a:cxn>
                      <a:cxn ang="0">
                        <a:pos x="21" y="0"/>
                      </a:cxn>
                      <a:cxn ang="0">
                        <a:pos x="7" y="3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224" h="361">
                        <a:moveTo>
                          <a:pt x="223" y="360"/>
                        </a:moveTo>
                        <a:lnTo>
                          <a:pt x="190" y="326"/>
                        </a:lnTo>
                        <a:lnTo>
                          <a:pt x="177" y="304"/>
                        </a:lnTo>
                        <a:lnTo>
                          <a:pt x="168" y="287"/>
                        </a:lnTo>
                        <a:lnTo>
                          <a:pt x="119" y="121"/>
                        </a:lnTo>
                        <a:lnTo>
                          <a:pt x="92" y="68"/>
                        </a:lnTo>
                        <a:lnTo>
                          <a:pt x="72" y="34"/>
                        </a:lnTo>
                        <a:lnTo>
                          <a:pt x="57" y="18"/>
                        </a:lnTo>
                        <a:lnTo>
                          <a:pt x="38" y="5"/>
                        </a:lnTo>
                        <a:lnTo>
                          <a:pt x="21" y="0"/>
                        </a:lnTo>
                        <a:lnTo>
                          <a:pt x="7" y="3"/>
                        </a:lnTo>
                        <a:lnTo>
                          <a:pt x="0" y="2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" name="Freeform 7"/>
                  <p:cNvSpPr>
                    <a:spLocks/>
                  </p:cNvSpPr>
                  <p:nvPr/>
                </p:nvSpPr>
                <p:spPr bwMode="auto">
                  <a:xfrm>
                    <a:off x="274" y="3309"/>
                    <a:ext cx="341" cy="858"/>
                  </a:xfrm>
                  <a:custGeom>
                    <a:avLst/>
                    <a:gdLst/>
                    <a:ahLst/>
                    <a:cxnLst>
                      <a:cxn ang="0">
                        <a:pos x="340" y="857"/>
                      </a:cxn>
                      <a:cxn ang="0">
                        <a:pos x="331" y="789"/>
                      </a:cxn>
                      <a:cxn ang="0">
                        <a:pos x="224" y="324"/>
                      </a:cxn>
                      <a:cxn ang="0">
                        <a:pos x="176" y="181"/>
                      </a:cxn>
                      <a:cxn ang="0">
                        <a:pos x="162" y="133"/>
                      </a:cxn>
                      <a:cxn ang="0">
                        <a:pos x="144" y="79"/>
                      </a:cxn>
                      <a:cxn ang="0">
                        <a:pos x="123" y="37"/>
                      </a:cxn>
                      <a:cxn ang="0">
                        <a:pos x="103" y="16"/>
                      </a:cxn>
                      <a:cxn ang="0">
                        <a:pos x="78" y="1"/>
                      </a:cxn>
                      <a:cxn ang="0">
                        <a:pos x="53" y="0"/>
                      </a:cxn>
                      <a:cxn ang="0">
                        <a:pos x="36" y="17"/>
                      </a:cxn>
                      <a:cxn ang="0">
                        <a:pos x="0" y="96"/>
                      </a:cxn>
                    </a:cxnLst>
                    <a:rect l="0" t="0" r="r" b="b"/>
                    <a:pathLst>
                      <a:path w="341" h="858">
                        <a:moveTo>
                          <a:pt x="340" y="857"/>
                        </a:moveTo>
                        <a:lnTo>
                          <a:pt x="331" y="789"/>
                        </a:lnTo>
                        <a:lnTo>
                          <a:pt x="224" y="324"/>
                        </a:lnTo>
                        <a:lnTo>
                          <a:pt x="176" y="181"/>
                        </a:lnTo>
                        <a:lnTo>
                          <a:pt x="162" y="133"/>
                        </a:lnTo>
                        <a:lnTo>
                          <a:pt x="144" y="79"/>
                        </a:lnTo>
                        <a:lnTo>
                          <a:pt x="123" y="37"/>
                        </a:lnTo>
                        <a:lnTo>
                          <a:pt x="103" y="16"/>
                        </a:lnTo>
                        <a:lnTo>
                          <a:pt x="78" y="1"/>
                        </a:lnTo>
                        <a:lnTo>
                          <a:pt x="53" y="0"/>
                        </a:lnTo>
                        <a:lnTo>
                          <a:pt x="36" y="17"/>
                        </a:lnTo>
                        <a:lnTo>
                          <a:pt x="0" y="9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" name="Freeform 9"/>
                <p:cNvSpPr>
                  <a:spLocks/>
                </p:cNvSpPr>
                <p:nvPr/>
              </p:nvSpPr>
              <p:spPr bwMode="auto">
                <a:xfrm>
                  <a:off x="420" y="3809"/>
                  <a:ext cx="81" cy="359"/>
                </a:xfrm>
                <a:custGeom>
                  <a:avLst/>
                  <a:gdLst/>
                  <a:ahLst/>
                  <a:cxnLst>
                    <a:cxn ang="0">
                      <a:pos x="0" y="358"/>
                    </a:cxn>
                    <a:cxn ang="0">
                      <a:pos x="12" y="278"/>
                    </a:cxn>
                    <a:cxn ang="0">
                      <a:pos x="22" y="190"/>
                    </a:cxn>
                    <a:cxn ang="0">
                      <a:pos x="27" y="151"/>
                    </a:cxn>
                    <a:cxn ang="0">
                      <a:pos x="34" y="106"/>
                    </a:cxn>
                    <a:cxn ang="0">
                      <a:pos x="44" y="60"/>
                    </a:cxn>
                    <a:cxn ang="0">
                      <a:pos x="51" y="30"/>
                    </a:cxn>
                    <a:cxn ang="0">
                      <a:pos x="57" y="16"/>
                    </a:cxn>
                    <a:cxn ang="0">
                      <a:pos x="64" y="4"/>
                    </a:cxn>
                    <a:cxn ang="0">
                      <a:pos x="72" y="0"/>
                    </a:cxn>
                    <a:cxn ang="0">
                      <a:pos x="76" y="10"/>
                    </a:cxn>
                    <a:cxn ang="0">
                      <a:pos x="80" y="34"/>
                    </a:cxn>
                  </a:cxnLst>
                  <a:rect l="0" t="0" r="r" b="b"/>
                  <a:pathLst>
                    <a:path w="81" h="359">
                      <a:moveTo>
                        <a:pt x="0" y="358"/>
                      </a:moveTo>
                      <a:lnTo>
                        <a:pt x="12" y="278"/>
                      </a:lnTo>
                      <a:lnTo>
                        <a:pt x="22" y="190"/>
                      </a:lnTo>
                      <a:lnTo>
                        <a:pt x="27" y="151"/>
                      </a:lnTo>
                      <a:lnTo>
                        <a:pt x="34" y="106"/>
                      </a:lnTo>
                      <a:lnTo>
                        <a:pt x="44" y="60"/>
                      </a:lnTo>
                      <a:lnTo>
                        <a:pt x="51" y="30"/>
                      </a:lnTo>
                      <a:lnTo>
                        <a:pt x="57" y="16"/>
                      </a:lnTo>
                      <a:lnTo>
                        <a:pt x="64" y="4"/>
                      </a:lnTo>
                      <a:lnTo>
                        <a:pt x="72" y="0"/>
                      </a:lnTo>
                      <a:lnTo>
                        <a:pt x="76" y="10"/>
                      </a:lnTo>
                      <a:lnTo>
                        <a:pt x="80" y="34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" name="Freeform 10"/>
                <p:cNvSpPr>
                  <a:spLocks/>
                </p:cNvSpPr>
                <p:nvPr/>
              </p:nvSpPr>
              <p:spPr bwMode="auto">
                <a:xfrm>
                  <a:off x="417" y="3395"/>
                  <a:ext cx="56" cy="875"/>
                </a:xfrm>
                <a:custGeom>
                  <a:avLst/>
                  <a:gdLst/>
                  <a:ahLst/>
                  <a:cxnLst>
                    <a:cxn ang="0">
                      <a:pos x="0" y="874"/>
                    </a:cxn>
                    <a:cxn ang="0">
                      <a:pos x="0" y="793"/>
                    </a:cxn>
                    <a:cxn ang="0">
                      <a:pos x="0" y="731"/>
                    </a:cxn>
                    <a:cxn ang="0">
                      <a:pos x="1" y="688"/>
                    </a:cxn>
                    <a:cxn ang="0">
                      <a:pos x="2" y="635"/>
                    </a:cxn>
                    <a:cxn ang="0">
                      <a:pos x="2" y="581"/>
                    </a:cxn>
                    <a:cxn ang="0">
                      <a:pos x="2" y="535"/>
                    </a:cxn>
                    <a:cxn ang="0">
                      <a:pos x="4" y="494"/>
                    </a:cxn>
                    <a:cxn ang="0">
                      <a:pos x="6" y="421"/>
                    </a:cxn>
                    <a:cxn ang="0">
                      <a:pos x="8" y="341"/>
                    </a:cxn>
                    <a:cxn ang="0">
                      <a:pos x="12" y="261"/>
                    </a:cxn>
                    <a:cxn ang="0">
                      <a:pos x="14" y="174"/>
                    </a:cxn>
                    <a:cxn ang="0">
                      <a:pos x="17" y="123"/>
                    </a:cxn>
                    <a:cxn ang="0">
                      <a:pos x="19" y="103"/>
                    </a:cxn>
                    <a:cxn ang="0">
                      <a:pos x="24" y="68"/>
                    </a:cxn>
                    <a:cxn ang="0">
                      <a:pos x="28" y="43"/>
                    </a:cxn>
                    <a:cxn ang="0">
                      <a:pos x="34" y="23"/>
                    </a:cxn>
                    <a:cxn ang="0">
                      <a:pos x="39" y="5"/>
                    </a:cxn>
                    <a:cxn ang="0">
                      <a:pos x="43" y="0"/>
                    </a:cxn>
                    <a:cxn ang="0">
                      <a:pos x="49" y="0"/>
                    </a:cxn>
                    <a:cxn ang="0">
                      <a:pos x="53" y="7"/>
                    </a:cxn>
                    <a:cxn ang="0">
                      <a:pos x="55" y="15"/>
                    </a:cxn>
                  </a:cxnLst>
                  <a:rect l="0" t="0" r="r" b="b"/>
                  <a:pathLst>
                    <a:path w="56" h="875">
                      <a:moveTo>
                        <a:pt x="0" y="874"/>
                      </a:moveTo>
                      <a:lnTo>
                        <a:pt x="0" y="793"/>
                      </a:lnTo>
                      <a:lnTo>
                        <a:pt x="0" y="731"/>
                      </a:lnTo>
                      <a:lnTo>
                        <a:pt x="1" y="688"/>
                      </a:lnTo>
                      <a:lnTo>
                        <a:pt x="2" y="635"/>
                      </a:lnTo>
                      <a:lnTo>
                        <a:pt x="2" y="581"/>
                      </a:lnTo>
                      <a:lnTo>
                        <a:pt x="2" y="535"/>
                      </a:lnTo>
                      <a:lnTo>
                        <a:pt x="4" y="494"/>
                      </a:lnTo>
                      <a:lnTo>
                        <a:pt x="6" y="421"/>
                      </a:lnTo>
                      <a:lnTo>
                        <a:pt x="8" y="341"/>
                      </a:lnTo>
                      <a:lnTo>
                        <a:pt x="12" y="261"/>
                      </a:lnTo>
                      <a:lnTo>
                        <a:pt x="14" y="174"/>
                      </a:lnTo>
                      <a:lnTo>
                        <a:pt x="17" y="123"/>
                      </a:lnTo>
                      <a:lnTo>
                        <a:pt x="19" y="103"/>
                      </a:lnTo>
                      <a:lnTo>
                        <a:pt x="24" y="68"/>
                      </a:lnTo>
                      <a:lnTo>
                        <a:pt x="28" y="43"/>
                      </a:lnTo>
                      <a:lnTo>
                        <a:pt x="34" y="23"/>
                      </a:lnTo>
                      <a:lnTo>
                        <a:pt x="39" y="5"/>
                      </a:lnTo>
                      <a:lnTo>
                        <a:pt x="43" y="0"/>
                      </a:lnTo>
                      <a:lnTo>
                        <a:pt x="49" y="0"/>
                      </a:lnTo>
                      <a:lnTo>
                        <a:pt x="53" y="7"/>
                      </a:lnTo>
                      <a:lnTo>
                        <a:pt x="55" y="1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auto">
                <a:xfrm>
                  <a:off x="86" y="2584"/>
                  <a:ext cx="191" cy="1501"/>
                </a:xfrm>
                <a:custGeom>
                  <a:avLst/>
                  <a:gdLst/>
                  <a:ahLst/>
                  <a:cxnLst>
                    <a:cxn ang="0">
                      <a:pos x="190" y="1500"/>
                    </a:cxn>
                    <a:cxn ang="0">
                      <a:pos x="185" y="1381"/>
                    </a:cxn>
                    <a:cxn ang="0">
                      <a:pos x="124" y="568"/>
                    </a:cxn>
                    <a:cxn ang="0">
                      <a:pos x="98" y="316"/>
                    </a:cxn>
                    <a:cxn ang="0">
                      <a:pos x="91" y="233"/>
                    </a:cxn>
                    <a:cxn ang="0">
                      <a:pos x="80" y="138"/>
                    </a:cxn>
                    <a:cxn ang="0">
                      <a:pos x="69" y="65"/>
                    </a:cxn>
                    <a:cxn ang="0">
                      <a:pos x="57" y="27"/>
                    </a:cxn>
                    <a:cxn ang="0">
                      <a:pos x="44" y="2"/>
                    </a:cxn>
                    <a:cxn ang="0">
                      <a:pos x="30" y="0"/>
                    </a:cxn>
                    <a:cxn ang="0">
                      <a:pos x="20" y="29"/>
                    </a:cxn>
                    <a:cxn ang="0">
                      <a:pos x="0" y="168"/>
                    </a:cxn>
                  </a:cxnLst>
                  <a:rect l="0" t="0" r="r" b="b"/>
                  <a:pathLst>
                    <a:path w="191" h="1501">
                      <a:moveTo>
                        <a:pt x="190" y="1500"/>
                      </a:moveTo>
                      <a:lnTo>
                        <a:pt x="185" y="1381"/>
                      </a:lnTo>
                      <a:lnTo>
                        <a:pt x="124" y="568"/>
                      </a:lnTo>
                      <a:lnTo>
                        <a:pt x="98" y="316"/>
                      </a:lnTo>
                      <a:lnTo>
                        <a:pt x="91" y="233"/>
                      </a:lnTo>
                      <a:lnTo>
                        <a:pt x="80" y="138"/>
                      </a:lnTo>
                      <a:lnTo>
                        <a:pt x="69" y="65"/>
                      </a:lnTo>
                      <a:lnTo>
                        <a:pt x="57" y="27"/>
                      </a:lnTo>
                      <a:lnTo>
                        <a:pt x="44" y="2"/>
                      </a:lnTo>
                      <a:lnTo>
                        <a:pt x="30" y="0"/>
                      </a:lnTo>
                      <a:lnTo>
                        <a:pt x="20" y="29"/>
                      </a:lnTo>
                      <a:lnTo>
                        <a:pt x="0" y="16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" name="Group 16"/>
                <p:cNvGrpSpPr>
                  <a:grpSpLocks/>
                </p:cNvGrpSpPr>
                <p:nvPr/>
              </p:nvGrpSpPr>
              <p:grpSpPr bwMode="auto">
                <a:xfrm>
                  <a:off x="205" y="2160"/>
                  <a:ext cx="207" cy="2092"/>
                  <a:chOff x="205" y="2160"/>
                  <a:chExt cx="207" cy="2092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auto">
                  <a:xfrm>
                    <a:off x="205" y="3724"/>
                    <a:ext cx="126" cy="528"/>
                  </a:xfrm>
                  <a:custGeom>
                    <a:avLst/>
                    <a:gdLst/>
                    <a:ahLst/>
                    <a:cxnLst>
                      <a:cxn ang="0">
                        <a:pos x="125" y="527"/>
                      </a:cxn>
                      <a:cxn ang="0">
                        <a:pos x="107" y="476"/>
                      </a:cxn>
                      <a:cxn ang="0">
                        <a:pos x="99" y="445"/>
                      </a:cxn>
                      <a:cxn ang="0">
                        <a:pos x="95" y="420"/>
                      </a:cxn>
                      <a:cxn ang="0">
                        <a:pos x="67" y="177"/>
                      </a:cxn>
                      <a:cxn ang="0">
                        <a:pos x="51" y="100"/>
                      </a:cxn>
                      <a:cxn ang="0">
                        <a:pos x="40" y="51"/>
                      </a:cxn>
                      <a:cxn ang="0">
                        <a:pos x="32" y="26"/>
                      </a:cxn>
                      <a:cxn ang="0">
                        <a:pos x="21" y="7"/>
                      </a:cxn>
                      <a:cxn ang="0">
                        <a:pos x="12" y="0"/>
                      </a:cxn>
                      <a:cxn ang="0">
                        <a:pos x="4" y="5"/>
                      </a:cxn>
                      <a:cxn ang="0">
                        <a:pos x="0" y="35"/>
                      </a:cxn>
                    </a:cxnLst>
                    <a:rect l="0" t="0" r="r" b="b"/>
                    <a:pathLst>
                      <a:path w="126" h="528">
                        <a:moveTo>
                          <a:pt x="125" y="527"/>
                        </a:moveTo>
                        <a:lnTo>
                          <a:pt x="107" y="476"/>
                        </a:lnTo>
                        <a:lnTo>
                          <a:pt x="99" y="445"/>
                        </a:lnTo>
                        <a:lnTo>
                          <a:pt x="95" y="420"/>
                        </a:lnTo>
                        <a:lnTo>
                          <a:pt x="67" y="177"/>
                        </a:lnTo>
                        <a:lnTo>
                          <a:pt x="51" y="100"/>
                        </a:lnTo>
                        <a:lnTo>
                          <a:pt x="40" y="51"/>
                        </a:lnTo>
                        <a:lnTo>
                          <a:pt x="32" y="26"/>
                        </a:lnTo>
                        <a:lnTo>
                          <a:pt x="21" y="7"/>
                        </a:lnTo>
                        <a:lnTo>
                          <a:pt x="12" y="0"/>
                        </a:lnTo>
                        <a:lnTo>
                          <a:pt x="4" y="5"/>
                        </a:lnTo>
                        <a:lnTo>
                          <a:pt x="0" y="3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auto">
                  <a:xfrm>
                    <a:off x="235" y="2160"/>
                    <a:ext cx="177" cy="1933"/>
                  </a:xfrm>
                  <a:custGeom>
                    <a:avLst/>
                    <a:gdLst/>
                    <a:ahLst/>
                    <a:cxnLst>
                      <a:cxn ang="0">
                        <a:pos x="0" y="1932"/>
                      </a:cxn>
                      <a:cxn ang="0">
                        <a:pos x="62" y="1216"/>
                      </a:cxn>
                      <a:cxn ang="0">
                        <a:pos x="69" y="1101"/>
                      </a:cxn>
                      <a:cxn ang="0">
                        <a:pos x="85" y="915"/>
                      </a:cxn>
                      <a:cxn ang="0">
                        <a:pos x="100" y="721"/>
                      </a:cxn>
                      <a:cxn ang="0">
                        <a:pos x="108" y="616"/>
                      </a:cxn>
                      <a:cxn ang="0">
                        <a:pos x="112" y="504"/>
                      </a:cxn>
                      <a:cxn ang="0">
                        <a:pos x="117" y="399"/>
                      </a:cxn>
                      <a:cxn ang="0">
                        <a:pos x="128" y="277"/>
                      </a:cxn>
                      <a:cxn ang="0">
                        <a:pos x="137" y="165"/>
                      </a:cxn>
                      <a:cxn ang="0">
                        <a:pos x="151" y="67"/>
                      </a:cxn>
                      <a:cxn ang="0">
                        <a:pos x="160" y="5"/>
                      </a:cxn>
                      <a:cxn ang="0">
                        <a:pos x="167" y="0"/>
                      </a:cxn>
                      <a:cxn ang="0">
                        <a:pos x="172" y="32"/>
                      </a:cxn>
                      <a:cxn ang="0">
                        <a:pos x="176" y="140"/>
                      </a:cxn>
                    </a:cxnLst>
                    <a:rect l="0" t="0" r="r" b="b"/>
                    <a:pathLst>
                      <a:path w="177" h="1933">
                        <a:moveTo>
                          <a:pt x="0" y="1932"/>
                        </a:moveTo>
                        <a:lnTo>
                          <a:pt x="62" y="1216"/>
                        </a:lnTo>
                        <a:lnTo>
                          <a:pt x="69" y="1101"/>
                        </a:lnTo>
                        <a:lnTo>
                          <a:pt x="85" y="915"/>
                        </a:lnTo>
                        <a:lnTo>
                          <a:pt x="100" y="721"/>
                        </a:lnTo>
                        <a:lnTo>
                          <a:pt x="108" y="616"/>
                        </a:lnTo>
                        <a:lnTo>
                          <a:pt x="112" y="504"/>
                        </a:lnTo>
                        <a:lnTo>
                          <a:pt x="117" y="399"/>
                        </a:lnTo>
                        <a:lnTo>
                          <a:pt x="128" y="277"/>
                        </a:lnTo>
                        <a:lnTo>
                          <a:pt x="137" y="165"/>
                        </a:lnTo>
                        <a:lnTo>
                          <a:pt x="151" y="67"/>
                        </a:lnTo>
                        <a:lnTo>
                          <a:pt x="160" y="5"/>
                        </a:lnTo>
                        <a:lnTo>
                          <a:pt x="167" y="0"/>
                        </a:lnTo>
                        <a:lnTo>
                          <a:pt x="172" y="32"/>
                        </a:lnTo>
                        <a:lnTo>
                          <a:pt x="176" y="14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auto">
                  <a:xfrm>
                    <a:off x="266" y="3027"/>
                    <a:ext cx="142" cy="713"/>
                  </a:xfrm>
                  <a:custGeom>
                    <a:avLst/>
                    <a:gdLst/>
                    <a:ahLst/>
                    <a:cxnLst>
                      <a:cxn ang="0">
                        <a:pos x="0" y="712"/>
                      </a:cxn>
                      <a:cxn ang="0">
                        <a:pos x="27" y="558"/>
                      </a:cxn>
                      <a:cxn ang="0">
                        <a:pos x="43" y="380"/>
                      </a:cxn>
                      <a:cxn ang="0">
                        <a:pos x="52" y="301"/>
                      </a:cxn>
                      <a:cxn ang="0">
                        <a:pos x="64" y="210"/>
                      </a:cxn>
                      <a:cxn ang="0">
                        <a:pos x="80" y="115"/>
                      </a:cxn>
                      <a:cxn ang="0">
                        <a:pos x="93" y="56"/>
                      </a:cxn>
                      <a:cxn ang="0">
                        <a:pos x="102" y="26"/>
                      </a:cxn>
                      <a:cxn ang="0">
                        <a:pos x="114" y="5"/>
                      </a:cxn>
                      <a:cxn ang="0">
                        <a:pos x="129" y="0"/>
                      </a:cxn>
                      <a:cxn ang="0">
                        <a:pos x="136" y="16"/>
                      </a:cxn>
                      <a:cxn ang="0">
                        <a:pos x="141" y="63"/>
                      </a:cxn>
                    </a:cxnLst>
                    <a:rect l="0" t="0" r="r" b="b"/>
                    <a:pathLst>
                      <a:path w="142" h="713">
                        <a:moveTo>
                          <a:pt x="0" y="712"/>
                        </a:moveTo>
                        <a:lnTo>
                          <a:pt x="27" y="558"/>
                        </a:lnTo>
                        <a:lnTo>
                          <a:pt x="43" y="380"/>
                        </a:lnTo>
                        <a:lnTo>
                          <a:pt x="52" y="301"/>
                        </a:lnTo>
                        <a:lnTo>
                          <a:pt x="64" y="210"/>
                        </a:lnTo>
                        <a:lnTo>
                          <a:pt x="80" y="115"/>
                        </a:lnTo>
                        <a:lnTo>
                          <a:pt x="93" y="56"/>
                        </a:lnTo>
                        <a:lnTo>
                          <a:pt x="102" y="26"/>
                        </a:lnTo>
                        <a:lnTo>
                          <a:pt x="114" y="5"/>
                        </a:lnTo>
                        <a:lnTo>
                          <a:pt x="129" y="0"/>
                        </a:lnTo>
                        <a:lnTo>
                          <a:pt x="136" y="16"/>
                        </a:lnTo>
                        <a:lnTo>
                          <a:pt x="141" y="6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auto">
                  <a:xfrm>
                    <a:off x="206" y="3280"/>
                    <a:ext cx="66" cy="3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1" y="23"/>
                      </a:cxn>
                      <a:cxn ang="0">
                        <a:pos x="25" y="47"/>
                      </a:cxn>
                      <a:cxn ang="0">
                        <a:pos x="37" y="96"/>
                      </a:cxn>
                      <a:cxn ang="0">
                        <a:pos x="47" y="138"/>
                      </a:cxn>
                      <a:cxn ang="0">
                        <a:pos x="56" y="181"/>
                      </a:cxn>
                      <a:cxn ang="0">
                        <a:pos x="60" y="217"/>
                      </a:cxn>
                      <a:cxn ang="0">
                        <a:pos x="63" y="252"/>
                      </a:cxn>
                      <a:cxn ang="0">
                        <a:pos x="65" y="300"/>
                      </a:cxn>
                      <a:cxn ang="0">
                        <a:pos x="65" y="347"/>
                      </a:cxn>
                    </a:cxnLst>
                    <a:rect l="0" t="0" r="r" b="b"/>
                    <a:pathLst>
                      <a:path w="66" h="348">
                        <a:moveTo>
                          <a:pt x="0" y="0"/>
                        </a:moveTo>
                        <a:lnTo>
                          <a:pt x="11" y="23"/>
                        </a:lnTo>
                        <a:lnTo>
                          <a:pt x="25" y="47"/>
                        </a:lnTo>
                        <a:lnTo>
                          <a:pt x="37" y="96"/>
                        </a:lnTo>
                        <a:lnTo>
                          <a:pt x="47" y="138"/>
                        </a:lnTo>
                        <a:lnTo>
                          <a:pt x="56" y="181"/>
                        </a:lnTo>
                        <a:lnTo>
                          <a:pt x="60" y="217"/>
                        </a:lnTo>
                        <a:lnTo>
                          <a:pt x="63" y="252"/>
                        </a:lnTo>
                        <a:lnTo>
                          <a:pt x="65" y="300"/>
                        </a:lnTo>
                        <a:lnTo>
                          <a:pt x="65" y="34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auto">
                <a:xfrm>
                  <a:off x="1010" y="3956"/>
                  <a:ext cx="223" cy="177"/>
                </a:xfrm>
                <a:custGeom>
                  <a:avLst/>
                  <a:gdLst/>
                  <a:ahLst/>
                  <a:cxnLst>
                    <a:cxn ang="0">
                      <a:pos x="222" y="176"/>
                    </a:cxn>
                    <a:cxn ang="0">
                      <a:pos x="189" y="159"/>
                    </a:cxn>
                    <a:cxn ang="0">
                      <a:pos x="176" y="149"/>
                    </a:cxn>
                    <a:cxn ang="0">
                      <a:pos x="168" y="141"/>
                    </a:cxn>
                    <a:cxn ang="0">
                      <a:pos x="118" y="59"/>
                    </a:cxn>
                    <a:cxn ang="0">
                      <a:pos x="92" y="33"/>
                    </a:cxn>
                    <a:cxn ang="0">
                      <a:pos x="72" y="17"/>
                    </a:cxn>
                    <a:cxn ang="0">
                      <a:pos x="57" y="9"/>
                    </a:cxn>
                    <a:cxn ang="0">
                      <a:pos x="38" y="3"/>
                    </a:cxn>
                    <a:cxn ang="0">
                      <a:pos x="20" y="0"/>
                    </a:cxn>
                    <a:cxn ang="0">
                      <a:pos x="7" y="1"/>
                    </a:cxn>
                    <a:cxn ang="0">
                      <a:pos x="0" y="12"/>
                    </a:cxn>
                  </a:cxnLst>
                  <a:rect l="0" t="0" r="r" b="b"/>
                  <a:pathLst>
                    <a:path w="223" h="177">
                      <a:moveTo>
                        <a:pt x="222" y="176"/>
                      </a:moveTo>
                      <a:lnTo>
                        <a:pt x="189" y="159"/>
                      </a:lnTo>
                      <a:lnTo>
                        <a:pt x="176" y="149"/>
                      </a:lnTo>
                      <a:lnTo>
                        <a:pt x="168" y="141"/>
                      </a:lnTo>
                      <a:lnTo>
                        <a:pt x="118" y="59"/>
                      </a:lnTo>
                      <a:lnTo>
                        <a:pt x="92" y="33"/>
                      </a:lnTo>
                      <a:lnTo>
                        <a:pt x="72" y="17"/>
                      </a:lnTo>
                      <a:lnTo>
                        <a:pt x="57" y="9"/>
                      </a:lnTo>
                      <a:lnTo>
                        <a:pt x="38" y="3"/>
                      </a:lnTo>
                      <a:lnTo>
                        <a:pt x="20" y="0"/>
                      </a:lnTo>
                      <a:lnTo>
                        <a:pt x="7" y="1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auto">
                <a:xfrm>
                  <a:off x="1684" y="3889"/>
                  <a:ext cx="297" cy="191"/>
                </a:xfrm>
                <a:custGeom>
                  <a:avLst/>
                  <a:gdLst/>
                  <a:ahLst/>
                  <a:cxnLst>
                    <a:cxn ang="0">
                      <a:pos x="0" y="190"/>
                    </a:cxn>
                    <a:cxn ang="0">
                      <a:pos x="44" y="148"/>
                    </a:cxn>
                    <a:cxn ang="0">
                      <a:pos x="81" y="101"/>
                    </a:cxn>
                    <a:cxn ang="0">
                      <a:pos x="100" y="80"/>
                    </a:cxn>
                    <a:cxn ang="0">
                      <a:pos x="127" y="57"/>
                    </a:cxn>
                    <a:cxn ang="0">
                      <a:pos x="163" y="32"/>
                    </a:cxn>
                    <a:cxn ang="0">
                      <a:pos x="190" y="16"/>
                    </a:cxn>
                    <a:cxn ang="0">
                      <a:pos x="210" y="8"/>
                    </a:cxn>
                    <a:cxn ang="0">
                      <a:pos x="237" y="2"/>
                    </a:cxn>
                    <a:cxn ang="0">
                      <a:pos x="268" y="0"/>
                    </a:cxn>
                    <a:cxn ang="0">
                      <a:pos x="281" y="5"/>
                    </a:cxn>
                    <a:cxn ang="0">
                      <a:pos x="296" y="18"/>
                    </a:cxn>
                  </a:cxnLst>
                  <a:rect l="0" t="0" r="r" b="b"/>
                  <a:pathLst>
                    <a:path w="297" h="191">
                      <a:moveTo>
                        <a:pt x="0" y="190"/>
                      </a:moveTo>
                      <a:lnTo>
                        <a:pt x="44" y="148"/>
                      </a:lnTo>
                      <a:lnTo>
                        <a:pt x="81" y="101"/>
                      </a:lnTo>
                      <a:lnTo>
                        <a:pt x="100" y="80"/>
                      </a:lnTo>
                      <a:lnTo>
                        <a:pt x="127" y="57"/>
                      </a:lnTo>
                      <a:lnTo>
                        <a:pt x="163" y="32"/>
                      </a:lnTo>
                      <a:lnTo>
                        <a:pt x="190" y="16"/>
                      </a:lnTo>
                      <a:lnTo>
                        <a:pt x="210" y="8"/>
                      </a:lnTo>
                      <a:lnTo>
                        <a:pt x="237" y="2"/>
                      </a:lnTo>
                      <a:lnTo>
                        <a:pt x="268" y="0"/>
                      </a:lnTo>
                      <a:lnTo>
                        <a:pt x="281" y="5"/>
                      </a:lnTo>
                      <a:lnTo>
                        <a:pt x="296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auto">
                <a:xfrm>
                  <a:off x="1674" y="3664"/>
                  <a:ext cx="204" cy="472"/>
                </a:xfrm>
                <a:custGeom>
                  <a:avLst/>
                  <a:gdLst/>
                  <a:ahLst/>
                  <a:cxnLst>
                    <a:cxn ang="0">
                      <a:pos x="1" y="471"/>
                    </a:cxn>
                    <a:cxn ang="0">
                      <a:pos x="0" y="427"/>
                    </a:cxn>
                    <a:cxn ang="0">
                      <a:pos x="0" y="394"/>
                    </a:cxn>
                    <a:cxn ang="0">
                      <a:pos x="5" y="371"/>
                    </a:cxn>
                    <a:cxn ang="0">
                      <a:pos x="7" y="342"/>
                    </a:cxn>
                    <a:cxn ang="0">
                      <a:pos x="7" y="313"/>
                    </a:cxn>
                    <a:cxn ang="0">
                      <a:pos x="8" y="289"/>
                    </a:cxn>
                    <a:cxn ang="0">
                      <a:pos x="14" y="266"/>
                    </a:cxn>
                    <a:cxn ang="0">
                      <a:pos x="20" y="227"/>
                    </a:cxn>
                    <a:cxn ang="0">
                      <a:pos x="30" y="184"/>
                    </a:cxn>
                    <a:cxn ang="0">
                      <a:pos x="43" y="140"/>
                    </a:cxn>
                    <a:cxn ang="0">
                      <a:pos x="53" y="94"/>
                    </a:cxn>
                    <a:cxn ang="0">
                      <a:pos x="62" y="66"/>
                    </a:cxn>
                    <a:cxn ang="0">
                      <a:pos x="69" y="56"/>
                    </a:cxn>
                    <a:cxn ang="0">
                      <a:pos x="88" y="37"/>
                    </a:cxn>
                    <a:cxn ang="0">
                      <a:pos x="105" y="23"/>
                    </a:cxn>
                    <a:cxn ang="0">
                      <a:pos x="125" y="12"/>
                    </a:cxn>
                    <a:cxn ang="0">
                      <a:pos x="145" y="3"/>
                    </a:cxn>
                    <a:cxn ang="0">
                      <a:pos x="160" y="0"/>
                    </a:cxn>
                    <a:cxn ang="0">
                      <a:pos x="179" y="0"/>
                    </a:cxn>
                    <a:cxn ang="0">
                      <a:pos x="196" y="4"/>
                    </a:cxn>
                    <a:cxn ang="0">
                      <a:pos x="203" y="8"/>
                    </a:cxn>
                  </a:cxnLst>
                  <a:rect l="0" t="0" r="r" b="b"/>
                  <a:pathLst>
                    <a:path w="204" h="472">
                      <a:moveTo>
                        <a:pt x="1" y="471"/>
                      </a:moveTo>
                      <a:lnTo>
                        <a:pt x="0" y="427"/>
                      </a:lnTo>
                      <a:lnTo>
                        <a:pt x="0" y="394"/>
                      </a:lnTo>
                      <a:lnTo>
                        <a:pt x="5" y="371"/>
                      </a:lnTo>
                      <a:lnTo>
                        <a:pt x="7" y="342"/>
                      </a:lnTo>
                      <a:lnTo>
                        <a:pt x="7" y="313"/>
                      </a:lnTo>
                      <a:lnTo>
                        <a:pt x="8" y="289"/>
                      </a:lnTo>
                      <a:lnTo>
                        <a:pt x="14" y="266"/>
                      </a:lnTo>
                      <a:lnTo>
                        <a:pt x="20" y="227"/>
                      </a:lnTo>
                      <a:lnTo>
                        <a:pt x="30" y="184"/>
                      </a:lnTo>
                      <a:lnTo>
                        <a:pt x="43" y="140"/>
                      </a:lnTo>
                      <a:lnTo>
                        <a:pt x="53" y="94"/>
                      </a:lnTo>
                      <a:lnTo>
                        <a:pt x="62" y="66"/>
                      </a:lnTo>
                      <a:lnTo>
                        <a:pt x="69" y="56"/>
                      </a:lnTo>
                      <a:lnTo>
                        <a:pt x="88" y="37"/>
                      </a:lnTo>
                      <a:lnTo>
                        <a:pt x="105" y="23"/>
                      </a:lnTo>
                      <a:lnTo>
                        <a:pt x="125" y="12"/>
                      </a:lnTo>
                      <a:lnTo>
                        <a:pt x="145" y="3"/>
                      </a:lnTo>
                      <a:lnTo>
                        <a:pt x="160" y="0"/>
                      </a:lnTo>
                      <a:lnTo>
                        <a:pt x="179" y="0"/>
                      </a:lnTo>
                      <a:lnTo>
                        <a:pt x="196" y="4"/>
                      </a:lnTo>
                      <a:lnTo>
                        <a:pt x="203" y="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auto">
                <a:xfrm>
                  <a:off x="909" y="3779"/>
                  <a:ext cx="355" cy="427"/>
                </a:xfrm>
                <a:custGeom>
                  <a:avLst/>
                  <a:gdLst/>
                  <a:ahLst/>
                  <a:cxnLst>
                    <a:cxn ang="0">
                      <a:pos x="354" y="426"/>
                    </a:cxn>
                    <a:cxn ang="0">
                      <a:pos x="344" y="392"/>
                    </a:cxn>
                    <a:cxn ang="0">
                      <a:pos x="233" y="161"/>
                    </a:cxn>
                    <a:cxn ang="0">
                      <a:pos x="183" y="90"/>
                    </a:cxn>
                    <a:cxn ang="0">
                      <a:pos x="169" y="66"/>
                    </a:cxn>
                    <a:cxn ang="0">
                      <a:pos x="149" y="39"/>
                    </a:cxn>
                    <a:cxn ang="0">
                      <a:pos x="128" y="19"/>
                    </a:cxn>
                    <a:cxn ang="0">
                      <a:pos x="107" y="8"/>
                    </a:cxn>
                    <a:cxn ang="0">
                      <a:pos x="81" y="0"/>
                    </a:cxn>
                    <a:cxn ang="0">
                      <a:pos x="55" y="0"/>
                    </a:cxn>
                    <a:cxn ang="0">
                      <a:pos x="37" y="8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355" h="427">
                      <a:moveTo>
                        <a:pt x="354" y="426"/>
                      </a:moveTo>
                      <a:lnTo>
                        <a:pt x="344" y="392"/>
                      </a:lnTo>
                      <a:lnTo>
                        <a:pt x="233" y="161"/>
                      </a:lnTo>
                      <a:lnTo>
                        <a:pt x="183" y="90"/>
                      </a:lnTo>
                      <a:lnTo>
                        <a:pt x="169" y="66"/>
                      </a:lnTo>
                      <a:lnTo>
                        <a:pt x="149" y="39"/>
                      </a:lnTo>
                      <a:lnTo>
                        <a:pt x="128" y="19"/>
                      </a:lnTo>
                      <a:lnTo>
                        <a:pt x="107" y="8"/>
                      </a:lnTo>
                      <a:lnTo>
                        <a:pt x="81" y="0"/>
                      </a:lnTo>
                      <a:lnTo>
                        <a:pt x="55" y="0"/>
                      </a:lnTo>
                      <a:lnTo>
                        <a:pt x="37" y="8"/>
                      </a:lnTo>
                      <a:lnTo>
                        <a:pt x="0" y="48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auto">
                <a:xfrm>
                  <a:off x="1344" y="3475"/>
                  <a:ext cx="322" cy="656"/>
                </a:xfrm>
                <a:custGeom>
                  <a:avLst/>
                  <a:gdLst/>
                  <a:ahLst/>
                  <a:cxnLst>
                    <a:cxn ang="0">
                      <a:pos x="0" y="655"/>
                    </a:cxn>
                    <a:cxn ang="0">
                      <a:pos x="115" y="412"/>
                    </a:cxn>
                    <a:cxn ang="0">
                      <a:pos x="128" y="373"/>
                    </a:cxn>
                    <a:cxn ang="0">
                      <a:pos x="156" y="310"/>
                    </a:cxn>
                    <a:cxn ang="0">
                      <a:pos x="183" y="245"/>
                    </a:cxn>
                    <a:cxn ang="0">
                      <a:pos x="197" y="209"/>
                    </a:cxn>
                    <a:cxn ang="0">
                      <a:pos x="204" y="171"/>
                    </a:cxn>
                    <a:cxn ang="0">
                      <a:pos x="215" y="135"/>
                    </a:cxn>
                    <a:cxn ang="0">
                      <a:pos x="232" y="94"/>
                    </a:cxn>
                    <a:cxn ang="0">
                      <a:pos x="250" y="56"/>
                    </a:cxn>
                    <a:cxn ang="0">
                      <a:pos x="274" y="22"/>
                    </a:cxn>
                    <a:cxn ang="0">
                      <a:pos x="293" y="2"/>
                    </a:cxn>
                    <a:cxn ang="0">
                      <a:pos x="304" y="0"/>
                    </a:cxn>
                    <a:cxn ang="0">
                      <a:pos x="315" y="11"/>
                    </a:cxn>
                    <a:cxn ang="0">
                      <a:pos x="321" y="47"/>
                    </a:cxn>
                  </a:cxnLst>
                  <a:rect l="0" t="0" r="r" b="b"/>
                  <a:pathLst>
                    <a:path w="322" h="656">
                      <a:moveTo>
                        <a:pt x="0" y="655"/>
                      </a:moveTo>
                      <a:lnTo>
                        <a:pt x="115" y="412"/>
                      </a:lnTo>
                      <a:lnTo>
                        <a:pt x="128" y="373"/>
                      </a:lnTo>
                      <a:lnTo>
                        <a:pt x="156" y="310"/>
                      </a:lnTo>
                      <a:lnTo>
                        <a:pt x="183" y="245"/>
                      </a:lnTo>
                      <a:lnTo>
                        <a:pt x="197" y="209"/>
                      </a:lnTo>
                      <a:lnTo>
                        <a:pt x="204" y="171"/>
                      </a:lnTo>
                      <a:lnTo>
                        <a:pt x="215" y="135"/>
                      </a:lnTo>
                      <a:lnTo>
                        <a:pt x="232" y="94"/>
                      </a:lnTo>
                      <a:lnTo>
                        <a:pt x="250" y="56"/>
                      </a:lnTo>
                      <a:lnTo>
                        <a:pt x="274" y="22"/>
                      </a:lnTo>
                      <a:lnTo>
                        <a:pt x="293" y="2"/>
                      </a:lnTo>
                      <a:lnTo>
                        <a:pt x="304" y="0"/>
                      </a:lnTo>
                      <a:lnTo>
                        <a:pt x="315" y="11"/>
                      </a:lnTo>
                      <a:lnTo>
                        <a:pt x="321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auto">
                <a:xfrm>
                  <a:off x="1400" y="3767"/>
                  <a:ext cx="258" cy="243"/>
                </a:xfrm>
                <a:custGeom>
                  <a:avLst/>
                  <a:gdLst/>
                  <a:ahLst/>
                  <a:cxnLst>
                    <a:cxn ang="0">
                      <a:pos x="0" y="242"/>
                    </a:cxn>
                    <a:cxn ang="0">
                      <a:pos x="49" y="190"/>
                    </a:cxn>
                    <a:cxn ang="0">
                      <a:pos x="79" y="129"/>
                    </a:cxn>
                    <a:cxn ang="0">
                      <a:pos x="96" y="102"/>
                    </a:cxn>
                    <a:cxn ang="0">
                      <a:pos x="118" y="71"/>
                    </a:cxn>
                    <a:cxn ang="0">
                      <a:pos x="147" y="39"/>
                    </a:cxn>
                    <a:cxn ang="0">
                      <a:pos x="169" y="19"/>
                    </a:cxn>
                    <a:cxn ang="0">
                      <a:pos x="186" y="9"/>
                    </a:cxn>
                    <a:cxn ang="0">
                      <a:pos x="209" y="2"/>
                    </a:cxn>
                    <a:cxn ang="0">
                      <a:pos x="234" y="0"/>
                    </a:cxn>
                    <a:cxn ang="0">
                      <a:pos x="246" y="5"/>
                    </a:cxn>
                    <a:cxn ang="0">
                      <a:pos x="257" y="21"/>
                    </a:cxn>
                  </a:cxnLst>
                  <a:rect l="0" t="0" r="r" b="b"/>
                  <a:pathLst>
                    <a:path w="258" h="243">
                      <a:moveTo>
                        <a:pt x="0" y="242"/>
                      </a:moveTo>
                      <a:lnTo>
                        <a:pt x="49" y="190"/>
                      </a:lnTo>
                      <a:lnTo>
                        <a:pt x="79" y="129"/>
                      </a:lnTo>
                      <a:lnTo>
                        <a:pt x="96" y="102"/>
                      </a:lnTo>
                      <a:lnTo>
                        <a:pt x="118" y="71"/>
                      </a:lnTo>
                      <a:lnTo>
                        <a:pt x="147" y="39"/>
                      </a:lnTo>
                      <a:lnTo>
                        <a:pt x="169" y="19"/>
                      </a:lnTo>
                      <a:lnTo>
                        <a:pt x="186" y="9"/>
                      </a:lnTo>
                      <a:lnTo>
                        <a:pt x="209" y="2"/>
                      </a:lnTo>
                      <a:lnTo>
                        <a:pt x="234" y="0"/>
                      </a:lnTo>
                      <a:lnTo>
                        <a:pt x="246" y="5"/>
                      </a:lnTo>
                      <a:lnTo>
                        <a:pt x="257" y="21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auto">
                <a:xfrm>
                  <a:off x="1291" y="3855"/>
                  <a:ext cx="124" cy="1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8"/>
                    </a:cxn>
                    <a:cxn ang="0">
                      <a:pos x="46" y="16"/>
                    </a:cxn>
                    <a:cxn ang="0">
                      <a:pos x="69" y="32"/>
                    </a:cxn>
                    <a:cxn ang="0">
                      <a:pos x="89" y="46"/>
                    </a:cxn>
                    <a:cxn ang="0">
                      <a:pos x="106" y="61"/>
                    </a:cxn>
                    <a:cxn ang="0">
                      <a:pos x="115" y="73"/>
                    </a:cxn>
                    <a:cxn ang="0">
                      <a:pos x="120" y="85"/>
                    </a:cxn>
                    <a:cxn ang="0">
                      <a:pos x="123" y="101"/>
                    </a:cxn>
                    <a:cxn ang="0">
                      <a:pos x="123" y="117"/>
                    </a:cxn>
                  </a:cxnLst>
                  <a:rect l="0" t="0" r="r" b="b"/>
                  <a:pathLst>
                    <a:path w="124" h="118">
                      <a:moveTo>
                        <a:pt x="0" y="0"/>
                      </a:moveTo>
                      <a:lnTo>
                        <a:pt x="21" y="8"/>
                      </a:lnTo>
                      <a:lnTo>
                        <a:pt x="46" y="16"/>
                      </a:lnTo>
                      <a:lnTo>
                        <a:pt x="69" y="32"/>
                      </a:lnTo>
                      <a:lnTo>
                        <a:pt x="89" y="46"/>
                      </a:lnTo>
                      <a:lnTo>
                        <a:pt x="106" y="61"/>
                      </a:lnTo>
                      <a:lnTo>
                        <a:pt x="115" y="73"/>
                      </a:lnTo>
                      <a:lnTo>
                        <a:pt x="120" y="85"/>
                      </a:lnTo>
                      <a:lnTo>
                        <a:pt x="123" y="101"/>
                      </a:lnTo>
                      <a:lnTo>
                        <a:pt x="123" y="11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auto">
                <a:xfrm>
                  <a:off x="571" y="2826"/>
                  <a:ext cx="308" cy="1324"/>
                </a:xfrm>
                <a:custGeom>
                  <a:avLst/>
                  <a:gdLst/>
                  <a:ahLst/>
                  <a:cxnLst>
                    <a:cxn ang="0">
                      <a:pos x="0" y="1323"/>
                    </a:cxn>
                    <a:cxn ang="0">
                      <a:pos x="110" y="833"/>
                    </a:cxn>
                    <a:cxn ang="0">
                      <a:pos x="122" y="753"/>
                    </a:cxn>
                    <a:cxn ang="0">
                      <a:pos x="149" y="627"/>
                    </a:cxn>
                    <a:cxn ang="0">
                      <a:pos x="175" y="494"/>
                    </a:cxn>
                    <a:cxn ang="0">
                      <a:pos x="188" y="421"/>
                    </a:cxn>
                    <a:cxn ang="0">
                      <a:pos x="195" y="345"/>
                    </a:cxn>
                    <a:cxn ang="0">
                      <a:pos x="206" y="273"/>
                    </a:cxn>
                    <a:cxn ang="0">
                      <a:pos x="222" y="189"/>
                    </a:cxn>
                    <a:cxn ang="0">
                      <a:pos x="239" y="112"/>
                    </a:cxn>
                    <a:cxn ang="0">
                      <a:pos x="262" y="45"/>
                    </a:cxn>
                    <a:cxn ang="0">
                      <a:pos x="280" y="3"/>
                    </a:cxn>
                    <a:cxn ang="0">
                      <a:pos x="291" y="0"/>
                    </a:cxn>
                    <a:cxn ang="0">
                      <a:pos x="301" y="21"/>
                    </a:cxn>
                    <a:cxn ang="0">
                      <a:pos x="307" y="95"/>
                    </a:cxn>
                  </a:cxnLst>
                  <a:rect l="0" t="0" r="r" b="b"/>
                  <a:pathLst>
                    <a:path w="308" h="1324">
                      <a:moveTo>
                        <a:pt x="0" y="1323"/>
                      </a:moveTo>
                      <a:lnTo>
                        <a:pt x="110" y="833"/>
                      </a:lnTo>
                      <a:lnTo>
                        <a:pt x="122" y="753"/>
                      </a:lnTo>
                      <a:lnTo>
                        <a:pt x="149" y="627"/>
                      </a:lnTo>
                      <a:lnTo>
                        <a:pt x="175" y="494"/>
                      </a:lnTo>
                      <a:lnTo>
                        <a:pt x="188" y="421"/>
                      </a:lnTo>
                      <a:lnTo>
                        <a:pt x="195" y="345"/>
                      </a:lnTo>
                      <a:lnTo>
                        <a:pt x="206" y="273"/>
                      </a:lnTo>
                      <a:lnTo>
                        <a:pt x="222" y="189"/>
                      </a:lnTo>
                      <a:lnTo>
                        <a:pt x="239" y="112"/>
                      </a:lnTo>
                      <a:lnTo>
                        <a:pt x="262" y="45"/>
                      </a:lnTo>
                      <a:lnTo>
                        <a:pt x="280" y="3"/>
                      </a:lnTo>
                      <a:lnTo>
                        <a:pt x="291" y="0"/>
                      </a:lnTo>
                      <a:lnTo>
                        <a:pt x="301" y="21"/>
                      </a:lnTo>
                      <a:lnTo>
                        <a:pt x="307" y="9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auto">
                <a:xfrm>
                  <a:off x="626" y="3417"/>
                  <a:ext cx="244" cy="492"/>
                </a:xfrm>
                <a:custGeom>
                  <a:avLst/>
                  <a:gdLst/>
                  <a:ahLst/>
                  <a:cxnLst>
                    <a:cxn ang="0">
                      <a:pos x="0" y="491"/>
                    </a:cxn>
                    <a:cxn ang="0">
                      <a:pos x="46" y="385"/>
                    </a:cxn>
                    <a:cxn ang="0">
                      <a:pos x="75" y="262"/>
                    </a:cxn>
                    <a:cxn ang="0">
                      <a:pos x="90" y="207"/>
                    </a:cxn>
                    <a:cxn ang="0">
                      <a:pos x="111" y="144"/>
                    </a:cxn>
                    <a:cxn ang="0">
                      <a:pos x="139" y="79"/>
                    </a:cxn>
                    <a:cxn ang="0">
                      <a:pos x="160" y="39"/>
                    </a:cxn>
                    <a:cxn ang="0">
                      <a:pos x="176" y="18"/>
                    </a:cxn>
                    <a:cxn ang="0">
                      <a:pos x="197" y="3"/>
                    </a:cxn>
                    <a:cxn ang="0">
                      <a:pos x="222" y="0"/>
                    </a:cxn>
                    <a:cxn ang="0">
                      <a:pos x="232" y="11"/>
                    </a:cxn>
                    <a:cxn ang="0">
                      <a:pos x="243" y="43"/>
                    </a:cxn>
                  </a:cxnLst>
                  <a:rect l="0" t="0" r="r" b="b"/>
                  <a:pathLst>
                    <a:path w="244" h="492">
                      <a:moveTo>
                        <a:pt x="0" y="491"/>
                      </a:moveTo>
                      <a:lnTo>
                        <a:pt x="46" y="385"/>
                      </a:lnTo>
                      <a:lnTo>
                        <a:pt x="75" y="262"/>
                      </a:lnTo>
                      <a:lnTo>
                        <a:pt x="90" y="207"/>
                      </a:lnTo>
                      <a:lnTo>
                        <a:pt x="111" y="144"/>
                      </a:lnTo>
                      <a:lnTo>
                        <a:pt x="139" y="79"/>
                      </a:lnTo>
                      <a:lnTo>
                        <a:pt x="160" y="39"/>
                      </a:lnTo>
                      <a:lnTo>
                        <a:pt x="176" y="18"/>
                      </a:lnTo>
                      <a:lnTo>
                        <a:pt x="197" y="3"/>
                      </a:lnTo>
                      <a:lnTo>
                        <a:pt x="222" y="0"/>
                      </a:lnTo>
                      <a:lnTo>
                        <a:pt x="232" y="11"/>
                      </a:lnTo>
                      <a:lnTo>
                        <a:pt x="243" y="43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auto">
                <a:xfrm>
                  <a:off x="522" y="3595"/>
                  <a:ext cx="120" cy="2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0" y="15"/>
                    </a:cxn>
                    <a:cxn ang="0">
                      <a:pos x="44" y="33"/>
                    </a:cxn>
                    <a:cxn ang="0">
                      <a:pos x="66" y="65"/>
                    </a:cxn>
                    <a:cxn ang="0">
                      <a:pos x="86" y="94"/>
                    </a:cxn>
                    <a:cxn ang="0">
                      <a:pos x="103" y="123"/>
                    </a:cxn>
                    <a:cxn ang="0">
                      <a:pos x="111" y="148"/>
                    </a:cxn>
                    <a:cxn ang="0">
                      <a:pos x="116" y="171"/>
                    </a:cxn>
                    <a:cxn ang="0">
                      <a:pos x="119" y="203"/>
                    </a:cxn>
                    <a:cxn ang="0">
                      <a:pos x="119" y="236"/>
                    </a:cxn>
                  </a:cxnLst>
                  <a:rect l="0" t="0" r="r" b="b"/>
                  <a:pathLst>
                    <a:path w="120" h="237">
                      <a:moveTo>
                        <a:pt x="0" y="0"/>
                      </a:moveTo>
                      <a:lnTo>
                        <a:pt x="20" y="15"/>
                      </a:lnTo>
                      <a:lnTo>
                        <a:pt x="44" y="33"/>
                      </a:lnTo>
                      <a:lnTo>
                        <a:pt x="66" y="65"/>
                      </a:lnTo>
                      <a:lnTo>
                        <a:pt x="86" y="94"/>
                      </a:lnTo>
                      <a:lnTo>
                        <a:pt x="103" y="123"/>
                      </a:lnTo>
                      <a:lnTo>
                        <a:pt x="111" y="148"/>
                      </a:lnTo>
                      <a:lnTo>
                        <a:pt x="116" y="171"/>
                      </a:lnTo>
                      <a:lnTo>
                        <a:pt x="119" y="203"/>
                      </a:lnTo>
                      <a:lnTo>
                        <a:pt x="119" y="23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auto">
                <a:xfrm>
                  <a:off x="1191" y="3099"/>
                  <a:ext cx="169" cy="1102"/>
                </a:xfrm>
                <a:custGeom>
                  <a:avLst/>
                  <a:gdLst/>
                  <a:ahLst/>
                  <a:cxnLst>
                    <a:cxn ang="0">
                      <a:pos x="167" y="1101"/>
                    </a:cxn>
                    <a:cxn ang="0">
                      <a:pos x="168" y="942"/>
                    </a:cxn>
                    <a:cxn ang="0">
                      <a:pos x="168" y="869"/>
                    </a:cxn>
                    <a:cxn ang="0">
                      <a:pos x="164" y="817"/>
                    </a:cxn>
                    <a:cxn ang="0">
                      <a:pos x="162" y="755"/>
                    </a:cxn>
                    <a:cxn ang="0">
                      <a:pos x="163" y="690"/>
                    </a:cxn>
                    <a:cxn ang="0">
                      <a:pos x="161" y="636"/>
                    </a:cxn>
                    <a:cxn ang="0">
                      <a:pos x="157" y="587"/>
                    </a:cxn>
                    <a:cxn ang="0">
                      <a:pos x="151" y="500"/>
                    </a:cxn>
                    <a:cxn ang="0">
                      <a:pos x="143" y="406"/>
                    </a:cxn>
                    <a:cxn ang="0">
                      <a:pos x="133" y="310"/>
                    </a:cxn>
                    <a:cxn ang="0">
                      <a:pos x="124" y="207"/>
                    </a:cxn>
                    <a:cxn ang="0">
                      <a:pos x="117" y="146"/>
                    </a:cxn>
                    <a:cxn ang="0">
                      <a:pos x="111" y="122"/>
                    </a:cxn>
                    <a:cxn ang="0">
                      <a:pos x="95" y="81"/>
                    </a:cxn>
                    <a:cxn ang="0">
                      <a:pos x="81" y="51"/>
                    </a:cxn>
                    <a:cxn ang="0">
                      <a:pos x="65" y="26"/>
                    </a:cxn>
                    <a:cxn ang="0">
                      <a:pos x="48" y="6"/>
                    </a:cxn>
                    <a:cxn ang="0">
                      <a:pos x="36" y="1"/>
                    </a:cxn>
                    <a:cxn ang="0">
                      <a:pos x="20" y="0"/>
                    </a:cxn>
                    <a:cxn ang="0">
                      <a:pos x="7" y="7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169" h="1102">
                      <a:moveTo>
                        <a:pt x="167" y="1101"/>
                      </a:moveTo>
                      <a:lnTo>
                        <a:pt x="168" y="942"/>
                      </a:lnTo>
                      <a:lnTo>
                        <a:pt x="168" y="869"/>
                      </a:lnTo>
                      <a:lnTo>
                        <a:pt x="164" y="817"/>
                      </a:lnTo>
                      <a:lnTo>
                        <a:pt x="162" y="755"/>
                      </a:lnTo>
                      <a:lnTo>
                        <a:pt x="163" y="690"/>
                      </a:lnTo>
                      <a:lnTo>
                        <a:pt x="161" y="636"/>
                      </a:lnTo>
                      <a:lnTo>
                        <a:pt x="157" y="587"/>
                      </a:lnTo>
                      <a:lnTo>
                        <a:pt x="151" y="500"/>
                      </a:lnTo>
                      <a:lnTo>
                        <a:pt x="143" y="406"/>
                      </a:lnTo>
                      <a:lnTo>
                        <a:pt x="133" y="310"/>
                      </a:lnTo>
                      <a:lnTo>
                        <a:pt x="124" y="207"/>
                      </a:lnTo>
                      <a:lnTo>
                        <a:pt x="117" y="146"/>
                      </a:lnTo>
                      <a:lnTo>
                        <a:pt x="111" y="122"/>
                      </a:lnTo>
                      <a:lnTo>
                        <a:pt x="95" y="81"/>
                      </a:lnTo>
                      <a:lnTo>
                        <a:pt x="81" y="51"/>
                      </a:lnTo>
                      <a:lnTo>
                        <a:pt x="65" y="26"/>
                      </a:lnTo>
                      <a:lnTo>
                        <a:pt x="48" y="6"/>
                      </a:lnTo>
                      <a:lnTo>
                        <a:pt x="36" y="1"/>
                      </a:lnTo>
                      <a:lnTo>
                        <a:pt x="20" y="0"/>
                      </a:lnTo>
                      <a:lnTo>
                        <a:pt x="7" y="7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77" name="Group 69"/>
              <p:cNvGrpSpPr>
                <a:grpSpLocks/>
              </p:cNvGrpSpPr>
              <p:nvPr/>
            </p:nvGrpSpPr>
            <p:grpSpPr bwMode="auto">
              <a:xfrm>
                <a:off x="0" y="2181"/>
                <a:ext cx="2143" cy="2072"/>
                <a:chOff x="0" y="2181"/>
                <a:chExt cx="2143" cy="2072"/>
              </a:xfrm>
            </p:grpSpPr>
            <p:sp>
              <p:nvSpPr>
                <p:cNvPr id="1053" name="Freeform 29"/>
                <p:cNvSpPr>
                  <a:spLocks/>
                </p:cNvSpPr>
                <p:nvPr/>
              </p:nvSpPr>
              <p:spPr bwMode="auto">
                <a:xfrm>
                  <a:off x="385" y="3668"/>
                  <a:ext cx="38" cy="306"/>
                </a:xfrm>
                <a:custGeom>
                  <a:avLst/>
                  <a:gdLst/>
                  <a:ahLst/>
                  <a:cxnLst>
                    <a:cxn ang="0">
                      <a:pos x="36" y="48"/>
                    </a:cxn>
                    <a:cxn ang="0">
                      <a:pos x="28" y="0"/>
                    </a:cxn>
                    <a:cxn ang="0">
                      <a:pos x="23" y="1"/>
                    </a:cxn>
                    <a:cxn ang="0">
                      <a:pos x="19" y="3"/>
                    </a:cxn>
                    <a:cxn ang="0">
                      <a:pos x="16" y="16"/>
                    </a:cxn>
                    <a:cxn ang="0">
                      <a:pos x="7" y="56"/>
                    </a:cxn>
                    <a:cxn ang="0">
                      <a:pos x="5" y="73"/>
                    </a:cxn>
                    <a:cxn ang="0">
                      <a:pos x="3" y="91"/>
                    </a:cxn>
                    <a:cxn ang="0">
                      <a:pos x="1" y="143"/>
                    </a:cxn>
                    <a:cxn ang="0">
                      <a:pos x="0" y="159"/>
                    </a:cxn>
                    <a:cxn ang="0">
                      <a:pos x="1" y="179"/>
                    </a:cxn>
                    <a:cxn ang="0">
                      <a:pos x="2" y="200"/>
                    </a:cxn>
                    <a:cxn ang="0">
                      <a:pos x="5" y="232"/>
                    </a:cxn>
                    <a:cxn ang="0">
                      <a:pos x="8" y="254"/>
                    </a:cxn>
                    <a:cxn ang="0">
                      <a:pos x="13" y="277"/>
                    </a:cxn>
                    <a:cxn ang="0">
                      <a:pos x="21" y="305"/>
                    </a:cxn>
                    <a:cxn ang="0">
                      <a:pos x="17" y="270"/>
                    </a:cxn>
                    <a:cxn ang="0">
                      <a:pos x="13" y="237"/>
                    </a:cxn>
                    <a:cxn ang="0">
                      <a:pos x="11" y="208"/>
                    </a:cxn>
                    <a:cxn ang="0">
                      <a:pos x="12" y="179"/>
                    </a:cxn>
                    <a:cxn ang="0">
                      <a:pos x="13" y="159"/>
                    </a:cxn>
                    <a:cxn ang="0">
                      <a:pos x="11" y="134"/>
                    </a:cxn>
                    <a:cxn ang="0">
                      <a:pos x="10" y="114"/>
                    </a:cxn>
                    <a:cxn ang="0">
                      <a:pos x="14" y="73"/>
                    </a:cxn>
                    <a:cxn ang="0">
                      <a:pos x="14" y="52"/>
                    </a:cxn>
                    <a:cxn ang="0">
                      <a:pos x="17" y="35"/>
                    </a:cxn>
                    <a:cxn ang="0">
                      <a:pos x="23" y="12"/>
                    </a:cxn>
                    <a:cxn ang="0">
                      <a:pos x="26" y="30"/>
                    </a:cxn>
                    <a:cxn ang="0">
                      <a:pos x="37" y="58"/>
                    </a:cxn>
                    <a:cxn ang="0">
                      <a:pos x="36" y="48"/>
                    </a:cxn>
                  </a:cxnLst>
                  <a:rect l="0" t="0" r="r" b="b"/>
                  <a:pathLst>
                    <a:path w="38" h="306">
                      <a:moveTo>
                        <a:pt x="36" y="48"/>
                      </a:moveTo>
                      <a:lnTo>
                        <a:pt x="28" y="0"/>
                      </a:lnTo>
                      <a:lnTo>
                        <a:pt x="23" y="1"/>
                      </a:lnTo>
                      <a:lnTo>
                        <a:pt x="19" y="3"/>
                      </a:lnTo>
                      <a:lnTo>
                        <a:pt x="16" y="16"/>
                      </a:lnTo>
                      <a:lnTo>
                        <a:pt x="7" y="56"/>
                      </a:lnTo>
                      <a:lnTo>
                        <a:pt x="5" y="73"/>
                      </a:lnTo>
                      <a:lnTo>
                        <a:pt x="3" y="91"/>
                      </a:lnTo>
                      <a:lnTo>
                        <a:pt x="1" y="143"/>
                      </a:lnTo>
                      <a:lnTo>
                        <a:pt x="0" y="159"/>
                      </a:lnTo>
                      <a:lnTo>
                        <a:pt x="1" y="179"/>
                      </a:lnTo>
                      <a:lnTo>
                        <a:pt x="2" y="200"/>
                      </a:lnTo>
                      <a:lnTo>
                        <a:pt x="5" y="232"/>
                      </a:lnTo>
                      <a:lnTo>
                        <a:pt x="8" y="254"/>
                      </a:lnTo>
                      <a:lnTo>
                        <a:pt x="13" y="277"/>
                      </a:lnTo>
                      <a:lnTo>
                        <a:pt x="21" y="305"/>
                      </a:lnTo>
                      <a:lnTo>
                        <a:pt x="17" y="270"/>
                      </a:lnTo>
                      <a:lnTo>
                        <a:pt x="13" y="237"/>
                      </a:lnTo>
                      <a:lnTo>
                        <a:pt x="11" y="208"/>
                      </a:lnTo>
                      <a:lnTo>
                        <a:pt x="12" y="179"/>
                      </a:lnTo>
                      <a:lnTo>
                        <a:pt x="13" y="159"/>
                      </a:lnTo>
                      <a:lnTo>
                        <a:pt x="11" y="134"/>
                      </a:lnTo>
                      <a:lnTo>
                        <a:pt x="10" y="114"/>
                      </a:lnTo>
                      <a:lnTo>
                        <a:pt x="14" y="73"/>
                      </a:lnTo>
                      <a:lnTo>
                        <a:pt x="14" y="52"/>
                      </a:lnTo>
                      <a:lnTo>
                        <a:pt x="17" y="35"/>
                      </a:lnTo>
                      <a:lnTo>
                        <a:pt x="23" y="12"/>
                      </a:lnTo>
                      <a:lnTo>
                        <a:pt x="26" y="30"/>
                      </a:lnTo>
                      <a:lnTo>
                        <a:pt x="37" y="58"/>
                      </a:lnTo>
                      <a:lnTo>
                        <a:pt x="36" y="48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79" name="Group 33"/>
                <p:cNvGrpSpPr>
                  <a:grpSpLocks/>
                </p:cNvGrpSpPr>
                <p:nvPr/>
              </p:nvGrpSpPr>
              <p:grpSpPr bwMode="auto">
                <a:xfrm>
                  <a:off x="562" y="3369"/>
                  <a:ext cx="349" cy="681"/>
                  <a:chOff x="562" y="3369"/>
                  <a:chExt cx="349" cy="681"/>
                </a:xfrm>
              </p:grpSpPr>
              <p:sp>
                <p:nvSpPr>
                  <p:cNvPr id="1054" name="Freeform 30"/>
                  <p:cNvSpPr>
                    <a:spLocks/>
                  </p:cNvSpPr>
                  <p:nvPr/>
                </p:nvSpPr>
                <p:spPr bwMode="auto">
                  <a:xfrm>
                    <a:off x="806" y="3768"/>
                    <a:ext cx="52" cy="282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20" y="21"/>
                      </a:cxn>
                      <a:cxn ang="0">
                        <a:pos x="31" y="55"/>
                      </a:cxn>
                      <a:cxn ang="0">
                        <a:pos x="41" y="102"/>
                      </a:cxn>
                      <a:cxn ang="0">
                        <a:pos x="51" y="162"/>
                      </a:cxn>
                      <a:cxn ang="0">
                        <a:pos x="51" y="225"/>
                      </a:cxn>
                      <a:cxn ang="0">
                        <a:pos x="46" y="281"/>
                      </a:cxn>
                      <a:cxn ang="0">
                        <a:pos x="41" y="281"/>
                      </a:cxn>
                      <a:cxn ang="0">
                        <a:pos x="46" y="225"/>
                      </a:cxn>
                      <a:cxn ang="0">
                        <a:pos x="46" y="179"/>
                      </a:cxn>
                      <a:cxn ang="0">
                        <a:pos x="36" y="128"/>
                      </a:cxn>
                      <a:cxn ang="0">
                        <a:pos x="20" y="77"/>
                      </a:cxn>
                      <a:cxn ang="0">
                        <a:pos x="0" y="13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52" h="282">
                        <a:moveTo>
                          <a:pt x="10" y="0"/>
                        </a:moveTo>
                        <a:lnTo>
                          <a:pt x="20" y="21"/>
                        </a:lnTo>
                        <a:lnTo>
                          <a:pt x="31" y="55"/>
                        </a:lnTo>
                        <a:lnTo>
                          <a:pt x="41" y="102"/>
                        </a:lnTo>
                        <a:lnTo>
                          <a:pt x="51" y="162"/>
                        </a:lnTo>
                        <a:lnTo>
                          <a:pt x="51" y="225"/>
                        </a:lnTo>
                        <a:lnTo>
                          <a:pt x="46" y="281"/>
                        </a:lnTo>
                        <a:lnTo>
                          <a:pt x="41" y="281"/>
                        </a:lnTo>
                        <a:lnTo>
                          <a:pt x="46" y="225"/>
                        </a:lnTo>
                        <a:lnTo>
                          <a:pt x="46" y="179"/>
                        </a:lnTo>
                        <a:lnTo>
                          <a:pt x="36" y="128"/>
                        </a:lnTo>
                        <a:lnTo>
                          <a:pt x="20" y="77"/>
                        </a:lnTo>
                        <a:lnTo>
                          <a:pt x="0" y="13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5" name="Freeform 31"/>
                  <p:cNvSpPr>
                    <a:spLocks/>
                  </p:cNvSpPr>
                  <p:nvPr/>
                </p:nvSpPr>
                <p:spPr bwMode="auto">
                  <a:xfrm>
                    <a:off x="562" y="3617"/>
                    <a:ext cx="84" cy="280"/>
                  </a:xfrm>
                  <a:custGeom>
                    <a:avLst/>
                    <a:gdLst/>
                    <a:ahLst/>
                    <a:cxnLst>
                      <a:cxn ang="0">
                        <a:pos x="81" y="44"/>
                      </a:cxn>
                      <a:cxn ang="0">
                        <a:pos x="64" y="0"/>
                      </a:cxn>
                      <a:cxn ang="0">
                        <a:pos x="52" y="1"/>
                      </a:cxn>
                      <a:cxn ang="0">
                        <a:pos x="43" y="3"/>
                      </a:cxn>
                      <a:cxn ang="0">
                        <a:pos x="36" y="15"/>
                      </a:cxn>
                      <a:cxn ang="0">
                        <a:pos x="17" y="51"/>
                      </a:cxn>
                      <a:cxn ang="0">
                        <a:pos x="10" y="67"/>
                      </a:cxn>
                      <a:cxn ang="0">
                        <a:pos x="6" y="83"/>
                      </a:cxn>
                      <a:cxn ang="0">
                        <a:pos x="1" y="131"/>
                      </a:cxn>
                      <a:cxn ang="0">
                        <a:pos x="0" y="146"/>
                      </a:cxn>
                      <a:cxn ang="0">
                        <a:pos x="1" y="164"/>
                      </a:cxn>
                      <a:cxn ang="0">
                        <a:pos x="4" y="183"/>
                      </a:cxn>
                      <a:cxn ang="0">
                        <a:pos x="12" y="213"/>
                      </a:cxn>
                      <a:cxn ang="0">
                        <a:pos x="19" y="232"/>
                      </a:cxn>
                      <a:cxn ang="0">
                        <a:pos x="28" y="253"/>
                      </a:cxn>
                      <a:cxn ang="0">
                        <a:pos x="47" y="279"/>
                      </a:cxn>
                      <a:cxn ang="0">
                        <a:pos x="37" y="247"/>
                      </a:cxn>
                      <a:cxn ang="0">
                        <a:pos x="29" y="217"/>
                      </a:cxn>
                      <a:cxn ang="0">
                        <a:pos x="25" y="190"/>
                      </a:cxn>
                      <a:cxn ang="0">
                        <a:pos x="26" y="164"/>
                      </a:cxn>
                      <a:cxn ang="0">
                        <a:pos x="28" y="146"/>
                      </a:cxn>
                      <a:cxn ang="0">
                        <a:pos x="25" y="123"/>
                      </a:cxn>
                      <a:cxn ang="0">
                        <a:pos x="23" y="104"/>
                      </a:cxn>
                      <a:cxn ang="0">
                        <a:pos x="31" y="67"/>
                      </a:cxn>
                      <a:cxn ang="0">
                        <a:pos x="32" y="48"/>
                      </a:cxn>
                      <a:cxn ang="0">
                        <a:pos x="39" y="32"/>
                      </a:cxn>
                      <a:cxn ang="0">
                        <a:pos x="52" y="11"/>
                      </a:cxn>
                      <a:cxn ang="0">
                        <a:pos x="59" y="27"/>
                      </a:cxn>
                      <a:cxn ang="0">
                        <a:pos x="83" y="53"/>
                      </a:cxn>
                      <a:cxn ang="0">
                        <a:pos x="81" y="44"/>
                      </a:cxn>
                    </a:cxnLst>
                    <a:rect l="0" t="0" r="r" b="b"/>
                    <a:pathLst>
                      <a:path w="84" h="280">
                        <a:moveTo>
                          <a:pt x="81" y="44"/>
                        </a:moveTo>
                        <a:lnTo>
                          <a:pt x="64" y="0"/>
                        </a:lnTo>
                        <a:lnTo>
                          <a:pt x="52" y="1"/>
                        </a:lnTo>
                        <a:lnTo>
                          <a:pt x="43" y="3"/>
                        </a:lnTo>
                        <a:lnTo>
                          <a:pt x="36" y="15"/>
                        </a:lnTo>
                        <a:lnTo>
                          <a:pt x="17" y="51"/>
                        </a:lnTo>
                        <a:lnTo>
                          <a:pt x="10" y="67"/>
                        </a:lnTo>
                        <a:lnTo>
                          <a:pt x="6" y="83"/>
                        </a:lnTo>
                        <a:lnTo>
                          <a:pt x="1" y="131"/>
                        </a:lnTo>
                        <a:lnTo>
                          <a:pt x="0" y="146"/>
                        </a:lnTo>
                        <a:lnTo>
                          <a:pt x="1" y="164"/>
                        </a:lnTo>
                        <a:lnTo>
                          <a:pt x="4" y="183"/>
                        </a:lnTo>
                        <a:lnTo>
                          <a:pt x="12" y="213"/>
                        </a:lnTo>
                        <a:lnTo>
                          <a:pt x="19" y="232"/>
                        </a:lnTo>
                        <a:lnTo>
                          <a:pt x="28" y="253"/>
                        </a:lnTo>
                        <a:lnTo>
                          <a:pt x="47" y="279"/>
                        </a:lnTo>
                        <a:lnTo>
                          <a:pt x="37" y="247"/>
                        </a:lnTo>
                        <a:lnTo>
                          <a:pt x="29" y="217"/>
                        </a:lnTo>
                        <a:lnTo>
                          <a:pt x="25" y="190"/>
                        </a:lnTo>
                        <a:lnTo>
                          <a:pt x="26" y="164"/>
                        </a:lnTo>
                        <a:lnTo>
                          <a:pt x="28" y="146"/>
                        </a:lnTo>
                        <a:lnTo>
                          <a:pt x="25" y="123"/>
                        </a:lnTo>
                        <a:lnTo>
                          <a:pt x="23" y="104"/>
                        </a:lnTo>
                        <a:lnTo>
                          <a:pt x="31" y="67"/>
                        </a:lnTo>
                        <a:lnTo>
                          <a:pt x="32" y="48"/>
                        </a:lnTo>
                        <a:lnTo>
                          <a:pt x="39" y="32"/>
                        </a:lnTo>
                        <a:lnTo>
                          <a:pt x="52" y="11"/>
                        </a:lnTo>
                        <a:lnTo>
                          <a:pt x="59" y="27"/>
                        </a:lnTo>
                        <a:lnTo>
                          <a:pt x="83" y="53"/>
                        </a:lnTo>
                        <a:lnTo>
                          <a:pt x="81" y="44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6" name="Freeform 32"/>
                  <p:cNvSpPr>
                    <a:spLocks/>
                  </p:cNvSpPr>
                  <p:nvPr/>
                </p:nvSpPr>
                <p:spPr bwMode="auto">
                  <a:xfrm>
                    <a:off x="704" y="3369"/>
                    <a:ext cx="207" cy="504"/>
                  </a:xfrm>
                  <a:custGeom>
                    <a:avLst/>
                    <a:gdLst/>
                    <a:ahLst/>
                    <a:cxnLst>
                      <a:cxn ang="0">
                        <a:pos x="67" y="6"/>
                      </a:cxn>
                      <a:cxn ang="0">
                        <a:pos x="73" y="21"/>
                      </a:cxn>
                      <a:cxn ang="0">
                        <a:pos x="118" y="19"/>
                      </a:cxn>
                      <a:cxn ang="0">
                        <a:pos x="100" y="26"/>
                      </a:cxn>
                      <a:cxn ang="0">
                        <a:pos x="81" y="34"/>
                      </a:cxn>
                      <a:cxn ang="0">
                        <a:pos x="124" y="47"/>
                      </a:cxn>
                      <a:cxn ang="0">
                        <a:pos x="90" y="52"/>
                      </a:cxn>
                      <a:cxn ang="0">
                        <a:pos x="88" y="66"/>
                      </a:cxn>
                      <a:cxn ang="0">
                        <a:pos x="185" y="137"/>
                      </a:cxn>
                      <a:cxn ang="0">
                        <a:pos x="95" y="86"/>
                      </a:cxn>
                      <a:cxn ang="0">
                        <a:pos x="114" y="115"/>
                      </a:cxn>
                      <a:cxn ang="0">
                        <a:pos x="102" y="117"/>
                      </a:cxn>
                      <a:cxn ang="0">
                        <a:pos x="118" y="158"/>
                      </a:cxn>
                      <a:cxn ang="0">
                        <a:pos x="155" y="200"/>
                      </a:cxn>
                      <a:cxn ang="0">
                        <a:pos x="114" y="169"/>
                      </a:cxn>
                      <a:cxn ang="0">
                        <a:pos x="148" y="233"/>
                      </a:cxn>
                      <a:cxn ang="0">
                        <a:pos x="118" y="190"/>
                      </a:cxn>
                      <a:cxn ang="0">
                        <a:pos x="110" y="190"/>
                      </a:cxn>
                      <a:cxn ang="0">
                        <a:pos x="121" y="228"/>
                      </a:cxn>
                      <a:cxn ang="0">
                        <a:pos x="112" y="228"/>
                      </a:cxn>
                      <a:cxn ang="0">
                        <a:pos x="131" y="271"/>
                      </a:cxn>
                      <a:cxn ang="0">
                        <a:pos x="120" y="261"/>
                      </a:cxn>
                      <a:cxn ang="0">
                        <a:pos x="129" y="301"/>
                      </a:cxn>
                      <a:cxn ang="0">
                        <a:pos x="121" y="288"/>
                      </a:cxn>
                      <a:cxn ang="0">
                        <a:pos x="113" y="284"/>
                      </a:cxn>
                      <a:cxn ang="0">
                        <a:pos x="118" y="314"/>
                      </a:cxn>
                      <a:cxn ang="0">
                        <a:pos x="138" y="369"/>
                      </a:cxn>
                      <a:cxn ang="0">
                        <a:pos x="113" y="326"/>
                      </a:cxn>
                      <a:cxn ang="0">
                        <a:pos x="107" y="319"/>
                      </a:cxn>
                      <a:cxn ang="0">
                        <a:pos x="109" y="365"/>
                      </a:cxn>
                      <a:cxn ang="0">
                        <a:pos x="100" y="388"/>
                      </a:cxn>
                      <a:cxn ang="0">
                        <a:pos x="98" y="362"/>
                      </a:cxn>
                      <a:cxn ang="0">
                        <a:pos x="24" y="431"/>
                      </a:cxn>
                      <a:cxn ang="0">
                        <a:pos x="90" y="330"/>
                      </a:cxn>
                      <a:cxn ang="0">
                        <a:pos x="77" y="352"/>
                      </a:cxn>
                      <a:cxn ang="0">
                        <a:pos x="96" y="296"/>
                      </a:cxn>
                      <a:cxn ang="0">
                        <a:pos x="15" y="340"/>
                      </a:cxn>
                      <a:cxn ang="0">
                        <a:pos x="96" y="279"/>
                      </a:cxn>
                      <a:cxn ang="0">
                        <a:pos x="85" y="264"/>
                      </a:cxn>
                      <a:cxn ang="0">
                        <a:pos x="94" y="242"/>
                      </a:cxn>
                      <a:cxn ang="0">
                        <a:pos x="81" y="242"/>
                      </a:cxn>
                      <a:cxn ang="0">
                        <a:pos x="45" y="285"/>
                      </a:cxn>
                      <a:cxn ang="0">
                        <a:pos x="80" y="203"/>
                      </a:cxn>
                      <a:cxn ang="0">
                        <a:pos x="86" y="173"/>
                      </a:cxn>
                      <a:cxn ang="0">
                        <a:pos x="77" y="167"/>
                      </a:cxn>
                      <a:cxn ang="0">
                        <a:pos x="79" y="139"/>
                      </a:cxn>
                      <a:cxn ang="0">
                        <a:pos x="74" y="136"/>
                      </a:cxn>
                      <a:cxn ang="0">
                        <a:pos x="49" y="161"/>
                      </a:cxn>
                      <a:cxn ang="0">
                        <a:pos x="69" y="120"/>
                      </a:cxn>
                      <a:cxn ang="0">
                        <a:pos x="67" y="85"/>
                      </a:cxn>
                      <a:cxn ang="0">
                        <a:pos x="69" y="64"/>
                      </a:cxn>
                      <a:cxn ang="0">
                        <a:pos x="48" y="63"/>
                      </a:cxn>
                      <a:cxn ang="0">
                        <a:pos x="53" y="34"/>
                      </a:cxn>
                      <a:cxn ang="0">
                        <a:pos x="44" y="27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207" h="504">
                        <a:moveTo>
                          <a:pt x="46" y="0"/>
                        </a:moveTo>
                        <a:lnTo>
                          <a:pt x="55" y="2"/>
                        </a:lnTo>
                        <a:lnTo>
                          <a:pt x="67" y="6"/>
                        </a:lnTo>
                        <a:lnTo>
                          <a:pt x="59" y="8"/>
                        </a:lnTo>
                        <a:lnTo>
                          <a:pt x="65" y="14"/>
                        </a:lnTo>
                        <a:lnTo>
                          <a:pt x="73" y="21"/>
                        </a:lnTo>
                        <a:lnTo>
                          <a:pt x="84" y="24"/>
                        </a:lnTo>
                        <a:lnTo>
                          <a:pt x="100" y="23"/>
                        </a:lnTo>
                        <a:lnTo>
                          <a:pt x="118" y="19"/>
                        </a:lnTo>
                        <a:lnTo>
                          <a:pt x="165" y="23"/>
                        </a:lnTo>
                        <a:lnTo>
                          <a:pt x="120" y="20"/>
                        </a:lnTo>
                        <a:lnTo>
                          <a:pt x="100" y="26"/>
                        </a:lnTo>
                        <a:lnTo>
                          <a:pt x="84" y="24"/>
                        </a:lnTo>
                        <a:lnTo>
                          <a:pt x="73" y="29"/>
                        </a:lnTo>
                        <a:lnTo>
                          <a:pt x="81" y="34"/>
                        </a:lnTo>
                        <a:lnTo>
                          <a:pt x="75" y="37"/>
                        </a:lnTo>
                        <a:lnTo>
                          <a:pt x="90" y="48"/>
                        </a:lnTo>
                        <a:lnTo>
                          <a:pt x="124" y="47"/>
                        </a:lnTo>
                        <a:lnTo>
                          <a:pt x="168" y="87"/>
                        </a:lnTo>
                        <a:lnTo>
                          <a:pt x="124" y="48"/>
                        </a:lnTo>
                        <a:lnTo>
                          <a:pt x="90" y="52"/>
                        </a:lnTo>
                        <a:lnTo>
                          <a:pt x="81" y="53"/>
                        </a:lnTo>
                        <a:lnTo>
                          <a:pt x="99" y="66"/>
                        </a:lnTo>
                        <a:lnTo>
                          <a:pt x="88" y="66"/>
                        </a:lnTo>
                        <a:lnTo>
                          <a:pt x="107" y="82"/>
                        </a:lnTo>
                        <a:lnTo>
                          <a:pt x="143" y="102"/>
                        </a:lnTo>
                        <a:lnTo>
                          <a:pt x="185" y="137"/>
                        </a:lnTo>
                        <a:lnTo>
                          <a:pt x="143" y="105"/>
                        </a:lnTo>
                        <a:lnTo>
                          <a:pt x="106" y="85"/>
                        </a:lnTo>
                        <a:lnTo>
                          <a:pt x="95" y="86"/>
                        </a:lnTo>
                        <a:lnTo>
                          <a:pt x="112" y="97"/>
                        </a:lnTo>
                        <a:lnTo>
                          <a:pt x="100" y="100"/>
                        </a:lnTo>
                        <a:lnTo>
                          <a:pt x="114" y="115"/>
                        </a:lnTo>
                        <a:lnTo>
                          <a:pt x="202" y="236"/>
                        </a:lnTo>
                        <a:lnTo>
                          <a:pt x="114" y="117"/>
                        </a:lnTo>
                        <a:lnTo>
                          <a:pt x="102" y="117"/>
                        </a:lnTo>
                        <a:lnTo>
                          <a:pt x="116" y="136"/>
                        </a:lnTo>
                        <a:lnTo>
                          <a:pt x="106" y="134"/>
                        </a:lnTo>
                        <a:lnTo>
                          <a:pt x="118" y="158"/>
                        </a:lnTo>
                        <a:lnTo>
                          <a:pt x="155" y="199"/>
                        </a:lnTo>
                        <a:lnTo>
                          <a:pt x="192" y="259"/>
                        </a:lnTo>
                        <a:lnTo>
                          <a:pt x="155" y="200"/>
                        </a:lnTo>
                        <a:lnTo>
                          <a:pt x="118" y="159"/>
                        </a:lnTo>
                        <a:lnTo>
                          <a:pt x="106" y="154"/>
                        </a:lnTo>
                        <a:lnTo>
                          <a:pt x="114" y="169"/>
                        </a:lnTo>
                        <a:lnTo>
                          <a:pt x="107" y="166"/>
                        </a:lnTo>
                        <a:lnTo>
                          <a:pt x="118" y="189"/>
                        </a:lnTo>
                        <a:lnTo>
                          <a:pt x="148" y="233"/>
                        </a:lnTo>
                        <a:lnTo>
                          <a:pt x="206" y="289"/>
                        </a:lnTo>
                        <a:lnTo>
                          <a:pt x="149" y="233"/>
                        </a:lnTo>
                        <a:lnTo>
                          <a:pt x="118" y="190"/>
                        </a:lnTo>
                        <a:lnTo>
                          <a:pt x="113" y="190"/>
                        </a:lnTo>
                        <a:lnTo>
                          <a:pt x="167" y="319"/>
                        </a:lnTo>
                        <a:lnTo>
                          <a:pt x="110" y="190"/>
                        </a:lnTo>
                        <a:lnTo>
                          <a:pt x="118" y="208"/>
                        </a:lnTo>
                        <a:lnTo>
                          <a:pt x="110" y="202"/>
                        </a:lnTo>
                        <a:lnTo>
                          <a:pt x="121" y="228"/>
                        </a:lnTo>
                        <a:lnTo>
                          <a:pt x="159" y="288"/>
                        </a:lnTo>
                        <a:lnTo>
                          <a:pt x="121" y="233"/>
                        </a:lnTo>
                        <a:lnTo>
                          <a:pt x="112" y="228"/>
                        </a:lnTo>
                        <a:lnTo>
                          <a:pt x="121" y="245"/>
                        </a:lnTo>
                        <a:lnTo>
                          <a:pt x="166" y="362"/>
                        </a:lnTo>
                        <a:lnTo>
                          <a:pt x="131" y="271"/>
                        </a:lnTo>
                        <a:lnTo>
                          <a:pt x="118" y="245"/>
                        </a:lnTo>
                        <a:lnTo>
                          <a:pt x="112" y="242"/>
                        </a:lnTo>
                        <a:lnTo>
                          <a:pt x="120" y="261"/>
                        </a:lnTo>
                        <a:lnTo>
                          <a:pt x="113" y="258"/>
                        </a:lnTo>
                        <a:lnTo>
                          <a:pt x="124" y="281"/>
                        </a:lnTo>
                        <a:lnTo>
                          <a:pt x="129" y="301"/>
                        </a:lnTo>
                        <a:lnTo>
                          <a:pt x="187" y="368"/>
                        </a:lnTo>
                        <a:lnTo>
                          <a:pt x="128" y="302"/>
                        </a:lnTo>
                        <a:lnTo>
                          <a:pt x="121" y="288"/>
                        </a:lnTo>
                        <a:lnTo>
                          <a:pt x="114" y="284"/>
                        </a:lnTo>
                        <a:lnTo>
                          <a:pt x="128" y="322"/>
                        </a:lnTo>
                        <a:lnTo>
                          <a:pt x="113" y="284"/>
                        </a:lnTo>
                        <a:lnTo>
                          <a:pt x="121" y="302"/>
                        </a:lnTo>
                        <a:lnTo>
                          <a:pt x="112" y="298"/>
                        </a:lnTo>
                        <a:lnTo>
                          <a:pt x="118" y="314"/>
                        </a:lnTo>
                        <a:lnTo>
                          <a:pt x="138" y="369"/>
                        </a:lnTo>
                        <a:lnTo>
                          <a:pt x="157" y="402"/>
                        </a:lnTo>
                        <a:lnTo>
                          <a:pt x="138" y="369"/>
                        </a:lnTo>
                        <a:lnTo>
                          <a:pt x="118" y="316"/>
                        </a:lnTo>
                        <a:lnTo>
                          <a:pt x="110" y="314"/>
                        </a:lnTo>
                        <a:lnTo>
                          <a:pt x="113" y="326"/>
                        </a:lnTo>
                        <a:lnTo>
                          <a:pt x="128" y="362"/>
                        </a:lnTo>
                        <a:lnTo>
                          <a:pt x="112" y="330"/>
                        </a:lnTo>
                        <a:lnTo>
                          <a:pt x="107" y="319"/>
                        </a:lnTo>
                        <a:lnTo>
                          <a:pt x="114" y="348"/>
                        </a:lnTo>
                        <a:lnTo>
                          <a:pt x="106" y="342"/>
                        </a:lnTo>
                        <a:lnTo>
                          <a:pt x="109" y="365"/>
                        </a:lnTo>
                        <a:lnTo>
                          <a:pt x="103" y="355"/>
                        </a:lnTo>
                        <a:lnTo>
                          <a:pt x="99" y="364"/>
                        </a:lnTo>
                        <a:lnTo>
                          <a:pt x="100" y="388"/>
                        </a:lnTo>
                        <a:lnTo>
                          <a:pt x="137" y="503"/>
                        </a:lnTo>
                        <a:lnTo>
                          <a:pt x="98" y="388"/>
                        </a:lnTo>
                        <a:lnTo>
                          <a:pt x="98" y="362"/>
                        </a:lnTo>
                        <a:lnTo>
                          <a:pt x="98" y="347"/>
                        </a:lnTo>
                        <a:lnTo>
                          <a:pt x="90" y="355"/>
                        </a:lnTo>
                        <a:lnTo>
                          <a:pt x="24" y="431"/>
                        </a:lnTo>
                        <a:lnTo>
                          <a:pt x="92" y="348"/>
                        </a:lnTo>
                        <a:lnTo>
                          <a:pt x="98" y="326"/>
                        </a:lnTo>
                        <a:lnTo>
                          <a:pt x="90" y="330"/>
                        </a:lnTo>
                        <a:lnTo>
                          <a:pt x="100" y="305"/>
                        </a:lnTo>
                        <a:lnTo>
                          <a:pt x="92" y="315"/>
                        </a:lnTo>
                        <a:lnTo>
                          <a:pt x="77" y="352"/>
                        </a:lnTo>
                        <a:lnTo>
                          <a:pt x="90" y="312"/>
                        </a:lnTo>
                        <a:lnTo>
                          <a:pt x="98" y="296"/>
                        </a:lnTo>
                        <a:lnTo>
                          <a:pt x="96" y="296"/>
                        </a:lnTo>
                        <a:lnTo>
                          <a:pt x="88" y="305"/>
                        </a:lnTo>
                        <a:lnTo>
                          <a:pt x="71" y="325"/>
                        </a:lnTo>
                        <a:lnTo>
                          <a:pt x="15" y="340"/>
                        </a:lnTo>
                        <a:lnTo>
                          <a:pt x="73" y="322"/>
                        </a:lnTo>
                        <a:lnTo>
                          <a:pt x="90" y="298"/>
                        </a:lnTo>
                        <a:lnTo>
                          <a:pt x="96" y="279"/>
                        </a:lnTo>
                        <a:lnTo>
                          <a:pt x="88" y="279"/>
                        </a:lnTo>
                        <a:lnTo>
                          <a:pt x="96" y="261"/>
                        </a:lnTo>
                        <a:lnTo>
                          <a:pt x="85" y="264"/>
                        </a:lnTo>
                        <a:lnTo>
                          <a:pt x="46" y="301"/>
                        </a:lnTo>
                        <a:lnTo>
                          <a:pt x="85" y="264"/>
                        </a:lnTo>
                        <a:lnTo>
                          <a:pt x="94" y="242"/>
                        </a:lnTo>
                        <a:lnTo>
                          <a:pt x="84" y="248"/>
                        </a:lnTo>
                        <a:lnTo>
                          <a:pt x="90" y="230"/>
                        </a:lnTo>
                        <a:lnTo>
                          <a:pt x="81" y="242"/>
                        </a:lnTo>
                        <a:lnTo>
                          <a:pt x="88" y="216"/>
                        </a:lnTo>
                        <a:lnTo>
                          <a:pt x="80" y="229"/>
                        </a:lnTo>
                        <a:lnTo>
                          <a:pt x="45" y="285"/>
                        </a:lnTo>
                        <a:lnTo>
                          <a:pt x="81" y="229"/>
                        </a:lnTo>
                        <a:lnTo>
                          <a:pt x="90" y="196"/>
                        </a:lnTo>
                        <a:lnTo>
                          <a:pt x="80" y="203"/>
                        </a:lnTo>
                        <a:lnTo>
                          <a:pt x="22" y="235"/>
                        </a:lnTo>
                        <a:lnTo>
                          <a:pt x="80" y="202"/>
                        </a:lnTo>
                        <a:lnTo>
                          <a:pt x="86" y="173"/>
                        </a:lnTo>
                        <a:lnTo>
                          <a:pt x="79" y="178"/>
                        </a:lnTo>
                        <a:lnTo>
                          <a:pt x="85" y="161"/>
                        </a:lnTo>
                        <a:lnTo>
                          <a:pt x="77" y="167"/>
                        </a:lnTo>
                        <a:lnTo>
                          <a:pt x="50" y="246"/>
                        </a:lnTo>
                        <a:lnTo>
                          <a:pt x="79" y="161"/>
                        </a:lnTo>
                        <a:lnTo>
                          <a:pt x="79" y="139"/>
                        </a:lnTo>
                        <a:lnTo>
                          <a:pt x="70" y="149"/>
                        </a:lnTo>
                        <a:lnTo>
                          <a:pt x="53" y="193"/>
                        </a:lnTo>
                        <a:lnTo>
                          <a:pt x="74" y="136"/>
                        </a:lnTo>
                        <a:lnTo>
                          <a:pt x="77" y="117"/>
                        </a:lnTo>
                        <a:lnTo>
                          <a:pt x="70" y="126"/>
                        </a:lnTo>
                        <a:lnTo>
                          <a:pt x="49" y="161"/>
                        </a:lnTo>
                        <a:lnTo>
                          <a:pt x="0" y="182"/>
                        </a:lnTo>
                        <a:lnTo>
                          <a:pt x="50" y="159"/>
                        </a:lnTo>
                        <a:lnTo>
                          <a:pt x="69" y="120"/>
                        </a:lnTo>
                        <a:lnTo>
                          <a:pt x="71" y="96"/>
                        </a:lnTo>
                        <a:lnTo>
                          <a:pt x="63" y="108"/>
                        </a:lnTo>
                        <a:lnTo>
                          <a:pt x="67" y="85"/>
                        </a:lnTo>
                        <a:lnTo>
                          <a:pt x="35" y="145"/>
                        </a:lnTo>
                        <a:lnTo>
                          <a:pt x="65" y="82"/>
                        </a:lnTo>
                        <a:lnTo>
                          <a:pt x="69" y="64"/>
                        </a:lnTo>
                        <a:lnTo>
                          <a:pt x="59" y="78"/>
                        </a:lnTo>
                        <a:lnTo>
                          <a:pt x="60" y="50"/>
                        </a:lnTo>
                        <a:lnTo>
                          <a:pt x="48" y="63"/>
                        </a:lnTo>
                        <a:lnTo>
                          <a:pt x="3" y="111"/>
                        </a:lnTo>
                        <a:lnTo>
                          <a:pt x="48" y="61"/>
                        </a:lnTo>
                        <a:lnTo>
                          <a:pt x="53" y="34"/>
                        </a:lnTo>
                        <a:lnTo>
                          <a:pt x="46" y="42"/>
                        </a:lnTo>
                        <a:lnTo>
                          <a:pt x="50" y="21"/>
                        </a:lnTo>
                        <a:lnTo>
                          <a:pt x="44" y="27"/>
                        </a:lnTo>
                        <a:lnTo>
                          <a:pt x="42" y="11"/>
                        </a:lnTo>
                        <a:lnTo>
                          <a:pt x="44" y="5"/>
                        </a:lnTo>
                        <a:lnTo>
                          <a:pt x="46" y="0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58" name="Freeform 34"/>
                <p:cNvSpPr>
                  <a:spLocks/>
                </p:cNvSpPr>
                <p:nvPr/>
              </p:nvSpPr>
              <p:spPr bwMode="auto">
                <a:xfrm>
                  <a:off x="497" y="3837"/>
                  <a:ext cx="23" cy="307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9" y="23"/>
                    </a:cxn>
                    <a:cxn ang="0">
                      <a:pos x="13" y="60"/>
                    </a:cxn>
                    <a:cxn ang="0">
                      <a:pos x="18" y="111"/>
                    </a:cxn>
                    <a:cxn ang="0">
                      <a:pos x="22" y="176"/>
                    </a:cxn>
                    <a:cxn ang="0">
                      <a:pos x="22" y="245"/>
                    </a:cxn>
                    <a:cxn ang="0">
                      <a:pos x="20" y="306"/>
                    </a:cxn>
                    <a:cxn ang="0">
                      <a:pos x="18" y="306"/>
                    </a:cxn>
                    <a:cxn ang="0">
                      <a:pos x="20" y="245"/>
                    </a:cxn>
                    <a:cxn ang="0">
                      <a:pos x="20" y="195"/>
                    </a:cxn>
                    <a:cxn ang="0">
                      <a:pos x="15" y="139"/>
                    </a:cxn>
                    <a:cxn ang="0">
                      <a:pos x="9" y="84"/>
                    </a:cxn>
                    <a:cxn ang="0">
                      <a:pos x="0" y="14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23" h="307">
                      <a:moveTo>
                        <a:pt x="4" y="0"/>
                      </a:moveTo>
                      <a:lnTo>
                        <a:pt x="9" y="23"/>
                      </a:lnTo>
                      <a:lnTo>
                        <a:pt x="13" y="60"/>
                      </a:lnTo>
                      <a:lnTo>
                        <a:pt x="18" y="111"/>
                      </a:lnTo>
                      <a:lnTo>
                        <a:pt x="22" y="176"/>
                      </a:lnTo>
                      <a:lnTo>
                        <a:pt x="22" y="245"/>
                      </a:lnTo>
                      <a:lnTo>
                        <a:pt x="20" y="306"/>
                      </a:lnTo>
                      <a:lnTo>
                        <a:pt x="18" y="306"/>
                      </a:lnTo>
                      <a:lnTo>
                        <a:pt x="20" y="245"/>
                      </a:lnTo>
                      <a:lnTo>
                        <a:pt x="20" y="195"/>
                      </a:lnTo>
                      <a:lnTo>
                        <a:pt x="15" y="139"/>
                      </a:lnTo>
                      <a:lnTo>
                        <a:pt x="9" y="84"/>
                      </a:lnTo>
                      <a:lnTo>
                        <a:pt x="0" y="14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auto">
                <a:xfrm>
                  <a:off x="449" y="3399"/>
                  <a:ext cx="96" cy="552"/>
                </a:xfrm>
                <a:custGeom>
                  <a:avLst/>
                  <a:gdLst/>
                  <a:ahLst/>
                  <a:cxnLst>
                    <a:cxn ang="0">
                      <a:pos x="31" y="7"/>
                    </a:cxn>
                    <a:cxn ang="0">
                      <a:pos x="33" y="23"/>
                    </a:cxn>
                    <a:cxn ang="0">
                      <a:pos x="55" y="21"/>
                    </a:cxn>
                    <a:cxn ang="0">
                      <a:pos x="46" y="28"/>
                    </a:cxn>
                    <a:cxn ang="0">
                      <a:pos x="37" y="37"/>
                    </a:cxn>
                    <a:cxn ang="0">
                      <a:pos x="57" y="51"/>
                    </a:cxn>
                    <a:cxn ang="0">
                      <a:pos x="42" y="56"/>
                    </a:cxn>
                    <a:cxn ang="0">
                      <a:pos x="40" y="72"/>
                    </a:cxn>
                    <a:cxn ang="0">
                      <a:pos x="85" y="150"/>
                    </a:cxn>
                    <a:cxn ang="0">
                      <a:pos x="44" y="94"/>
                    </a:cxn>
                    <a:cxn ang="0">
                      <a:pos x="53" y="126"/>
                    </a:cxn>
                    <a:cxn ang="0">
                      <a:pos x="47" y="129"/>
                    </a:cxn>
                    <a:cxn ang="0">
                      <a:pos x="55" y="173"/>
                    </a:cxn>
                    <a:cxn ang="0">
                      <a:pos x="71" y="219"/>
                    </a:cxn>
                    <a:cxn ang="0">
                      <a:pos x="53" y="185"/>
                    </a:cxn>
                    <a:cxn ang="0">
                      <a:pos x="68" y="255"/>
                    </a:cxn>
                    <a:cxn ang="0">
                      <a:pos x="54" y="208"/>
                    </a:cxn>
                    <a:cxn ang="0">
                      <a:pos x="51" y="208"/>
                    </a:cxn>
                    <a:cxn ang="0">
                      <a:pos x="56" y="250"/>
                    </a:cxn>
                    <a:cxn ang="0">
                      <a:pos x="51" y="250"/>
                    </a:cxn>
                    <a:cxn ang="0">
                      <a:pos x="61" y="297"/>
                    </a:cxn>
                    <a:cxn ang="0">
                      <a:pos x="55" y="285"/>
                    </a:cxn>
                    <a:cxn ang="0">
                      <a:pos x="60" y="329"/>
                    </a:cxn>
                    <a:cxn ang="0">
                      <a:pos x="56" y="315"/>
                    </a:cxn>
                    <a:cxn ang="0">
                      <a:pos x="52" y="311"/>
                    </a:cxn>
                    <a:cxn ang="0">
                      <a:pos x="55" y="344"/>
                    </a:cxn>
                    <a:cxn ang="0">
                      <a:pos x="64" y="404"/>
                    </a:cxn>
                    <a:cxn ang="0">
                      <a:pos x="52" y="358"/>
                    </a:cxn>
                    <a:cxn ang="0">
                      <a:pos x="49" y="349"/>
                    </a:cxn>
                    <a:cxn ang="0">
                      <a:pos x="50" y="400"/>
                    </a:cxn>
                    <a:cxn ang="0">
                      <a:pos x="46" y="425"/>
                    </a:cxn>
                    <a:cxn ang="0">
                      <a:pos x="45" y="397"/>
                    </a:cxn>
                    <a:cxn ang="0">
                      <a:pos x="11" y="472"/>
                    </a:cxn>
                    <a:cxn ang="0">
                      <a:pos x="42" y="362"/>
                    </a:cxn>
                    <a:cxn ang="0">
                      <a:pos x="36" y="386"/>
                    </a:cxn>
                    <a:cxn ang="0">
                      <a:pos x="44" y="324"/>
                    </a:cxn>
                    <a:cxn ang="0">
                      <a:pos x="7" y="373"/>
                    </a:cxn>
                    <a:cxn ang="0">
                      <a:pos x="44" y="305"/>
                    </a:cxn>
                    <a:cxn ang="0">
                      <a:pos x="39" y="290"/>
                    </a:cxn>
                    <a:cxn ang="0">
                      <a:pos x="43" y="265"/>
                    </a:cxn>
                    <a:cxn ang="0">
                      <a:pos x="37" y="265"/>
                    </a:cxn>
                    <a:cxn ang="0">
                      <a:pos x="21" y="312"/>
                    </a:cxn>
                    <a:cxn ang="0">
                      <a:pos x="37" y="222"/>
                    </a:cxn>
                    <a:cxn ang="0">
                      <a:pos x="40" y="190"/>
                    </a:cxn>
                    <a:cxn ang="0">
                      <a:pos x="36" y="183"/>
                    </a:cxn>
                    <a:cxn ang="0">
                      <a:pos x="36" y="152"/>
                    </a:cxn>
                    <a:cxn ang="0">
                      <a:pos x="34" y="149"/>
                    </a:cxn>
                    <a:cxn ang="0">
                      <a:pos x="23" y="177"/>
                    </a:cxn>
                    <a:cxn ang="0">
                      <a:pos x="32" y="132"/>
                    </a:cxn>
                    <a:cxn ang="0">
                      <a:pos x="31" y="93"/>
                    </a:cxn>
                    <a:cxn ang="0">
                      <a:pos x="32" y="71"/>
                    </a:cxn>
                    <a:cxn ang="0">
                      <a:pos x="22" y="69"/>
                    </a:cxn>
                    <a:cxn ang="0">
                      <a:pos x="25" y="37"/>
                    </a:cxn>
                    <a:cxn ang="0">
                      <a:pos x="20" y="30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96" h="552">
                      <a:moveTo>
                        <a:pt x="21" y="0"/>
                      </a:moveTo>
                      <a:lnTo>
                        <a:pt x="25" y="2"/>
                      </a:lnTo>
                      <a:lnTo>
                        <a:pt x="31" y="7"/>
                      </a:lnTo>
                      <a:lnTo>
                        <a:pt x="27" y="9"/>
                      </a:lnTo>
                      <a:lnTo>
                        <a:pt x="30" y="16"/>
                      </a:lnTo>
                      <a:lnTo>
                        <a:pt x="33" y="23"/>
                      </a:lnTo>
                      <a:lnTo>
                        <a:pt x="39" y="27"/>
                      </a:lnTo>
                      <a:lnTo>
                        <a:pt x="46" y="25"/>
                      </a:lnTo>
                      <a:lnTo>
                        <a:pt x="55" y="21"/>
                      </a:lnTo>
                      <a:lnTo>
                        <a:pt x="76" y="25"/>
                      </a:lnTo>
                      <a:lnTo>
                        <a:pt x="55" y="22"/>
                      </a:lnTo>
                      <a:lnTo>
                        <a:pt x="46" y="28"/>
                      </a:lnTo>
                      <a:lnTo>
                        <a:pt x="39" y="27"/>
                      </a:lnTo>
                      <a:lnTo>
                        <a:pt x="33" y="32"/>
                      </a:lnTo>
                      <a:lnTo>
                        <a:pt x="37" y="37"/>
                      </a:lnTo>
                      <a:lnTo>
                        <a:pt x="35" y="41"/>
                      </a:lnTo>
                      <a:lnTo>
                        <a:pt x="42" y="53"/>
                      </a:lnTo>
                      <a:lnTo>
                        <a:pt x="57" y="51"/>
                      </a:lnTo>
                      <a:lnTo>
                        <a:pt x="77" y="95"/>
                      </a:lnTo>
                      <a:lnTo>
                        <a:pt x="57" y="53"/>
                      </a:lnTo>
                      <a:lnTo>
                        <a:pt x="42" y="56"/>
                      </a:lnTo>
                      <a:lnTo>
                        <a:pt x="37" y="58"/>
                      </a:lnTo>
                      <a:lnTo>
                        <a:pt x="46" y="72"/>
                      </a:lnTo>
                      <a:lnTo>
                        <a:pt x="40" y="72"/>
                      </a:lnTo>
                      <a:lnTo>
                        <a:pt x="49" y="90"/>
                      </a:lnTo>
                      <a:lnTo>
                        <a:pt x="66" y="111"/>
                      </a:lnTo>
                      <a:lnTo>
                        <a:pt x="85" y="150"/>
                      </a:lnTo>
                      <a:lnTo>
                        <a:pt x="66" y="115"/>
                      </a:lnTo>
                      <a:lnTo>
                        <a:pt x="49" y="93"/>
                      </a:lnTo>
                      <a:lnTo>
                        <a:pt x="44" y="94"/>
                      </a:lnTo>
                      <a:lnTo>
                        <a:pt x="51" y="106"/>
                      </a:lnTo>
                      <a:lnTo>
                        <a:pt x="46" y="110"/>
                      </a:lnTo>
                      <a:lnTo>
                        <a:pt x="53" y="126"/>
                      </a:lnTo>
                      <a:lnTo>
                        <a:pt x="93" y="259"/>
                      </a:lnTo>
                      <a:lnTo>
                        <a:pt x="53" y="129"/>
                      </a:lnTo>
                      <a:lnTo>
                        <a:pt x="47" y="129"/>
                      </a:lnTo>
                      <a:lnTo>
                        <a:pt x="53" y="149"/>
                      </a:lnTo>
                      <a:lnTo>
                        <a:pt x="49" y="147"/>
                      </a:lnTo>
                      <a:lnTo>
                        <a:pt x="55" y="173"/>
                      </a:lnTo>
                      <a:lnTo>
                        <a:pt x="71" y="218"/>
                      </a:lnTo>
                      <a:lnTo>
                        <a:pt x="89" y="284"/>
                      </a:lnTo>
                      <a:lnTo>
                        <a:pt x="71" y="219"/>
                      </a:lnTo>
                      <a:lnTo>
                        <a:pt x="54" y="174"/>
                      </a:lnTo>
                      <a:lnTo>
                        <a:pt x="49" y="168"/>
                      </a:lnTo>
                      <a:lnTo>
                        <a:pt x="53" y="185"/>
                      </a:lnTo>
                      <a:lnTo>
                        <a:pt x="49" y="182"/>
                      </a:lnTo>
                      <a:lnTo>
                        <a:pt x="55" y="207"/>
                      </a:lnTo>
                      <a:lnTo>
                        <a:pt x="68" y="255"/>
                      </a:lnTo>
                      <a:lnTo>
                        <a:pt x="95" y="317"/>
                      </a:lnTo>
                      <a:lnTo>
                        <a:pt x="69" y="256"/>
                      </a:lnTo>
                      <a:lnTo>
                        <a:pt x="54" y="208"/>
                      </a:lnTo>
                      <a:lnTo>
                        <a:pt x="52" y="208"/>
                      </a:lnTo>
                      <a:lnTo>
                        <a:pt x="77" y="349"/>
                      </a:lnTo>
                      <a:lnTo>
                        <a:pt x="51" y="208"/>
                      </a:lnTo>
                      <a:lnTo>
                        <a:pt x="54" y="227"/>
                      </a:lnTo>
                      <a:lnTo>
                        <a:pt x="51" y="221"/>
                      </a:lnTo>
                      <a:lnTo>
                        <a:pt x="56" y="250"/>
                      </a:lnTo>
                      <a:lnTo>
                        <a:pt x="73" y="315"/>
                      </a:lnTo>
                      <a:lnTo>
                        <a:pt x="56" y="255"/>
                      </a:lnTo>
                      <a:lnTo>
                        <a:pt x="51" y="250"/>
                      </a:lnTo>
                      <a:lnTo>
                        <a:pt x="56" y="268"/>
                      </a:lnTo>
                      <a:lnTo>
                        <a:pt x="77" y="397"/>
                      </a:lnTo>
                      <a:lnTo>
                        <a:pt x="61" y="297"/>
                      </a:lnTo>
                      <a:lnTo>
                        <a:pt x="55" y="268"/>
                      </a:lnTo>
                      <a:lnTo>
                        <a:pt x="51" y="265"/>
                      </a:lnTo>
                      <a:lnTo>
                        <a:pt x="55" y="285"/>
                      </a:lnTo>
                      <a:lnTo>
                        <a:pt x="52" y="282"/>
                      </a:lnTo>
                      <a:lnTo>
                        <a:pt x="57" y="308"/>
                      </a:lnTo>
                      <a:lnTo>
                        <a:pt x="60" y="329"/>
                      </a:lnTo>
                      <a:lnTo>
                        <a:pt x="86" y="403"/>
                      </a:lnTo>
                      <a:lnTo>
                        <a:pt x="59" y="331"/>
                      </a:lnTo>
                      <a:lnTo>
                        <a:pt x="56" y="315"/>
                      </a:lnTo>
                      <a:lnTo>
                        <a:pt x="53" y="311"/>
                      </a:lnTo>
                      <a:lnTo>
                        <a:pt x="59" y="353"/>
                      </a:lnTo>
                      <a:lnTo>
                        <a:pt x="52" y="311"/>
                      </a:lnTo>
                      <a:lnTo>
                        <a:pt x="56" y="331"/>
                      </a:lnTo>
                      <a:lnTo>
                        <a:pt x="51" y="326"/>
                      </a:lnTo>
                      <a:lnTo>
                        <a:pt x="55" y="344"/>
                      </a:lnTo>
                      <a:lnTo>
                        <a:pt x="64" y="404"/>
                      </a:lnTo>
                      <a:lnTo>
                        <a:pt x="72" y="441"/>
                      </a:lnTo>
                      <a:lnTo>
                        <a:pt x="64" y="404"/>
                      </a:lnTo>
                      <a:lnTo>
                        <a:pt x="54" y="346"/>
                      </a:lnTo>
                      <a:lnTo>
                        <a:pt x="51" y="344"/>
                      </a:lnTo>
                      <a:lnTo>
                        <a:pt x="52" y="358"/>
                      </a:lnTo>
                      <a:lnTo>
                        <a:pt x="59" y="397"/>
                      </a:lnTo>
                      <a:lnTo>
                        <a:pt x="51" y="362"/>
                      </a:lnTo>
                      <a:lnTo>
                        <a:pt x="49" y="349"/>
                      </a:lnTo>
                      <a:lnTo>
                        <a:pt x="53" y="381"/>
                      </a:lnTo>
                      <a:lnTo>
                        <a:pt x="49" y="375"/>
                      </a:lnTo>
                      <a:lnTo>
                        <a:pt x="50" y="400"/>
                      </a:lnTo>
                      <a:lnTo>
                        <a:pt x="48" y="389"/>
                      </a:lnTo>
                      <a:lnTo>
                        <a:pt x="46" y="398"/>
                      </a:lnTo>
                      <a:lnTo>
                        <a:pt x="46" y="425"/>
                      </a:lnTo>
                      <a:lnTo>
                        <a:pt x="63" y="551"/>
                      </a:lnTo>
                      <a:lnTo>
                        <a:pt x="45" y="425"/>
                      </a:lnTo>
                      <a:lnTo>
                        <a:pt x="45" y="397"/>
                      </a:lnTo>
                      <a:lnTo>
                        <a:pt x="45" y="380"/>
                      </a:lnTo>
                      <a:lnTo>
                        <a:pt x="41" y="389"/>
                      </a:lnTo>
                      <a:lnTo>
                        <a:pt x="11" y="472"/>
                      </a:lnTo>
                      <a:lnTo>
                        <a:pt x="42" y="381"/>
                      </a:lnTo>
                      <a:lnTo>
                        <a:pt x="45" y="358"/>
                      </a:lnTo>
                      <a:lnTo>
                        <a:pt x="42" y="362"/>
                      </a:lnTo>
                      <a:lnTo>
                        <a:pt x="46" y="334"/>
                      </a:lnTo>
                      <a:lnTo>
                        <a:pt x="42" y="345"/>
                      </a:lnTo>
                      <a:lnTo>
                        <a:pt x="36" y="386"/>
                      </a:lnTo>
                      <a:lnTo>
                        <a:pt x="42" y="342"/>
                      </a:lnTo>
                      <a:lnTo>
                        <a:pt x="45" y="324"/>
                      </a:lnTo>
                      <a:lnTo>
                        <a:pt x="44" y="324"/>
                      </a:lnTo>
                      <a:lnTo>
                        <a:pt x="40" y="334"/>
                      </a:lnTo>
                      <a:lnTo>
                        <a:pt x="33" y="356"/>
                      </a:lnTo>
                      <a:lnTo>
                        <a:pt x="7" y="373"/>
                      </a:lnTo>
                      <a:lnTo>
                        <a:pt x="33" y="353"/>
                      </a:lnTo>
                      <a:lnTo>
                        <a:pt x="42" y="326"/>
                      </a:lnTo>
                      <a:lnTo>
                        <a:pt x="44" y="305"/>
                      </a:lnTo>
                      <a:lnTo>
                        <a:pt x="40" y="305"/>
                      </a:lnTo>
                      <a:lnTo>
                        <a:pt x="44" y="285"/>
                      </a:lnTo>
                      <a:lnTo>
                        <a:pt x="39" y="290"/>
                      </a:lnTo>
                      <a:lnTo>
                        <a:pt x="21" y="329"/>
                      </a:lnTo>
                      <a:lnTo>
                        <a:pt x="39" y="289"/>
                      </a:lnTo>
                      <a:lnTo>
                        <a:pt x="43" y="265"/>
                      </a:lnTo>
                      <a:lnTo>
                        <a:pt x="39" y="271"/>
                      </a:lnTo>
                      <a:lnTo>
                        <a:pt x="42" y="252"/>
                      </a:lnTo>
                      <a:lnTo>
                        <a:pt x="37" y="265"/>
                      </a:lnTo>
                      <a:lnTo>
                        <a:pt x="40" y="236"/>
                      </a:lnTo>
                      <a:lnTo>
                        <a:pt x="37" y="251"/>
                      </a:lnTo>
                      <a:lnTo>
                        <a:pt x="21" y="312"/>
                      </a:lnTo>
                      <a:lnTo>
                        <a:pt x="37" y="251"/>
                      </a:lnTo>
                      <a:lnTo>
                        <a:pt x="41" y="215"/>
                      </a:lnTo>
                      <a:lnTo>
                        <a:pt x="37" y="222"/>
                      </a:lnTo>
                      <a:lnTo>
                        <a:pt x="10" y="257"/>
                      </a:lnTo>
                      <a:lnTo>
                        <a:pt x="37" y="221"/>
                      </a:lnTo>
                      <a:lnTo>
                        <a:pt x="40" y="190"/>
                      </a:lnTo>
                      <a:lnTo>
                        <a:pt x="36" y="195"/>
                      </a:lnTo>
                      <a:lnTo>
                        <a:pt x="39" y="177"/>
                      </a:lnTo>
                      <a:lnTo>
                        <a:pt x="36" y="183"/>
                      </a:lnTo>
                      <a:lnTo>
                        <a:pt x="23" y="270"/>
                      </a:lnTo>
                      <a:lnTo>
                        <a:pt x="36" y="176"/>
                      </a:lnTo>
                      <a:lnTo>
                        <a:pt x="36" y="152"/>
                      </a:lnTo>
                      <a:lnTo>
                        <a:pt x="32" y="163"/>
                      </a:lnTo>
                      <a:lnTo>
                        <a:pt x="25" y="212"/>
                      </a:lnTo>
                      <a:lnTo>
                        <a:pt x="34" y="149"/>
                      </a:lnTo>
                      <a:lnTo>
                        <a:pt x="36" y="129"/>
                      </a:lnTo>
                      <a:lnTo>
                        <a:pt x="32" y="138"/>
                      </a:lnTo>
                      <a:lnTo>
                        <a:pt x="23" y="177"/>
                      </a:lnTo>
                      <a:lnTo>
                        <a:pt x="0" y="199"/>
                      </a:lnTo>
                      <a:lnTo>
                        <a:pt x="23" y="174"/>
                      </a:lnTo>
                      <a:lnTo>
                        <a:pt x="32" y="132"/>
                      </a:lnTo>
                      <a:lnTo>
                        <a:pt x="33" y="105"/>
                      </a:lnTo>
                      <a:lnTo>
                        <a:pt x="29" y="118"/>
                      </a:lnTo>
                      <a:lnTo>
                        <a:pt x="31" y="93"/>
                      </a:lnTo>
                      <a:lnTo>
                        <a:pt x="16" y="158"/>
                      </a:lnTo>
                      <a:lnTo>
                        <a:pt x="30" y="90"/>
                      </a:lnTo>
                      <a:lnTo>
                        <a:pt x="32" y="71"/>
                      </a:lnTo>
                      <a:lnTo>
                        <a:pt x="27" y="85"/>
                      </a:lnTo>
                      <a:lnTo>
                        <a:pt x="28" y="55"/>
                      </a:lnTo>
                      <a:lnTo>
                        <a:pt x="22" y="69"/>
                      </a:lnTo>
                      <a:lnTo>
                        <a:pt x="1" y="121"/>
                      </a:lnTo>
                      <a:lnTo>
                        <a:pt x="22" y="67"/>
                      </a:lnTo>
                      <a:lnTo>
                        <a:pt x="25" y="37"/>
                      </a:lnTo>
                      <a:lnTo>
                        <a:pt x="21" y="46"/>
                      </a:lnTo>
                      <a:lnTo>
                        <a:pt x="23" y="23"/>
                      </a:lnTo>
                      <a:lnTo>
                        <a:pt x="20" y="30"/>
                      </a:lnTo>
                      <a:lnTo>
                        <a:pt x="19" y="12"/>
                      </a:lnTo>
                      <a:lnTo>
                        <a:pt x="20" y="5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82" name="Group 38"/>
                <p:cNvGrpSpPr>
                  <a:grpSpLocks/>
                </p:cNvGrpSpPr>
                <p:nvPr/>
              </p:nvGrpSpPr>
              <p:grpSpPr bwMode="auto">
                <a:xfrm>
                  <a:off x="130" y="3398"/>
                  <a:ext cx="296" cy="774"/>
                  <a:chOff x="130" y="3398"/>
                  <a:chExt cx="296" cy="774"/>
                </a:xfrm>
              </p:grpSpPr>
              <p:sp>
                <p:nvSpPr>
                  <p:cNvPr id="1060" name="Freeform 36"/>
                  <p:cNvSpPr>
                    <a:spLocks/>
                  </p:cNvSpPr>
                  <p:nvPr/>
                </p:nvSpPr>
                <p:spPr bwMode="auto">
                  <a:xfrm>
                    <a:off x="362" y="3823"/>
                    <a:ext cx="64" cy="349"/>
                  </a:xfrm>
                  <a:custGeom>
                    <a:avLst/>
                    <a:gdLst/>
                    <a:ahLst/>
                    <a:cxnLst>
                      <a:cxn ang="0">
                        <a:pos x="50" y="0"/>
                      </a:cxn>
                      <a:cxn ang="0">
                        <a:pos x="46" y="7"/>
                      </a:cxn>
                      <a:cxn ang="0">
                        <a:pos x="25" y="69"/>
                      </a:cxn>
                      <a:cxn ang="0">
                        <a:pos x="13" y="127"/>
                      </a:cxn>
                      <a:cxn ang="0">
                        <a:pos x="0" y="200"/>
                      </a:cxn>
                      <a:cxn ang="0">
                        <a:pos x="0" y="279"/>
                      </a:cxn>
                      <a:cxn ang="0">
                        <a:pos x="6" y="348"/>
                      </a:cxn>
                      <a:cxn ang="0">
                        <a:pos x="13" y="348"/>
                      </a:cxn>
                      <a:cxn ang="0">
                        <a:pos x="6" y="279"/>
                      </a:cxn>
                      <a:cxn ang="0">
                        <a:pos x="6" y="221"/>
                      </a:cxn>
                      <a:cxn ang="0">
                        <a:pos x="19" y="158"/>
                      </a:cxn>
                      <a:cxn ang="0">
                        <a:pos x="38" y="95"/>
                      </a:cxn>
                      <a:cxn ang="0">
                        <a:pos x="63" y="16"/>
                      </a:cxn>
                      <a:cxn ang="0">
                        <a:pos x="50" y="0"/>
                      </a:cxn>
                    </a:cxnLst>
                    <a:rect l="0" t="0" r="r" b="b"/>
                    <a:pathLst>
                      <a:path w="64" h="349">
                        <a:moveTo>
                          <a:pt x="50" y="0"/>
                        </a:moveTo>
                        <a:lnTo>
                          <a:pt x="46" y="7"/>
                        </a:lnTo>
                        <a:lnTo>
                          <a:pt x="25" y="69"/>
                        </a:lnTo>
                        <a:lnTo>
                          <a:pt x="13" y="127"/>
                        </a:lnTo>
                        <a:lnTo>
                          <a:pt x="0" y="200"/>
                        </a:lnTo>
                        <a:lnTo>
                          <a:pt x="0" y="279"/>
                        </a:lnTo>
                        <a:lnTo>
                          <a:pt x="6" y="348"/>
                        </a:lnTo>
                        <a:lnTo>
                          <a:pt x="13" y="348"/>
                        </a:lnTo>
                        <a:lnTo>
                          <a:pt x="6" y="279"/>
                        </a:lnTo>
                        <a:lnTo>
                          <a:pt x="6" y="221"/>
                        </a:lnTo>
                        <a:lnTo>
                          <a:pt x="19" y="158"/>
                        </a:lnTo>
                        <a:lnTo>
                          <a:pt x="38" y="95"/>
                        </a:lnTo>
                        <a:lnTo>
                          <a:pt x="63" y="16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1" name="Freeform 37"/>
                  <p:cNvSpPr>
                    <a:spLocks/>
                  </p:cNvSpPr>
                  <p:nvPr/>
                </p:nvSpPr>
                <p:spPr bwMode="auto">
                  <a:xfrm>
                    <a:off x="130" y="3398"/>
                    <a:ext cx="255" cy="445"/>
                  </a:xfrm>
                  <a:custGeom>
                    <a:avLst/>
                    <a:gdLst/>
                    <a:ahLst/>
                    <a:cxnLst>
                      <a:cxn ang="0">
                        <a:pos x="116" y="12"/>
                      </a:cxn>
                      <a:cxn ang="0">
                        <a:pos x="18" y="20"/>
                      </a:cxn>
                      <a:cxn ang="0">
                        <a:pos x="109" y="20"/>
                      </a:cxn>
                      <a:cxn ang="0">
                        <a:pos x="94" y="39"/>
                      </a:cxn>
                      <a:cxn ang="0">
                        <a:pos x="94" y="47"/>
                      </a:cxn>
                      <a:cxn ang="0">
                        <a:pos x="50" y="67"/>
                      </a:cxn>
                      <a:cxn ang="0">
                        <a:pos x="83" y="59"/>
                      </a:cxn>
                      <a:cxn ang="0">
                        <a:pos x="83" y="70"/>
                      </a:cxn>
                      <a:cxn ang="0">
                        <a:pos x="91" y="74"/>
                      </a:cxn>
                      <a:cxn ang="0">
                        <a:pos x="11" y="121"/>
                      </a:cxn>
                      <a:cxn ang="0">
                        <a:pos x="87" y="98"/>
                      </a:cxn>
                      <a:cxn ang="0">
                        <a:pos x="68" y="129"/>
                      </a:cxn>
                      <a:cxn ang="0">
                        <a:pos x="11" y="149"/>
                      </a:cxn>
                      <a:cxn ang="0">
                        <a:pos x="72" y="133"/>
                      </a:cxn>
                      <a:cxn ang="0">
                        <a:pos x="25" y="168"/>
                      </a:cxn>
                      <a:cxn ang="0">
                        <a:pos x="54" y="152"/>
                      </a:cxn>
                      <a:cxn ang="0">
                        <a:pos x="72" y="149"/>
                      </a:cxn>
                      <a:cxn ang="0">
                        <a:pos x="72" y="160"/>
                      </a:cxn>
                      <a:cxn ang="0">
                        <a:pos x="61" y="183"/>
                      </a:cxn>
                      <a:cxn ang="0">
                        <a:pos x="7" y="211"/>
                      </a:cxn>
                      <a:cxn ang="0">
                        <a:pos x="68" y="187"/>
                      </a:cxn>
                      <a:cxn ang="0">
                        <a:pos x="58" y="219"/>
                      </a:cxn>
                      <a:cxn ang="0">
                        <a:pos x="44" y="238"/>
                      </a:cxn>
                      <a:cxn ang="0">
                        <a:pos x="50" y="238"/>
                      </a:cxn>
                      <a:cxn ang="0">
                        <a:pos x="50" y="250"/>
                      </a:cxn>
                      <a:cxn ang="0">
                        <a:pos x="11" y="277"/>
                      </a:cxn>
                      <a:cxn ang="0">
                        <a:pos x="44" y="273"/>
                      </a:cxn>
                      <a:cxn ang="0">
                        <a:pos x="44" y="277"/>
                      </a:cxn>
                      <a:cxn ang="0">
                        <a:pos x="47" y="289"/>
                      </a:cxn>
                      <a:cxn ang="0">
                        <a:pos x="39" y="312"/>
                      </a:cxn>
                      <a:cxn ang="0">
                        <a:pos x="47" y="324"/>
                      </a:cxn>
                      <a:cxn ang="0">
                        <a:pos x="50" y="374"/>
                      </a:cxn>
                      <a:cxn ang="0">
                        <a:pos x="58" y="312"/>
                      </a:cxn>
                      <a:cxn ang="0">
                        <a:pos x="119" y="444"/>
                      </a:cxn>
                      <a:cxn ang="0">
                        <a:pos x="83" y="289"/>
                      </a:cxn>
                      <a:cxn ang="0">
                        <a:pos x="83" y="285"/>
                      </a:cxn>
                      <a:cxn ang="0">
                        <a:pos x="87" y="273"/>
                      </a:cxn>
                      <a:cxn ang="0">
                        <a:pos x="138" y="351"/>
                      </a:cxn>
                      <a:cxn ang="0">
                        <a:pos x="105" y="308"/>
                      </a:cxn>
                      <a:cxn ang="0">
                        <a:pos x="94" y="238"/>
                      </a:cxn>
                      <a:cxn ang="0">
                        <a:pos x="97" y="219"/>
                      </a:cxn>
                      <a:cxn ang="0">
                        <a:pos x="116" y="265"/>
                      </a:cxn>
                      <a:cxn ang="0">
                        <a:pos x="105" y="195"/>
                      </a:cxn>
                      <a:cxn ang="0">
                        <a:pos x="123" y="183"/>
                      </a:cxn>
                      <a:cxn ang="0">
                        <a:pos x="138" y="230"/>
                      </a:cxn>
                      <a:cxn ang="0">
                        <a:pos x="119" y="149"/>
                      </a:cxn>
                      <a:cxn ang="0">
                        <a:pos x="123" y="140"/>
                      </a:cxn>
                      <a:cxn ang="0">
                        <a:pos x="127" y="102"/>
                      </a:cxn>
                      <a:cxn ang="0">
                        <a:pos x="145" y="105"/>
                      </a:cxn>
                      <a:cxn ang="0">
                        <a:pos x="210" y="207"/>
                      </a:cxn>
                      <a:cxn ang="0">
                        <a:pos x="163" y="149"/>
                      </a:cxn>
                      <a:cxn ang="0">
                        <a:pos x="138" y="67"/>
                      </a:cxn>
                      <a:cxn ang="0">
                        <a:pos x="145" y="52"/>
                      </a:cxn>
                      <a:cxn ang="0">
                        <a:pos x="177" y="98"/>
                      </a:cxn>
                      <a:cxn ang="0">
                        <a:pos x="170" y="93"/>
                      </a:cxn>
                      <a:cxn ang="0">
                        <a:pos x="156" y="31"/>
                      </a:cxn>
                      <a:cxn ang="0">
                        <a:pos x="196" y="93"/>
                      </a:cxn>
                      <a:cxn ang="0">
                        <a:pos x="170" y="63"/>
                      </a:cxn>
                      <a:cxn ang="0">
                        <a:pos x="149" y="4"/>
                      </a:cxn>
                    </a:cxnLst>
                    <a:rect l="0" t="0" r="r" b="b"/>
                    <a:pathLst>
                      <a:path w="255" h="445">
                        <a:moveTo>
                          <a:pt x="143" y="6"/>
                        </a:moveTo>
                        <a:lnTo>
                          <a:pt x="127" y="0"/>
                        </a:lnTo>
                        <a:lnTo>
                          <a:pt x="116" y="12"/>
                        </a:lnTo>
                        <a:lnTo>
                          <a:pt x="105" y="16"/>
                        </a:lnTo>
                        <a:lnTo>
                          <a:pt x="80" y="20"/>
                        </a:lnTo>
                        <a:lnTo>
                          <a:pt x="18" y="20"/>
                        </a:lnTo>
                        <a:lnTo>
                          <a:pt x="80" y="23"/>
                        </a:lnTo>
                        <a:lnTo>
                          <a:pt x="97" y="16"/>
                        </a:lnTo>
                        <a:lnTo>
                          <a:pt x="109" y="20"/>
                        </a:lnTo>
                        <a:lnTo>
                          <a:pt x="94" y="27"/>
                        </a:lnTo>
                        <a:lnTo>
                          <a:pt x="105" y="27"/>
                        </a:lnTo>
                        <a:lnTo>
                          <a:pt x="94" y="39"/>
                        </a:lnTo>
                        <a:lnTo>
                          <a:pt x="14" y="105"/>
                        </a:lnTo>
                        <a:lnTo>
                          <a:pt x="97" y="39"/>
                        </a:lnTo>
                        <a:lnTo>
                          <a:pt x="94" y="47"/>
                        </a:lnTo>
                        <a:lnTo>
                          <a:pt x="83" y="59"/>
                        </a:lnTo>
                        <a:lnTo>
                          <a:pt x="72" y="63"/>
                        </a:lnTo>
                        <a:lnTo>
                          <a:pt x="50" y="67"/>
                        </a:lnTo>
                        <a:lnTo>
                          <a:pt x="14" y="59"/>
                        </a:lnTo>
                        <a:lnTo>
                          <a:pt x="72" y="67"/>
                        </a:lnTo>
                        <a:lnTo>
                          <a:pt x="83" y="59"/>
                        </a:lnTo>
                        <a:lnTo>
                          <a:pt x="94" y="55"/>
                        </a:lnTo>
                        <a:lnTo>
                          <a:pt x="91" y="67"/>
                        </a:lnTo>
                        <a:lnTo>
                          <a:pt x="83" y="70"/>
                        </a:lnTo>
                        <a:lnTo>
                          <a:pt x="11" y="109"/>
                        </a:lnTo>
                        <a:lnTo>
                          <a:pt x="83" y="74"/>
                        </a:lnTo>
                        <a:lnTo>
                          <a:pt x="91" y="74"/>
                        </a:lnTo>
                        <a:lnTo>
                          <a:pt x="83" y="86"/>
                        </a:lnTo>
                        <a:lnTo>
                          <a:pt x="72" y="98"/>
                        </a:lnTo>
                        <a:lnTo>
                          <a:pt x="11" y="121"/>
                        </a:lnTo>
                        <a:lnTo>
                          <a:pt x="80" y="93"/>
                        </a:lnTo>
                        <a:lnTo>
                          <a:pt x="83" y="93"/>
                        </a:lnTo>
                        <a:lnTo>
                          <a:pt x="87" y="98"/>
                        </a:lnTo>
                        <a:lnTo>
                          <a:pt x="72" y="113"/>
                        </a:lnTo>
                        <a:lnTo>
                          <a:pt x="87" y="109"/>
                        </a:lnTo>
                        <a:lnTo>
                          <a:pt x="68" y="129"/>
                        </a:lnTo>
                        <a:lnTo>
                          <a:pt x="54" y="140"/>
                        </a:lnTo>
                        <a:lnTo>
                          <a:pt x="25" y="149"/>
                        </a:lnTo>
                        <a:lnTo>
                          <a:pt x="11" y="149"/>
                        </a:lnTo>
                        <a:lnTo>
                          <a:pt x="36" y="145"/>
                        </a:lnTo>
                        <a:lnTo>
                          <a:pt x="65" y="136"/>
                        </a:lnTo>
                        <a:lnTo>
                          <a:pt x="72" y="133"/>
                        </a:lnTo>
                        <a:lnTo>
                          <a:pt x="65" y="145"/>
                        </a:lnTo>
                        <a:lnTo>
                          <a:pt x="50" y="160"/>
                        </a:lnTo>
                        <a:lnTo>
                          <a:pt x="25" y="168"/>
                        </a:lnTo>
                        <a:lnTo>
                          <a:pt x="0" y="175"/>
                        </a:lnTo>
                        <a:lnTo>
                          <a:pt x="32" y="164"/>
                        </a:lnTo>
                        <a:lnTo>
                          <a:pt x="54" y="152"/>
                        </a:lnTo>
                        <a:lnTo>
                          <a:pt x="72" y="140"/>
                        </a:lnTo>
                        <a:lnTo>
                          <a:pt x="76" y="136"/>
                        </a:lnTo>
                        <a:lnTo>
                          <a:pt x="72" y="149"/>
                        </a:lnTo>
                        <a:lnTo>
                          <a:pt x="80" y="145"/>
                        </a:lnTo>
                        <a:lnTo>
                          <a:pt x="87" y="149"/>
                        </a:lnTo>
                        <a:lnTo>
                          <a:pt x="72" y="160"/>
                        </a:lnTo>
                        <a:lnTo>
                          <a:pt x="72" y="168"/>
                        </a:lnTo>
                        <a:lnTo>
                          <a:pt x="54" y="183"/>
                        </a:lnTo>
                        <a:lnTo>
                          <a:pt x="61" y="183"/>
                        </a:lnTo>
                        <a:lnTo>
                          <a:pt x="54" y="192"/>
                        </a:lnTo>
                        <a:lnTo>
                          <a:pt x="29" y="207"/>
                        </a:lnTo>
                        <a:lnTo>
                          <a:pt x="7" y="211"/>
                        </a:lnTo>
                        <a:lnTo>
                          <a:pt x="39" y="202"/>
                        </a:lnTo>
                        <a:lnTo>
                          <a:pt x="58" y="192"/>
                        </a:lnTo>
                        <a:lnTo>
                          <a:pt x="68" y="187"/>
                        </a:lnTo>
                        <a:lnTo>
                          <a:pt x="68" y="199"/>
                        </a:lnTo>
                        <a:lnTo>
                          <a:pt x="68" y="202"/>
                        </a:lnTo>
                        <a:lnTo>
                          <a:pt x="58" y="219"/>
                        </a:lnTo>
                        <a:lnTo>
                          <a:pt x="47" y="230"/>
                        </a:lnTo>
                        <a:lnTo>
                          <a:pt x="54" y="230"/>
                        </a:lnTo>
                        <a:lnTo>
                          <a:pt x="44" y="238"/>
                        </a:lnTo>
                        <a:lnTo>
                          <a:pt x="7" y="258"/>
                        </a:lnTo>
                        <a:lnTo>
                          <a:pt x="32" y="245"/>
                        </a:lnTo>
                        <a:lnTo>
                          <a:pt x="50" y="238"/>
                        </a:lnTo>
                        <a:lnTo>
                          <a:pt x="50" y="250"/>
                        </a:lnTo>
                        <a:lnTo>
                          <a:pt x="39" y="253"/>
                        </a:lnTo>
                        <a:lnTo>
                          <a:pt x="50" y="250"/>
                        </a:lnTo>
                        <a:lnTo>
                          <a:pt x="50" y="258"/>
                        </a:lnTo>
                        <a:lnTo>
                          <a:pt x="44" y="265"/>
                        </a:lnTo>
                        <a:lnTo>
                          <a:pt x="11" y="277"/>
                        </a:lnTo>
                        <a:lnTo>
                          <a:pt x="39" y="265"/>
                        </a:lnTo>
                        <a:lnTo>
                          <a:pt x="39" y="269"/>
                        </a:lnTo>
                        <a:lnTo>
                          <a:pt x="44" y="273"/>
                        </a:lnTo>
                        <a:lnTo>
                          <a:pt x="11" y="300"/>
                        </a:lnTo>
                        <a:lnTo>
                          <a:pt x="36" y="280"/>
                        </a:lnTo>
                        <a:lnTo>
                          <a:pt x="44" y="277"/>
                        </a:lnTo>
                        <a:lnTo>
                          <a:pt x="47" y="285"/>
                        </a:lnTo>
                        <a:lnTo>
                          <a:pt x="39" y="292"/>
                        </a:lnTo>
                        <a:lnTo>
                          <a:pt x="47" y="289"/>
                        </a:lnTo>
                        <a:lnTo>
                          <a:pt x="39" y="312"/>
                        </a:lnTo>
                        <a:lnTo>
                          <a:pt x="7" y="339"/>
                        </a:lnTo>
                        <a:lnTo>
                          <a:pt x="39" y="312"/>
                        </a:lnTo>
                        <a:lnTo>
                          <a:pt x="36" y="324"/>
                        </a:lnTo>
                        <a:lnTo>
                          <a:pt x="47" y="312"/>
                        </a:lnTo>
                        <a:lnTo>
                          <a:pt x="47" y="324"/>
                        </a:lnTo>
                        <a:lnTo>
                          <a:pt x="50" y="378"/>
                        </a:lnTo>
                        <a:lnTo>
                          <a:pt x="83" y="444"/>
                        </a:lnTo>
                        <a:lnTo>
                          <a:pt x="50" y="374"/>
                        </a:lnTo>
                        <a:lnTo>
                          <a:pt x="50" y="347"/>
                        </a:lnTo>
                        <a:lnTo>
                          <a:pt x="54" y="327"/>
                        </a:lnTo>
                        <a:lnTo>
                          <a:pt x="58" y="312"/>
                        </a:lnTo>
                        <a:lnTo>
                          <a:pt x="65" y="285"/>
                        </a:lnTo>
                        <a:lnTo>
                          <a:pt x="72" y="296"/>
                        </a:lnTo>
                        <a:lnTo>
                          <a:pt x="119" y="444"/>
                        </a:lnTo>
                        <a:lnTo>
                          <a:pt x="76" y="296"/>
                        </a:lnTo>
                        <a:lnTo>
                          <a:pt x="76" y="280"/>
                        </a:lnTo>
                        <a:lnTo>
                          <a:pt x="83" y="289"/>
                        </a:lnTo>
                        <a:lnTo>
                          <a:pt x="91" y="433"/>
                        </a:lnTo>
                        <a:lnTo>
                          <a:pt x="87" y="308"/>
                        </a:lnTo>
                        <a:lnTo>
                          <a:pt x="83" y="285"/>
                        </a:lnTo>
                        <a:lnTo>
                          <a:pt x="80" y="277"/>
                        </a:lnTo>
                        <a:lnTo>
                          <a:pt x="83" y="258"/>
                        </a:lnTo>
                        <a:lnTo>
                          <a:pt x="87" y="273"/>
                        </a:lnTo>
                        <a:lnTo>
                          <a:pt x="97" y="304"/>
                        </a:lnTo>
                        <a:lnTo>
                          <a:pt x="109" y="324"/>
                        </a:lnTo>
                        <a:lnTo>
                          <a:pt x="138" y="351"/>
                        </a:lnTo>
                        <a:lnTo>
                          <a:pt x="200" y="402"/>
                        </a:lnTo>
                        <a:lnTo>
                          <a:pt x="119" y="327"/>
                        </a:lnTo>
                        <a:lnTo>
                          <a:pt x="105" y="308"/>
                        </a:lnTo>
                        <a:lnTo>
                          <a:pt x="97" y="296"/>
                        </a:lnTo>
                        <a:lnTo>
                          <a:pt x="91" y="280"/>
                        </a:lnTo>
                        <a:lnTo>
                          <a:pt x="94" y="238"/>
                        </a:lnTo>
                        <a:lnTo>
                          <a:pt x="97" y="250"/>
                        </a:lnTo>
                        <a:lnTo>
                          <a:pt x="97" y="226"/>
                        </a:lnTo>
                        <a:lnTo>
                          <a:pt x="97" y="219"/>
                        </a:lnTo>
                        <a:lnTo>
                          <a:pt x="105" y="238"/>
                        </a:lnTo>
                        <a:lnTo>
                          <a:pt x="174" y="382"/>
                        </a:lnTo>
                        <a:lnTo>
                          <a:pt x="116" y="265"/>
                        </a:lnTo>
                        <a:lnTo>
                          <a:pt x="109" y="253"/>
                        </a:lnTo>
                        <a:lnTo>
                          <a:pt x="105" y="238"/>
                        </a:lnTo>
                        <a:lnTo>
                          <a:pt x="105" y="195"/>
                        </a:lnTo>
                        <a:lnTo>
                          <a:pt x="109" y="199"/>
                        </a:lnTo>
                        <a:lnTo>
                          <a:pt x="112" y="175"/>
                        </a:lnTo>
                        <a:lnTo>
                          <a:pt x="123" y="183"/>
                        </a:lnTo>
                        <a:lnTo>
                          <a:pt x="177" y="343"/>
                        </a:lnTo>
                        <a:lnTo>
                          <a:pt x="149" y="265"/>
                        </a:lnTo>
                        <a:lnTo>
                          <a:pt x="138" y="230"/>
                        </a:lnTo>
                        <a:lnTo>
                          <a:pt x="123" y="199"/>
                        </a:lnTo>
                        <a:lnTo>
                          <a:pt x="123" y="180"/>
                        </a:lnTo>
                        <a:lnTo>
                          <a:pt x="119" y="149"/>
                        </a:lnTo>
                        <a:lnTo>
                          <a:pt x="127" y="152"/>
                        </a:lnTo>
                        <a:lnTo>
                          <a:pt x="156" y="312"/>
                        </a:lnTo>
                        <a:lnTo>
                          <a:pt x="123" y="140"/>
                        </a:lnTo>
                        <a:lnTo>
                          <a:pt x="123" y="125"/>
                        </a:lnTo>
                        <a:lnTo>
                          <a:pt x="127" y="136"/>
                        </a:lnTo>
                        <a:lnTo>
                          <a:pt x="127" y="102"/>
                        </a:lnTo>
                        <a:lnTo>
                          <a:pt x="134" y="113"/>
                        </a:lnTo>
                        <a:lnTo>
                          <a:pt x="134" y="93"/>
                        </a:lnTo>
                        <a:lnTo>
                          <a:pt x="145" y="105"/>
                        </a:lnTo>
                        <a:lnTo>
                          <a:pt x="160" y="145"/>
                        </a:lnTo>
                        <a:lnTo>
                          <a:pt x="177" y="168"/>
                        </a:lnTo>
                        <a:lnTo>
                          <a:pt x="210" y="207"/>
                        </a:lnTo>
                        <a:lnTo>
                          <a:pt x="228" y="242"/>
                        </a:lnTo>
                        <a:lnTo>
                          <a:pt x="177" y="168"/>
                        </a:lnTo>
                        <a:lnTo>
                          <a:pt x="163" y="149"/>
                        </a:lnTo>
                        <a:lnTo>
                          <a:pt x="149" y="121"/>
                        </a:lnTo>
                        <a:lnTo>
                          <a:pt x="145" y="102"/>
                        </a:lnTo>
                        <a:lnTo>
                          <a:pt x="138" y="67"/>
                        </a:lnTo>
                        <a:lnTo>
                          <a:pt x="141" y="70"/>
                        </a:lnTo>
                        <a:lnTo>
                          <a:pt x="149" y="67"/>
                        </a:lnTo>
                        <a:lnTo>
                          <a:pt x="145" y="52"/>
                        </a:lnTo>
                        <a:lnTo>
                          <a:pt x="152" y="67"/>
                        </a:lnTo>
                        <a:lnTo>
                          <a:pt x="160" y="82"/>
                        </a:lnTo>
                        <a:lnTo>
                          <a:pt x="177" y="98"/>
                        </a:lnTo>
                        <a:lnTo>
                          <a:pt x="204" y="113"/>
                        </a:lnTo>
                        <a:lnTo>
                          <a:pt x="254" y="152"/>
                        </a:lnTo>
                        <a:lnTo>
                          <a:pt x="170" y="93"/>
                        </a:lnTo>
                        <a:lnTo>
                          <a:pt x="160" y="78"/>
                        </a:lnTo>
                        <a:lnTo>
                          <a:pt x="156" y="70"/>
                        </a:lnTo>
                        <a:lnTo>
                          <a:pt x="156" y="31"/>
                        </a:lnTo>
                        <a:lnTo>
                          <a:pt x="163" y="43"/>
                        </a:lnTo>
                        <a:lnTo>
                          <a:pt x="174" y="63"/>
                        </a:lnTo>
                        <a:lnTo>
                          <a:pt x="196" y="93"/>
                        </a:lnTo>
                        <a:lnTo>
                          <a:pt x="225" y="125"/>
                        </a:lnTo>
                        <a:lnTo>
                          <a:pt x="232" y="140"/>
                        </a:lnTo>
                        <a:lnTo>
                          <a:pt x="170" y="63"/>
                        </a:lnTo>
                        <a:lnTo>
                          <a:pt x="163" y="35"/>
                        </a:lnTo>
                        <a:lnTo>
                          <a:pt x="166" y="16"/>
                        </a:lnTo>
                        <a:lnTo>
                          <a:pt x="149" y="4"/>
                        </a:lnTo>
                        <a:lnTo>
                          <a:pt x="143" y="6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3" name="Freeform 39"/>
                <p:cNvSpPr>
                  <a:spLocks/>
                </p:cNvSpPr>
                <p:nvPr/>
              </p:nvSpPr>
              <p:spPr bwMode="auto">
                <a:xfrm>
                  <a:off x="0" y="2744"/>
                  <a:ext cx="147" cy="775"/>
                </a:xfrm>
                <a:custGeom>
                  <a:avLst/>
                  <a:gdLst/>
                  <a:ahLst/>
                  <a:cxnLst>
                    <a:cxn ang="0">
                      <a:pos x="66" y="21"/>
                    </a:cxn>
                    <a:cxn ang="0">
                      <a:pos x="11" y="34"/>
                    </a:cxn>
                    <a:cxn ang="0">
                      <a:pos x="62" y="34"/>
                    </a:cxn>
                    <a:cxn ang="0">
                      <a:pos x="53" y="69"/>
                    </a:cxn>
                    <a:cxn ang="0">
                      <a:pos x="53" y="82"/>
                    </a:cxn>
                    <a:cxn ang="0">
                      <a:pos x="28" y="115"/>
                    </a:cxn>
                    <a:cxn ang="0">
                      <a:pos x="48" y="103"/>
                    </a:cxn>
                    <a:cxn ang="0">
                      <a:pos x="48" y="124"/>
                    </a:cxn>
                    <a:cxn ang="0">
                      <a:pos x="52" y="130"/>
                    </a:cxn>
                    <a:cxn ang="0">
                      <a:pos x="5" y="212"/>
                    </a:cxn>
                    <a:cxn ang="0">
                      <a:pos x="50" y="170"/>
                    </a:cxn>
                    <a:cxn ang="0">
                      <a:pos x="39" y="224"/>
                    </a:cxn>
                    <a:cxn ang="0">
                      <a:pos x="5" y="258"/>
                    </a:cxn>
                    <a:cxn ang="0">
                      <a:pos x="41" y="231"/>
                    </a:cxn>
                    <a:cxn ang="0">
                      <a:pos x="14" y="294"/>
                    </a:cxn>
                    <a:cxn ang="0">
                      <a:pos x="30" y="264"/>
                    </a:cxn>
                    <a:cxn ang="0">
                      <a:pos x="41" y="258"/>
                    </a:cxn>
                    <a:cxn ang="0">
                      <a:pos x="41" y="279"/>
                    </a:cxn>
                    <a:cxn ang="0">
                      <a:pos x="36" y="319"/>
                    </a:cxn>
                    <a:cxn ang="0">
                      <a:pos x="4" y="367"/>
                    </a:cxn>
                    <a:cxn ang="0">
                      <a:pos x="39" y="327"/>
                    </a:cxn>
                    <a:cxn ang="0">
                      <a:pos x="34" y="382"/>
                    </a:cxn>
                    <a:cxn ang="0">
                      <a:pos x="25" y="415"/>
                    </a:cxn>
                    <a:cxn ang="0">
                      <a:pos x="28" y="415"/>
                    </a:cxn>
                    <a:cxn ang="0">
                      <a:pos x="28" y="436"/>
                    </a:cxn>
                    <a:cxn ang="0">
                      <a:pos x="5" y="482"/>
                    </a:cxn>
                    <a:cxn ang="0">
                      <a:pos x="25" y="476"/>
                    </a:cxn>
                    <a:cxn ang="0">
                      <a:pos x="25" y="482"/>
                    </a:cxn>
                    <a:cxn ang="0">
                      <a:pos x="27" y="503"/>
                    </a:cxn>
                    <a:cxn ang="0">
                      <a:pos x="23" y="543"/>
                    </a:cxn>
                    <a:cxn ang="0">
                      <a:pos x="27" y="564"/>
                    </a:cxn>
                    <a:cxn ang="0">
                      <a:pos x="28" y="652"/>
                    </a:cxn>
                    <a:cxn ang="0">
                      <a:pos x="34" y="543"/>
                    </a:cxn>
                    <a:cxn ang="0">
                      <a:pos x="69" y="774"/>
                    </a:cxn>
                    <a:cxn ang="0">
                      <a:pos x="48" y="503"/>
                    </a:cxn>
                    <a:cxn ang="0">
                      <a:pos x="48" y="497"/>
                    </a:cxn>
                    <a:cxn ang="0">
                      <a:pos x="50" y="476"/>
                    </a:cxn>
                    <a:cxn ang="0">
                      <a:pos x="80" y="612"/>
                    </a:cxn>
                    <a:cxn ang="0">
                      <a:pos x="61" y="537"/>
                    </a:cxn>
                    <a:cxn ang="0">
                      <a:pos x="53" y="415"/>
                    </a:cxn>
                    <a:cxn ang="0">
                      <a:pos x="55" y="382"/>
                    </a:cxn>
                    <a:cxn ang="0">
                      <a:pos x="66" y="461"/>
                    </a:cxn>
                    <a:cxn ang="0">
                      <a:pos x="61" y="340"/>
                    </a:cxn>
                    <a:cxn ang="0">
                      <a:pos x="71" y="319"/>
                    </a:cxn>
                    <a:cxn ang="0">
                      <a:pos x="80" y="401"/>
                    </a:cxn>
                    <a:cxn ang="0">
                      <a:pos x="69" y="258"/>
                    </a:cxn>
                    <a:cxn ang="0">
                      <a:pos x="71" y="243"/>
                    </a:cxn>
                    <a:cxn ang="0">
                      <a:pos x="73" y="176"/>
                    </a:cxn>
                    <a:cxn ang="0">
                      <a:pos x="84" y="185"/>
                    </a:cxn>
                    <a:cxn ang="0">
                      <a:pos x="121" y="361"/>
                    </a:cxn>
                    <a:cxn ang="0">
                      <a:pos x="94" y="258"/>
                    </a:cxn>
                    <a:cxn ang="0">
                      <a:pos x="80" y="115"/>
                    </a:cxn>
                    <a:cxn ang="0">
                      <a:pos x="84" y="90"/>
                    </a:cxn>
                    <a:cxn ang="0">
                      <a:pos x="101" y="170"/>
                    </a:cxn>
                    <a:cxn ang="0">
                      <a:pos x="98" y="162"/>
                    </a:cxn>
                    <a:cxn ang="0">
                      <a:pos x="89" y="55"/>
                    </a:cxn>
                    <a:cxn ang="0">
                      <a:pos x="112" y="162"/>
                    </a:cxn>
                    <a:cxn ang="0">
                      <a:pos x="98" y="109"/>
                    </a:cxn>
                    <a:cxn ang="0">
                      <a:pos x="85" y="6"/>
                    </a:cxn>
                  </a:cxnLst>
                  <a:rect l="0" t="0" r="r" b="b"/>
                  <a:pathLst>
                    <a:path w="147" h="775">
                      <a:moveTo>
                        <a:pt x="82" y="10"/>
                      </a:moveTo>
                      <a:lnTo>
                        <a:pt x="73" y="0"/>
                      </a:lnTo>
                      <a:lnTo>
                        <a:pt x="66" y="21"/>
                      </a:lnTo>
                      <a:lnTo>
                        <a:pt x="61" y="27"/>
                      </a:lnTo>
                      <a:lnTo>
                        <a:pt x="46" y="34"/>
                      </a:lnTo>
                      <a:lnTo>
                        <a:pt x="11" y="34"/>
                      </a:lnTo>
                      <a:lnTo>
                        <a:pt x="46" y="40"/>
                      </a:lnTo>
                      <a:lnTo>
                        <a:pt x="55" y="27"/>
                      </a:lnTo>
                      <a:lnTo>
                        <a:pt x="62" y="34"/>
                      </a:lnTo>
                      <a:lnTo>
                        <a:pt x="53" y="48"/>
                      </a:lnTo>
                      <a:lnTo>
                        <a:pt x="61" y="48"/>
                      </a:lnTo>
                      <a:lnTo>
                        <a:pt x="53" y="69"/>
                      </a:lnTo>
                      <a:lnTo>
                        <a:pt x="7" y="185"/>
                      </a:lnTo>
                      <a:lnTo>
                        <a:pt x="55" y="69"/>
                      </a:lnTo>
                      <a:lnTo>
                        <a:pt x="53" y="82"/>
                      </a:lnTo>
                      <a:lnTo>
                        <a:pt x="48" y="103"/>
                      </a:lnTo>
                      <a:lnTo>
                        <a:pt x="41" y="109"/>
                      </a:lnTo>
                      <a:lnTo>
                        <a:pt x="28" y="115"/>
                      </a:lnTo>
                      <a:lnTo>
                        <a:pt x="7" y="103"/>
                      </a:lnTo>
                      <a:lnTo>
                        <a:pt x="41" y="115"/>
                      </a:lnTo>
                      <a:lnTo>
                        <a:pt x="48" y="103"/>
                      </a:lnTo>
                      <a:lnTo>
                        <a:pt x="53" y="94"/>
                      </a:lnTo>
                      <a:lnTo>
                        <a:pt x="52" y="115"/>
                      </a:lnTo>
                      <a:lnTo>
                        <a:pt x="48" y="124"/>
                      </a:lnTo>
                      <a:lnTo>
                        <a:pt x="5" y="191"/>
                      </a:lnTo>
                      <a:lnTo>
                        <a:pt x="48" y="130"/>
                      </a:lnTo>
                      <a:lnTo>
                        <a:pt x="52" y="130"/>
                      </a:lnTo>
                      <a:lnTo>
                        <a:pt x="48" y="149"/>
                      </a:lnTo>
                      <a:lnTo>
                        <a:pt x="41" y="170"/>
                      </a:lnTo>
                      <a:lnTo>
                        <a:pt x="5" y="212"/>
                      </a:lnTo>
                      <a:lnTo>
                        <a:pt x="46" y="162"/>
                      </a:lnTo>
                      <a:lnTo>
                        <a:pt x="48" y="162"/>
                      </a:lnTo>
                      <a:lnTo>
                        <a:pt x="50" y="170"/>
                      </a:lnTo>
                      <a:lnTo>
                        <a:pt x="41" y="197"/>
                      </a:lnTo>
                      <a:lnTo>
                        <a:pt x="50" y="191"/>
                      </a:lnTo>
                      <a:lnTo>
                        <a:pt x="39" y="224"/>
                      </a:lnTo>
                      <a:lnTo>
                        <a:pt x="30" y="243"/>
                      </a:lnTo>
                      <a:lnTo>
                        <a:pt x="14" y="258"/>
                      </a:lnTo>
                      <a:lnTo>
                        <a:pt x="5" y="258"/>
                      </a:lnTo>
                      <a:lnTo>
                        <a:pt x="21" y="252"/>
                      </a:lnTo>
                      <a:lnTo>
                        <a:pt x="37" y="237"/>
                      </a:lnTo>
                      <a:lnTo>
                        <a:pt x="41" y="231"/>
                      </a:lnTo>
                      <a:lnTo>
                        <a:pt x="37" y="252"/>
                      </a:lnTo>
                      <a:lnTo>
                        <a:pt x="28" y="279"/>
                      </a:lnTo>
                      <a:lnTo>
                        <a:pt x="14" y="294"/>
                      </a:lnTo>
                      <a:lnTo>
                        <a:pt x="0" y="304"/>
                      </a:lnTo>
                      <a:lnTo>
                        <a:pt x="18" y="285"/>
                      </a:lnTo>
                      <a:lnTo>
                        <a:pt x="30" y="264"/>
                      </a:lnTo>
                      <a:lnTo>
                        <a:pt x="41" y="243"/>
                      </a:lnTo>
                      <a:lnTo>
                        <a:pt x="43" y="237"/>
                      </a:lnTo>
                      <a:lnTo>
                        <a:pt x="41" y="258"/>
                      </a:lnTo>
                      <a:lnTo>
                        <a:pt x="46" y="252"/>
                      </a:lnTo>
                      <a:lnTo>
                        <a:pt x="50" y="258"/>
                      </a:lnTo>
                      <a:lnTo>
                        <a:pt x="41" y="279"/>
                      </a:lnTo>
                      <a:lnTo>
                        <a:pt x="41" y="294"/>
                      </a:lnTo>
                      <a:lnTo>
                        <a:pt x="30" y="319"/>
                      </a:lnTo>
                      <a:lnTo>
                        <a:pt x="36" y="319"/>
                      </a:lnTo>
                      <a:lnTo>
                        <a:pt x="30" y="334"/>
                      </a:lnTo>
                      <a:lnTo>
                        <a:pt x="16" y="361"/>
                      </a:lnTo>
                      <a:lnTo>
                        <a:pt x="4" y="367"/>
                      </a:lnTo>
                      <a:lnTo>
                        <a:pt x="23" y="352"/>
                      </a:lnTo>
                      <a:lnTo>
                        <a:pt x="34" y="334"/>
                      </a:lnTo>
                      <a:lnTo>
                        <a:pt x="39" y="327"/>
                      </a:lnTo>
                      <a:lnTo>
                        <a:pt x="39" y="346"/>
                      </a:lnTo>
                      <a:lnTo>
                        <a:pt x="39" y="352"/>
                      </a:lnTo>
                      <a:lnTo>
                        <a:pt x="34" y="382"/>
                      </a:lnTo>
                      <a:lnTo>
                        <a:pt x="27" y="401"/>
                      </a:lnTo>
                      <a:lnTo>
                        <a:pt x="30" y="401"/>
                      </a:lnTo>
                      <a:lnTo>
                        <a:pt x="25" y="415"/>
                      </a:lnTo>
                      <a:lnTo>
                        <a:pt x="4" y="449"/>
                      </a:lnTo>
                      <a:lnTo>
                        <a:pt x="18" y="428"/>
                      </a:lnTo>
                      <a:lnTo>
                        <a:pt x="28" y="415"/>
                      </a:lnTo>
                      <a:lnTo>
                        <a:pt x="28" y="436"/>
                      </a:lnTo>
                      <a:lnTo>
                        <a:pt x="23" y="440"/>
                      </a:lnTo>
                      <a:lnTo>
                        <a:pt x="28" y="436"/>
                      </a:lnTo>
                      <a:lnTo>
                        <a:pt x="28" y="449"/>
                      </a:lnTo>
                      <a:lnTo>
                        <a:pt x="25" y="461"/>
                      </a:lnTo>
                      <a:lnTo>
                        <a:pt x="5" y="482"/>
                      </a:lnTo>
                      <a:lnTo>
                        <a:pt x="23" y="461"/>
                      </a:lnTo>
                      <a:lnTo>
                        <a:pt x="23" y="470"/>
                      </a:lnTo>
                      <a:lnTo>
                        <a:pt x="25" y="476"/>
                      </a:lnTo>
                      <a:lnTo>
                        <a:pt x="5" y="522"/>
                      </a:lnTo>
                      <a:lnTo>
                        <a:pt x="21" y="489"/>
                      </a:lnTo>
                      <a:lnTo>
                        <a:pt x="25" y="482"/>
                      </a:lnTo>
                      <a:lnTo>
                        <a:pt x="27" y="497"/>
                      </a:lnTo>
                      <a:lnTo>
                        <a:pt x="23" y="510"/>
                      </a:lnTo>
                      <a:lnTo>
                        <a:pt x="27" y="503"/>
                      </a:lnTo>
                      <a:lnTo>
                        <a:pt x="23" y="543"/>
                      </a:lnTo>
                      <a:lnTo>
                        <a:pt x="4" y="589"/>
                      </a:lnTo>
                      <a:lnTo>
                        <a:pt x="23" y="543"/>
                      </a:lnTo>
                      <a:lnTo>
                        <a:pt x="21" y="564"/>
                      </a:lnTo>
                      <a:lnTo>
                        <a:pt x="27" y="543"/>
                      </a:lnTo>
                      <a:lnTo>
                        <a:pt x="27" y="564"/>
                      </a:lnTo>
                      <a:lnTo>
                        <a:pt x="28" y="659"/>
                      </a:lnTo>
                      <a:lnTo>
                        <a:pt x="48" y="774"/>
                      </a:lnTo>
                      <a:lnTo>
                        <a:pt x="28" y="652"/>
                      </a:lnTo>
                      <a:lnTo>
                        <a:pt x="28" y="604"/>
                      </a:lnTo>
                      <a:lnTo>
                        <a:pt x="30" y="571"/>
                      </a:lnTo>
                      <a:lnTo>
                        <a:pt x="34" y="543"/>
                      </a:lnTo>
                      <a:lnTo>
                        <a:pt x="37" y="497"/>
                      </a:lnTo>
                      <a:lnTo>
                        <a:pt x="41" y="516"/>
                      </a:lnTo>
                      <a:lnTo>
                        <a:pt x="69" y="774"/>
                      </a:lnTo>
                      <a:lnTo>
                        <a:pt x="43" y="516"/>
                      </a:lnTo>
                      <a:lnTo>
                        <a:pt x="43" y="489"/>
                      </a:lnTo>
                      <a:lnTo>
                        <a:pt x="48" y="503"/>
                      </a:lnTo>
                      <a:lnTo>
                        <a:pt x="52" y="755"/>
                      </a:lnTo>
                      <a:lnTo>
                        <a:pt x="50" y="537"/>
                      </a:lnTo>
                      <a:lnTo>
                        <a:pt x="48" y="497"/>
                      </a:lnTo>
                      <a:lnTo>
                        <a:pt x="46" y="482"/>
                      </a:lnTo>
                      <a:lnTo>
                        <a:pt x="48" y="449"/>
                      </a:lnTo>
                      <a:lnTo>
                        <a:pt x="50" y="476"/>
                      </a:lnTo>
                      <a:lnTo>
                        <a:pt x="55" y="531"/>
                      </a:lnTo>
                      <a:lnTo>
                        <a:pt x="62" y="564"/>
                      </a:lnTo>
                      <a:lnTo>
                        <a:pt x="80" y="612"/>
                      </a:lnTo>
                      <a:lnTo>
                        <a:pt x="114" y="701"/>
                      </a:lnTo>
                      <a:lnTo>
                        <a:pt x="69" y="571"/>
                      </a:lnTo>
                      <a:lnTo>
                        <a:pt x="61" y="537"/>
                      </a:lnTo>
                      <a:lnTo>
                        <a:pt x="55" y="516"/>
                      </a:lnTo>
                      <a:lnTo>
                        <a:pt x="52" y="489"/>
                      </a:lnTo>
                      <a:lnTo>
                        <a:pt x="53" y="415"/>
                      </a:lnTo>
                      <a:lnTo>
                        <a:pt x="55" y="436"/>
                      </a:lnTo>
                      <a:lnTo>
                        <a:pt x="55" y="394"/>
                      </a:lnTo>
                      <a:lnTo>
                        <a:pt x="55" y="382"/>
                      </a:lnTo>
                      <a:lnTo>
                        <a:pt x="61" y="415"/>
                      </a:lnTo>
                      <a:lnTo>
                        <a:pt x="100" y="665"/>
                      </a:lnTo>
                      <a:lnTo>
                        <a:pt x="66" y="461"/>
                      </a:lnTo>
                      <a:lnTo>
                        <a:pt x="62" y="440"/>
                      </a:lnTo>
                      <a:lnTo>
                        <a:pt x="61" y="415"/>
                      </a:lnTo>
                      <a:lnTo>
                        <a:pt x="61" y="340"/>
                      </a:lnTo>
                      <a:lnTo>
                        <a:pt x="62" y="346"/>
                      </a:lnTo>
                      <a:lnTo>
                        <a:pt x="64" y="304"/>
                      </a:lnTo>
                      <a:lnTo>
                        <a:pt x="71" y="319"/>
                      </a:lnTo>
                      <a:lnTo>
                        <a:pt x="101" y="598"/>
                      </a:lnTo>
                      <a:lnTo>
                        <a:pt x="85" y="461"/>
                      </a:lnTo>
                      <a:lnTo>
                        <a:pt x="80" y="401"/>
                      </a:lnTo>
                      <a:lnTo>
                        <a:pt x="71" y="346"/>
                      </a:lnTo>
                      <a:lnTo>
                        <a:pt x="71" y="313"/>
                      </a:lnTo>
                      <a:lnTo>
                        <a:pt x="69" y="258"/>
                      </a:lnTo>
                      <a:lnTo>
                        <a:pt x="73" y="264"/>
                      </a:lnTo>
                      <a:lnTo>
                        <a:pt x="89" y="543"/>
                      </a:lnTo>
                      <a:lnTo>
                        <a:pt x="71" y="243"/>
                      </a:lnTo>
                      <a:lnTo>
                        <a:pt x="71" y="218"/>
                      </a:lnTo>
                      <a:lnTo>
                        <a:pt x="73" y="237"/>
                      </a:lnTo>
                      <a:lnTo>
                        <a:pt x="73" y="176"/>
                      </a:lnTo>
                      <a:lnTo>
                        <a:pt x="77" y="197"/>
                      </a:lnTo>
                      <a:lnTo>
                        <a:pt x="77" y="162"/>
                      </a:lnTo>
                      <a:lnTo>
                        <a:pt x="84" y="185"/>
                      </a:lnTo>
                      <a:lnTo>
                        <a:pt x="93" y="252"/>
                      </a:lnTo>
                      <a:lnTo>
                        <a:pt x="101" y="294"/>
                      </a:lnTo>
                      <a:lnTo>
                        <a:pt x="121" y="361"/>
                      </a:lnTo>
                      <a:lnTo>
                        <a:pt x="132" y="422"/>
                      </a:lnTo>
                      <a:lnTo>
                        <a:pt x="101" y="294"/>
                      </a:lnTo>
                      <a:lnTo>
                        <a:pt x="94" y="258"/>
                      </a:lnTo>
                      <a:lnTo>
                        <a:pt x="85" y="212"/>
                      </a:lnTo>
                      <a:lnTo>
                        <a:pt x="84" y="176"/>
                      </a:lnTo>
                      <a:lnTo>
                        <a:pt x="80" y="115"/>
                      </a:lnTo>
                      <a:lnTo>
                        <a:pt x="82" y="124"/>
                      </a:lnTo>
                      <a:lnTo>
                        <a:pt x="85" y="115"/>
                      </a:lnTo>
                      <a:lnTo>
                        <a:pt x="84" y="90"/>
                      </a:lnTo>
                      <a:lnTo>
                        <a:pt x="87" y="115"/>
                      </a:lnTo>
                      <a:lnTo>
                        <a:pt x="93" y="143"/>
                      </a:lnTo>
                      <a:lnTo>
                        <a:pt x="101" y="170"/>
                      </a:lnTo>
                      <a:lnTo>
                        <a:pt x="118" y="197"/>
                      </a:lnTo>
                      <a:lnTo>
                        <a:pt x="146" y="264"/>
                      </a:lnTo>
                      <a:lnTo>
                        <a:pt x="98" y="162"/>
                      </a:lnTo>
                      <a:lnTo>
                        <a:pt x="93" y="136"/>
                      </a:lnTo>
                      <a:lnTo>
                        <a:pt x="89" y="124"/>
                      </a:lnTo>
                      <a:lnTo>
                        <a:pt x="89" y="55"/>
                      </a:lnTo>
                      <a:lnTo>
                        <a:pt x="94" y="76"/>
                      </a:lnTo>
                      <a:lnTo>
                        <a:pt x="100" y="109"/>
                      </a:lnTo>
                      <a:lnTo>
                        <a:pt x="112" y="162"/>
                      </a:lnTo>
                      <a:lnTo>
                        <a:pt x="130" y="218"/>
                      </a:lnTo>
                      <a:lnTo>
                        <a:pt x="134" y="243"/>
                      </a:lnTo>
                      <a:lnTo>
                        <a:pt x="98" y="109"/>
                      </a:lnTo>
                      <a:lnTo>
                        <a:pt x="94" y="61"/>
                      </a:lnTo>
                      <a:lnTo>
                        <a:pt x="96" y="27"/>
                      </a:lnTo>
                      <a:lnTo>
                        <a:pt x="85" y="6"/>
                      </a:lnTo>
                      <a:lnTo>
                        <a:pt x="82" y="10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84" name="Group 47"/>
                <p:cNvGrpSpPr>
                  <a:grpSpLocks/>
                </p:cNvGrpSpPr>
                <p:nvPr/>
              </p:nvGrpSpPr>
              <p:grpSpPr bwMode="auto">
                <a:xfrm>
                  <a:off x="100" y="2181"/>
                  <a:ext cx="455" cy="2072"/>
                  <a:chOff x="100" y="2181"/>
                  <a:chExt cx="455" cy="2072"/>
                </a:xfrm>
              </p:grpSpPr>
              <p:sp>
                <p:nvSpPr>
                  <p:cNvPr id="1064" name="Freeform 40"/>
                  <p:cNvSpPr>
                    <a:spLocks/>
                  </p:cNvSpPr>
                  <p:nvPr/>
                </p:nvSpPr>
                <p:spPr bwMode="auto">
                  <a:xfrm>
                    <a:off x="170" y="3745"/>
                    <a:ext cx="37" cy="508"/>
                  </a:xfrm>
                  <a:custGeom>
                    <a:avLst/>
                    <a:gdLst/>
                    <a:ahLst/>
                    <a:cxnLst>
                      <a:cxn ang="0">
                        <a:pos x="29" y="0"/>
                      </a:cxn>
                      <a:cxn ang="0">
                        <a:pos x="26" y="10"/>
                      </a:cxn>
                      <a:cxn ang="0">
                        <a:pos x="15" y="100"/>
                      </a:cxn>
                      <a:cxn ang="0">
                        <a:pos x="7" y="185"/>
                      </a:cxn>
                      <a:cxn ang="0">
                        <a:pos x="0" y="291"/>
                      </a:cxn>
                      <a:cxn ang="0">
                        <a:pos x="0" y="406"/>
                      </a:cxn>
                      <a:cxn ang="0">
                        <a:pos x="4" y="507"/>
                      </a:cxn>
                      <a:cxn ang="0">
                        <a:pos x="7" y="507"/>
                      </a:cxn>
                      <a:cxn ang="0">
                        <a:pos x="4" y="406"/>
                      </a:cxn>
                      <a:cxn ang="0">
                        <a:pos x="4" y="322"/>
                      </a:cxn>
                      <a:cxn ang="0">
                        <a:pos x="11" y="230"/>
                      </a:cxn>
                      <a:cxn ang="0">
                        <a:pos x="21" y="139"/>
                      </a:cxn>
                      <a:cxn ang="0">
                        <a:pos x="36" y="23"/>
                      </a:cxn>
                      <a:cxn ang="0">
                        <a:pos x="29" y="0"/>
                      </a:cxn>
                    </a:cxnLst>
                    <a:rect l="0" t="0" r="r" b="b"/>
                    <a:pathLst>
                      <a:path w="37" h="508">
                        <a:moveTo>
                          <a:pt x="29" y="0"/>
                        </a:moveTo>
                        <a:lnTo>
                          <a:pt x="26" y="10"/>
                        </a:lnTo>
                        <a:lnTo>
                          <a:pt x="15" y="100"/>
                        </a:lnTo>
                        <a:lnTo>
                          <a:pt x="7" y="185"/>
                        </a:lnTo>
                        <a:lnTo>
                          <a:pt x="0" y="291"/>
                        </a:lnTo>
                        <a:lnTo>
                          <a:pt x="0" y="406"/>
                        </a:lnTo>
                        <a:lnTo>
                          <a:pt x="4" y="507"/>
                        </a:lnTo>
                        <a:lnTo>
                          <a:pt x="7" y="507"/>
                        </a:lnTo>
                        <a:lnTo>
                          <a:pt x="4" y="406"/>
                        </a:lnTo>
                        <a:lnTo>
                          <a:pt x="4" y="322"/>
                        </a:lnTo>
                        <a:lnTo>
                          <a:pt x="11" y="230"/>
                        </a:lnTo>
                        <a:lnTo>
                          <a:pt x="21" y="139"/>
                        </a:lnTo>
                        <a:lnTo>
                          <a:pt x="36" y="23"/>
                        </a:lnTo>
                        <a:lnTo>
                          <a:pt x="29" y="0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5" name="Freeform 41"/>
                  <p:cNvSpPr>
                    <a:spLocks/>
                  </p:cNvSpPr>
                  <p:nvPr/>
                </p:nvSpPr>
                <p:spPr bwMode="auto">
                  <a:xfrm>
                    <a:off x="100" y="3226"/>
                    <a:ext cx="121" cy="616"/>
                  </a:xfrm>
                  <a:custGeom>
                    <a:avLst/>
                    <a:gdLst/>
                    <a:ahLst/>
                    <a:cxnLst>
                      <a:cxn ang="0">
                        <a:pos x="119" y="96"/>
                      </a:cxn>
                      <a:cxn ang="0">
                        <a:pos x="110" y="55"/>
                      </a:cxn>
                      <a:cxn ang="0">
                        <a:pos x="106" y="40"/>
                      </a:cxn>
                      <a:cxn ang="0">
                        <a:pos x="97" y="26"/>
                      </a:cxn>
                      <a:cxn ang="0">
                        <a:pos x="89" y="14"/>
                      </a:cxn>
                      <a:cxn ang="0">
                        <a:pos x="78" y="2"/>
                      </a:cxn>
                      <a:cxn ang="0">
                        <a:pos x="68" y="0"/>
                      </a:cxn>
                      <a:cxn ang="0">
                        <a:pos x="59" y="6"/>
                      </a:cxn>
                      <a:cxn ang="0">
                        <a:pos x="49" y="12"/>
                      </a:cxn>
                      <a:cxn ang="0">
                        <a:pos x="38" y="23"/>
                      </a:cxn>
                      <a:cxn ang="0">
                        <a:pos x="31" y="46"/>
                      </a:cxn>
                      <a:cxn ang="0">
                        <a:pos x="24" y="79"/>
                      </a:cxn>
                      <a:cxn ang="0">
                        <a:pos x="17" y="105"/>
                      </a:cxn>
                      <a:cxn ang="0">
                        <a:pos x="11" y="131"/>
                      </a:cxn>
                      <a:cxn ang="0">
                        <a:pos x="4" y="166"/>
                      </a:cxn>
                      <a:cxn ang="0">
                        <a:pos x="0" y="240"/>
                      </a:cxn>
                      <a:cxn ang="0">
                        <a:pos x="1" y="296"/>
                      </a:cxn>
                      <a:cxn ang="0">
                        <a:pos x="7" y="377"/>
                      </a:cxn>
                      <a:cxn ang="0">
                        <a:pos x="17" y="448"/>
                      </a:cxn>
                      <a:cxn ang="0">
                        <a:pos x="38" y="615"/>
                      </a:cxn>
                      <a:cxn ang="0">
                        <a:pos x="30" y="436"/>
                      </a:cxn>
                      <a:cxn ang="0">
                        <a:pos x="25" y="374"/>
                      </a:cxn>
                      <a:cxn ang="0">
                        <a:pos x="22" y="319"/>
                      </a:cxn>
                      <a:cxn ang="0">
                        <a:pos x="21" y="261"/>
                      </a:cxn>
                      <a:cxn ang="0">
                        <a:pos x="24" y="196"/>
                      </a:cxn>
                      <a:cxn ang="0">
                        <a:pos x="27" y="146"/>
                      </a:cxn>
                      <a:cxn ang="0">
                        <a:pos x="33" y="85"/>
                      </a:cxn>
                      <a:cxn ang="0">
                        <a:pos x="41" y="55"/>
                      </a:cxn>
                      <a:cxn ang="0">
                        <a:pos x="52" y="44"/>
                      </a:cxn>
                      <a:cxn ang="0">
                        <a:pos x="82" y="37"/>
                      </a:cxn>
                      <a:cxn ang="0">
                        <a:pos x="100" y="58"/>
                      </a:cxn>
                      <a:cxn ang="0">
                        <a:pos x="120" y="103"/>
                      </a:cxn>
                      <a:cxn ang="0">
                        <a:pos x="119" y="96"/>
                      </a:cxn>
                    </a:cxnLst>
                    <a:rect l="0" t="0" r="r" b="b"/>
                    <a:pathLst>
                      <a:path w="121" h="616">
                        <a:moveTo>
                          <a:pt x="119" y="96"/>
                        </a:moveTo>
                        <a:lnTo>
                          <a:pt x="110" y="55"/>
                        </a:lnTo>
                        <a:lnTo>
                          <a:pt x="106" y="40"/>
                        </a:lnTo>
                        <a:lnTo>
                          <a:pt x="97" y="26"/>
                        </a:lnTo>
                        <a:lnTo>
                          <a:pt x="89" y="14"/>
                        </a:lnTo>
                        <a:lnTo>
                          <a:pt x="78" y="2"/>
                        </a:lnTo>
                        <a:lnTo>
                          <a:pt x="68" y="0"/>
                        </a:lnTo>
                        <a:lnTo>
                          <a:pt x="59" y="6"/>
                        </a:lnTo>
                        <a:lnTo>
                          <a:pt x="49" y="12"/>
                        </a:lnTo>
                        <a:lnTo>
                          <a:pt x="38" y="23"/>
                        </a:lnTo>
                        <a:lnTo>
                          <a:pt x="31" y="46"/>
                        </a:lnTo>
                        <a:lnTo>
                          <a:pt x="24" y="79"/>
                        </a:lnTo>
                        <a:lnTo>
                          <a:pt x="17" y="105"/>
                        </a:lnTo>
                        <a:lnTo>
                          <a:pt x="11" y="131"/>
                        </a:lnTo>
                        <a:lnTo>
                          <a:pt x="4" y="166"/>
                        </a:lnTo>
                        <a:lnTo>
                          <a:pt x="0" y="240"/>
                        </a:lnTo>
                        <a:lnTo>
                          <a:pt x="1" y="296"/>
                        </a:lnTo>
                        <a:lnTo>
                          <a:pt x="7" y="377"/>
                        </a:lnTo>
                        <a:lnTo>
                          <a:pt x="17" y="448"/>
                        </a:lnTo>
                        <a:lnTo>
                          <a:pt x="38" y="615"/>
                        </a:lnTo>
                        <a:lnTo>
                          <a:pt x="30" y="436"/>
                        </a:lnTo>
                        <a:lnTo>
                          <a:pt x="25" y="374"/>
                        </a:lnTo>
                        <a:lnTo>
                          <a:pt x="22" y="319"/>
                        </a:lnTo>
                        <a:lnTo>
                          <a:pt x="21" y="261"/>
                        </a:lnTo>
                        <a:lnTo>
                          <a:pt x="24" y="196"/>
                        </a:lnTo>
                        <a:lnTo>
                          <a:pt x="27" y="146"/>
                        </a:lnTo>
                        <a:lnTo>
                          <a:pt x="33" y="85"/>
                        </a:lnTo>
                        <a:lnTo>
                          <a:pt x="41" y="55"/>
                        </a:lnTo>
                        <a:lnTo>
                          <a:pt x="52" y="44"/>
                        </a:lnTo>
                        <a:lnTo>
                          <a:pt x="82" y="37"/>
                        </a:lnTo>
                        <a:lnTo>
                          <a:pt x="100" y="58"/>
                        </a:lnTo>
                        <a:lnTo>
                          <a:pt x="120" y="103"/>
                        </a:lnTo>
                        <a:lnTo>
                          <a:pt x="119" y="96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0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257" y="2181"/>
                    <a:ext cx="298" cy="877"/>
                    <a:chOff x="257" y="2181"/>
                    <a:chExt cx="298" cy="877"/>
                  </a:xfrm>
                </p:grpSpPr>
                <p:sp>
                  <p:nvSpPr>
                    <p:cNvPr id="1066" name="Freeform 42"/>
                    <p:cNvSpPr>
                      <a:spLocks/>
                    </p:cNvSpPr>
                    <p:nvPr/>
                  </p:nvSpPr>
                  <p:spPr bwMode="auto">
                    <a:xfrm>
                      <a:off x="257" y="2181"/>
                      <a:ext cx="165" cy="876"/>
                    </a:xfrm>
                    <a:custGeom>
                      <a:avLst/>
                      <a:gdLst/>
                      <a:ahLst/>
                      <a:cxnLst>
                        <a:cxn ang="0">
                          <a:pos x="155" y="20"/>
                        </a:cxn>
                        <a:cxn ang="0">
                          <a:pos x="153" y="0"/>
                        </a:cxn>
                        <a:cxn ang="0">
                          <a:pos x="142" y="8"/>
                        </a:cxn>
                        <a:cxn ang="0">
                          <a:pos x="135" y="31"/>
                        </a:cxn>
                        <a:cxn ang="0">
                          <a:pos x="5" y="192"/>
                        </a:cxn>
                        <a:cxn ang="0">
                          <a:pos x="121" y="78"/>
                        </a:cxn>
                        <a:cxn ang="0">
                          <a:pos x="122" y="100"/>
                        </a:cxn>
                        <a:cxn ang="0">
                          <a:pos x="65" y="237"/>
                        </a:cxn>
                        <a:cxn ang="0">
                          <a:pos x="136" y="128"/>
                        </a:cxn>
                        <a:cxn ang="0">
                          <a:pos x="127" y="173"/>
                        </a:cxn>
                        <a:cxn ang="0">
                          <a:pos x="104" y="248"/>
                        </a:cxn>
                        <a:cxn ang="0">
                          <a:pos x="36" y="447"/>
                        </a:cxn>
                        <a:cxn ang="0">
                          <a:pos x="38" y="431"/>
                        </a:cxn>
                        <a:cxn ang="0">
                          <a:pos x="83" y="307"/>
                        </a:cxn>
                        <a:cxn ang="0">
                          <a:pos x="118" y="211"/>
                        </a:cxn>
                        <a:cxn ang="0">
                          <a:pos x="135" y="165"/>
                        </a:cxn>
                        <a:cxn ang="0">
                          <a:pos x="138" y="181"/>
                        </a:cxn>
                        <a:cxn ang="0">
                          <a:pos x="118" y="241"/>
                        </a:cxn>
                        <a:cxn ang="0">
                          <a:pos x="91" y="325"/>
                        </a:cxn>
                        <a:cxn ang="0">
                          <a:pos x="127" y="211"/>
                        </a:cxn>
                        <a:cxn ang="0">
                          <a:pos x="138" y="181"/>
                        </a:cxn>
                        <a:cxn ang="0">
                          <a:pos x="139" y="214"/>
                        </a:cxn>
                        <a:cxn ang="0">
                          <a:pos x="127" y="272"/>
                        </a:cxn>
                        <a:cxn ang="0">
                          <a:pos x="91" y="348"/>
                        </a:cxn>
                        <a:cxn ang="0">
                          <a:pos x="60" y="417"/>
                        </a:cxn>
                        <a:cxn ang="0">
                          <a:pos x="96" y="346"/>
                        </a:cxn>
                        <a:cxn ang="0">
                          <a:pos x="132" y="264"/>
                        </a:cxn>
                        <a:cxn ang="0">
                          <a:pos x="131" y="292"/>
                        </a:cxn>
                        <a:cxn ang="0">
                          <a:pos x="132" y="340"/>
                        </a:cxn>
                        <a:cxn ang="0">
                          <a:pos x="126" y="364"/>
                        </a:cxn>
                        <a:cxn ang="0">
                          <a:pos x="97" y="434"/>
                        </a:cxn>
                        <a:cxn ang="0">
                          <a:pos x="41" y="546"/>
                        </a:cxn>
                        <a:cxn ang="0">
                          <a:pos x="49" y="522"/>
                        </a:cxn>
                        <a:cxn ang="0">
                          <a:pos x="118" y="386"/>
                        </a:cxn>
                        <a:cxn ang="0">
                          <a:pos x="140" y="327"/>
                        </a:cxn>
                        <a:cxn ang="0">
                          <a:pos x="85" y="502"/>
                        </a:cxn>
                        <a:cxn ang="0">
                          <a:pos x="139" y="379"/>
                        </a:cxn>
                        <a:cxn ang="0">
                          <a:pos x="138" y="429"/>
                        </a:cxn>
                        <a:cxn ang="0">
                          <a:pos x="110" y="546"/>
                        </a:cxn>
                        <a:cxn ang="0">
                          <a:pos x="63" y="629"/>
                        </a:cxn>
                        <a:cxn ang="0">
                          <a:pos x="19" y="705"/>
                        </a:cxn>
                        <a:cxn ang="0">
                          <a:pos x="86" y="599"/>
                        </a:cxn>
                        <a:cxn ang="0">
                          <a:pos x="113" y="538"/>
                        </a:cxn>
                        <a:cxn ang="0">
                          <a:pos x="138" y="449"/>
                        </a:cxn>
                        <a:cxn ang="0">
                          <a:pos x="135" y="489"/>
                        </a:cxn>
                        <a:cxn ang="0">
                          <a:pos x="133" y="529"/>
                        </a:cxn>
                        <a:cxn ang="0">
                          <a:pos x="135" y="568"/>
                        </a:cxn>
                        <a:cxn ang="0">
                          <a:pos x="110" y="644"/>
                        </a:cxn>
                        <a:cxn ang="0">
                          <a:pos x="65" y="713"/>
                        </a:cxn>
                        <a:cxn ang="0">
                          <a:pos x="68" y="708"/>
                        </a:cxn>
                        <a:cxn ang="0">
                          <a:pos x="124" y="614"/>
                        </a:cxn>
                        <a:cxn ang="0">
                          <a:pos x="121" y="638"/>
                        </a:cxn>
                        <a:cxn ang="0">
                          <a:pos x="124" y="652"/>
                        </a:cxn>
                        <a:cxn ang="0">
                          <a:pos x="127" y="674"/>
                        </a:cxn>
                        <a:cxn ang="0">
                          <a:pos x="99" y="744"/>
                        </a:cxn>
                        <a:cxn ang="0">
                          <a:pos x="69" y="759"/>
                        </a:cxn>
                        <a:cxn ang="0">
                          <a:pos x="124" y="698"/>
                        </a:cxn>
                        <a:cxn ang="0">
                          <a:pos x="121" y="733"/>
                        </a:cxn>
                        <a:cxn ang="0">
                          <a:pos x="125" y="752"/>
                        </a:cxn>
                        <a:cxn ang="0">
                          <a:pos x="60" y="875"/>
                        </a:cxn>
                        <a:cxn ang="0">
                          <a:pos x="121" y="782"/>
                        </a:cxn>
                        <a:cxn ang="0">
                          <a:pos x="134" y="747"/>
                        </a:cxn>
                        <a:cxn ang="0">
                          <a:pos x="143" y="716"/>
                        </a:cxn>
                      </a:cxnLst>
                      <a:rect l="0" t="0" r="r" b="b"/>
                      <a:pathLst>
                        <a:path w="165" h="876">
                          <a:moveTo>
                            <a:pt x="152" y="68"/>
                          </a:moveTo>
                          <a:lnTo>
                            <a:pt x="155" y="20"/>
                          </a:lnTo>
                          <a:lnTo>
                            <a:pt x="164" y="17"/>
                          </a:lnTo>
                          <a:lnTo>
                            <a:pt x="153" y="0"/>
                          </a:lnTo>
                          <a:lnTo>
                            <a:pt x="149" y="1"/>
                          </a:lnTo>
                          <a:lnTo>
                            <a:pt x="142" y="8"/>
                          </a:lnTo>
                          <a:lnTo>
                            <a:pt x="141" y="22"/>
                          </a:lnTo>
                          <a:lnTo>
                            <a:pt x="135" y="31"/>
                          </a:lnTo>
                          <a:lnTo>
                            <a:pt x="80" y="156"/>
                          </a:lnTo>
                          <a:lnTo>
                            <a:pt x="5" y="192"/>
                          </a:lnTo>
                          <a:lnTo>
                            <a:pt x="79" y="155"/>
                          </a:lnTo>
                          <a:lnTo>
                            <a:pt x="121" y="78"/>
                          </a:lnTo>
                          <a:lnTo>
                            <a:pt x="135" y="67"/>
                          </a:lnTo>
                          <a:lnTo>
                            <a:pt x="122" y="100"/>
                          </a:lnTo>
                          <a:lnTo>
                            <a:pt x="135" y="102"/>
                          </a:lnTo>
                          <a:lnTo>
                            <a:pt x="65" y="237"/>
                          </a:lnTo>
                          <a:lnTo>
                            <a:pt x="113" y="152"/>
                          </a:lnTo>
                          <a:lnTo>
                            <a:pt x="136" y="128"/>
                          </a:lnTo>
                          <a:lnTo>
                            <a:pt x="135" y="146"/>
                          </a:lnTo>
                          <a:lnTo>
                            <a:pt x="127" y="173"/>
                          </a:lnTo>
                          <a:lnTo>
                            <a:pt x="121" y="196"/>
                          </a:lnTo>
                          <a:lnTo>
                            <a:pt x="104" y="248"/>
                          </a:lnTo>
                          <a:lnTo>
                            <a:pt x="74" y="340"/>
                          </a:lnTo>
                          <a:lnTo>
                            <a:pt x="36" y="447"/>
                          </a:lnTo>
                          <a:lnTo>
                            <a:pt x="5" y="522"/>
                          </a:lnTo>
                          <a:lnTo>
                            <a:pt x="38" y="431"/>
                          </a:lnTo>
                          <a:lnTo>
                            <a:pt x="58" y="376"/>
                          </a:lnTo>
                          <a:lnTo>
                            <a:pt x="83" y="307"/>
                          </a:lnTo>
                          <a:lnTo>
                            <a:pt x="97" y="264"/>
                          </a:lnTo>
                          <a:lnTo>
                            <a:pt x="118" y="211"/>
                          </a:lnTo>
                          <a:lnTo>
                            <a:pt x="127" y="187"/>
                          </a:lnTo>
                          <a:lnTo>
                            <a:pt x="135" y="165"/>
                          </a:lnTo>
                          <a:lnTo>
                            <a:pt x="130" y="167"/>
                          </a:lnTo>
                          <a:lnTo>
                            <a:pt x="138" y="181"/>
                          </a:lnTo>
                          <a:lnTo>
                            <a:pt x="130" y="196"/>
                          </a:lnTo>
                          <a:lnTo>
                            <a:pt x="118" y="241"/>
                          </a:lnTo>
                          <a:lnTo>
                            <a:pt x="106" y="288"/>
                          </a:lnTo>
                          <a:lnTo>
                            <a:pt x="91" y="325"/>
                          </a:lnTo>
                          <a:lnTo>
                            <a:pt x="116" y="248"/>
                          </a:lnTo>
                          <a:lnTo>
                            <a:pt x="127" y="211"/>
                          </a:lnTo>
                          <a:lnTo>
                            <a:pt x="135" y="181"/>
                          </a:lnTo>
                          <a:lnTo>
                            <a:pt x="138" y="181"/>
                          </a:lnTo>
                          <a:lnTo>
                            <a:pt x="132" y="225"/>
                          </a:lnTo>
                          <a:lnTo>
                            <a:pt x="139" y="214"/>
                          </a:lnTo>
                          <a:lnTo>
                            <a:pt x="135" y="241"/>
                          </a:lnTo>
                          <a:lnTo>
                            <a:pt x="127" y="272"/>
                          </a:lnTo>
                          <a:lnTo>
                            <a:pt x="110" y="317"/>
                          </a:lnTo>
                          <a:lnTo>
                            <a:pt x="91" y="348"/>
                          </a:lnTo>
                          <a:lnTo>
                            <a:pt x="74" y="386"/>
                          </a:lnTo>
                          <a:lnTo>
                            <a:pt x="60" y="417"/>
                          </a:lnTo>
                          <a:lnTo>
                            <a:pt x="69" y="401"/>
                          </a:lnTo>
                          <a:lnTo>
                            <a:pt x="96" y="346"/>
                          </a:lnTo>
                          <a:lnTo>
                            <a:pt x="127" y="279"/>
                          </a:lnTo>
                          <a:lnTo>
                            <a:pt x="132" y="264"/>
                          </a:lnTo>
                          <a:lnTo>
                            <a:pt x="138" y="241"/>
                          </a:lnTo>
                          <a:lnTo>
                            <a:pt x="131" y="292"/>
                          </a:lnTo>
                          <a:lnTo>
                            <a:pt x="143" y="273"/>
                          </a:lnTo>
                          <a:lnTo>
                            <a:pt x="132" y="340"/>
                          </a:lnTo>
                          <a:lnTo>
                            <a:pt x="130" y="355"/>
                          </a:lnTo>
                          <a:lnTo>
                            <a:pt x="126" y="364"/>
                          </a:lnTo>
                          <a:lnTo>
                            <a:pt x="112" y="400"/>
                          </a:lnTo>
                          <a:lnTo>
                            <a:pt x="97" y="434"/>
                          </a:lnTo>
                          <a:lnTo>
                            <a:pt x="68" y="492"/>
                          </a:lnTo>
                          <a:lnTo>
                            <a:pt x="41" y="546"/>
                          </a:lnTo>
                          <a:lnTo>
                            <a:pt x="0" y="622"/>
                          </a:lnTo>
                          <a:lnTo>
                            <a:pt x="49" y="522"/>
                          </a:lnTo>
                          <a:lnTo>
                            <a:pt x="99" y="424"/>
                          </a:lnTo>
                          <a:lnTo>
                            <a:pt x="118" y="386"/>
                          </a:lnTo>
                          <a:lnTo>
                            <a:pt x="130" y="345"/>
                          </a:lnTo>
                          <a:lnTo>
                            <a:pt x="140" y="327"/>
                          </a:lnTo>
                          <a:lnTo>
                            <a:pt x="142" y="329"/>
                          </a:lnTo>
                          <a:lnTo>
                            <a:pt x="85" y="502"/>
                          </a:lnTo>
                          <a:lnTo>
                            <a:pt x="129" y="384"/>
                          </a:lnTo>
                          <a:lnTo>
                            <a:pt x="139" y="379"/>
                          </a:lnTo>
                          <a:lnTo>
                            <a:pt x="127" y="444"/>
                          </a:lnTo>
                          <a:lnTo>
                            <a:pt x="138" y="429"/>
                          </a:lnTo>
                          <a:lnTo>
                            <a:pt x="121" y="500"/>
                          </a:lnTo>
                          <a:lnTo>
                            <a:pt x="110" y="546"/>
                          </a:lnTo>
                          <a:lnTo>
                            <a:pt x="91" y="583"/>
                          </a:lnTo>
                          <a:lnTo>
                            <a:pt x="63" y="629"/>
                          </a:lnTo>
                          <a:lnTo>
                            <a:pt x="38" y="674"/>
                          </a:lnTo>
                          <a:lnTo>
                            <a:pt x="19" y="705"/>
                          </a:lnTo>
                          <a:lnTo>
                            <a:pt x="5" y="721"/>
                          </a:lnTo>
                          <a:lnTo>
                            <a:pt x="86" y="599"/>
                          </a:lnTo>
                          <a:lnTo>
                            <a:pt x="104" y="563"/>
                          </a:lnTo>
                          <a:lnTo>
                            <a:pt x="113" y="538"/>
                          </a:lnTo>
                          <a:lnTo>
                            <a:pt x="126" y="492"/>
                          </a:lnTo>
                          <a:lnTo>
                            <a:pt x="138" y="449"/>
                          </a:lnTo>
                          <a:lnTo>
                            <a:pt x="125" y="511"/>
                          </a:lnTo>
                          <a:lnTo>
                            <a:pt x="135" y="489"/>
                          </a:lnTo>
                          <a:lnTo>
                            <a:pt x="124" y="540"/>
                          </a:lnTo>
                          <a:lnTo>
                            <a:pt x="133" y="529"/>
                          </a:lnTo>
                          <a:lnTo>
                            <a:pt x="123" y="589"/>
                          </a:lnTo>
                          <a:lnTo>
                            <a:pt x="135" y="568"/>
                          </a:lnTo>
                          <a:lnTo>
                            <a:pt x="124" y="599"/>
                          </a:lnTo>
                          <a:lnTo>
                            <a:pt x="110" y="644"/>
                          </a:lnTo>
                          <a:lnTo>
                            <a:pt x="99" y="658"/>
                          </a:lnTo>
                          <a:lnTo>
                            <a:pt x="65" y="713"/>
                          </a:lnTo>
                          <a:lnTo>
                            <a:pt x="33" y="744"/>
                          </a:lnTo>
                          <a:lnTo>
                            <a:pt x="68" y="708"/>
                          </a:lnTo>
                          <a:lnTo>
                            <a:pt x="97" y="660"/>
                          </a:lnTo>
                          <a:lnTo>
                            <a:pt x="124" y="614"/>
                          </a:lnTo>
                          <a:lnTo>
                            <a:pt x="132" y="592"/>
                          </a:lnTo>
                          <a:lnTo>
                            <a:pt x="121" y="638"/>
                          </a:lnTo>
                          <a:lnTo>
                            <a:pt x="130" y="629"/>
                          </a:lnTo>
                          <a:lnTo>
                            <a:pt x="124" y="652"/>
                          </a:lnTo>
                          <a:lnTo>
                            <a:pt x="121" y="683"/>
                          </a:lnTo>
                          <a:lnTo>
                            <a:pt x="127" y="674"/>
                          </a:lnTo>
                          <a:lnTo>
                            <a:pt x="120" y="701"/>
                          </a:lnTo>
                          <a:lnTo>
                            <a:pt x="99" y="744"/>
                          </a:lnTo>
                          <a:lnTo>
                            <a:pt x="86" y="751"/>
                          </a:lnTo>
                          <a:lnTo>
                            <a:pt x="69" y="759"/>
                          </a:lnTo>
                          <a:lnTo>
                            <a:pt x="102" y="736"/>
                          </a:lnTo>
                          <a:lnTo>
                            <a:pt x="124" y="698"/>
                          </a:lnTo>
                          <a:lnTo>
                            <a:pt x="130" y="668"/>
                          </a:lnTo>
                          <a:lnTo>
                            <a:pt x="121" y="733"/>
                          </a:lnTo>
                          <a:lnTo>
                            <a:pt x="130" y="716"/>
                          </a:lnTo>
                          <a:lnTo>
                            <a:pt x="125" y="752"/>
                          </a:lnTo>
                          <a:lnTo>
                            <a:pt x="116" y="801"/>
                          </a:lnTo>
                          <a:lnTo>
                            <a:pt x="60" y="875"/>
                          </a:lnTo>
                          <a:lnTo>
                            <a:pt x="116" y="806"/>
                          </a:lnTo>
                          <a:lnTo>
                            <a:pt x="121" y="782"/>
                          </a:lnTo>
                          <a:lnTo>
                            <a:pt x="125" y="766"/>
                          </a:lnTo>
                          <a:lnTo>
                            <a:pt x="134" y="747"/>
                          </a:lnTo>
                          <a:lnTo>
                            <a:pt x="140" y="783"/>
                          </a:lnTo>
                          <a:lnTo>
                            <a:pt x="143" y="716"/>
                          </a:lnTo>
                          <a:lnTo>
                            <a:pt x="152" y="68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7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398" y="2181"/>
                      <a:ext cx="157" cy="877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725"/>
                        </a:cxn>
                        <a:cxn ang="0">
                          <a:pos x="6" y="694"/>
                        </a:cxn>
                        <a:cxn ang="0">
                          <a:pos x="45" y="876"/>
                        </a:cxn>
                        <a:cxn ang="0">
                          <a:pos x="14" y="699"/>
                        </a:cxn>
                        <a:cxn ang="0">
                          <a:pos x="17" y="679"/>
                        </a:cxn>
                        <a:cxn ang="0">
                          <a:pos x="55" y="809"/>
                        </a:cxn>
                        <a:cxn ang="0">
                          <a:pos x="16" y="672"/>
                        </a:cxn>
                        <a:cxn ang="0">
                          <a:pos x="21" y="643"/>
                        </a:cxn>
                        <a:cxn ang="0">
                          <a:pos x="26" y="611"/>
                        </a:cxn>
                        <a:cxn ang="0">
                          <a:pos x="23" y="589"/>
                        </a:cxn>
                        <a:cxn ang="0">
                          <a:pos x="28" y="576"/>
                        </a:cxn>
                        <a:cxn ang="0">
                          <a:pos x="26" y="573"/>
                        </a:cxn>
                        <a:cxn ang="0">
                          <a:pos x="26" y="542"/>
                        </a:cxn>
                        <a:cxn ang="0">
                          <a:pos x="28" y="520"/>
                        </a:cxn>
                        <a:cxn ang="0">
                          <a:pos x="74" y="673"/>
                        </a:cxn>
                        <a:cxn ang="0">
                          <a:pos x="26" y="513"/>
                        </a:cxn>
                        <a:cxn ang="0">
                          <a:pos x="31" y="513"/>
                        </a:cxn>
                        <a:cxn ang="0">
                          <a:pos x="31" y="466"/>
                        </a:cxn>
                        <a:cxn ang="0">
                          <a:pos x="89" y="574"/>
                        </a:cxn>
                        <a:cxn ang="0">
                          <a:pos x="43" y="499"/>
                        </a:cxn>
                        <a:cxn ang="0">
                          <a:pos x="27" y="436"/>
                        </a:cxn>
                        <a:cxn ang="0">
                          <a:pos x="28" y="413"/>
                        </a:cxn>
                        <a:cxn ang="0">
                          <a:pos x="38" y="433"/>
                        </a:cxn>
                        <a:cxn ang="0">
                          <a:pos x="39" y="405"/>
                        </a:cxn>
                        <a:cxn ang="0">
                          <a:pos x="82" y="453"/>
                        </a:cxn>
                        <a:cxn ang="0">
                          <a:pos x="66" y="429"/>
                        </a:cxn>
                        <a:cxn ang="0">
                          <a:pos x="33" y="369"/>
                        </a:cxn>
                        <a:cxn ang="0">
                          <a:pos x="31" y="329"/>
                        </a:cxn>
                        <a:cxn ang="0">
                          <a:pos x="34" y="305"/>
                        </a:cxn>
                        <a:cxn ang="0">
                          <a:pos x="45" y="323"/>
                        </a:cxn>
                        <a:cxn ang="0">
                          <a:pos x="43" y="282"/>
                        </a:cxn>
                        <a:cxn ang="0">
                          <a:pos x="39" y="254"/>
                        </a:cxn>
                        <a:cxn ang="0">
                          <a:pos x="42" y="239"/>
                        </a:cxn>
                        <a:cxn ang="0">
                          <a:pos x="87" y="313"/>
                        </a:cxn>
                        <a:cxn ang="0">
                          <a:pos x="140" y="369"/>
                        </a:cxn>
                        <a:cxn ang="0">
                          <a:pos x="66" y="277"/>
                        </a:cxn>
                        <a:cxn ang="0">
                          <a:pos x="42" y="239"/>
                        </a:cxn>
                        <a:cxn ang="0">
                          <a:pos x="45" y="217"/>
                        </a:cxn>
                        <a:cxn ang="0">
                          <a:pos x="40" y="168"/>
                        </a:cxn>
                        <a:cxn ang="0">
                          <a:pos x="42" y="134"/>
                        </a:cxn>
                        <a:cxn ang="0">
                          <a:pos x="66" y="175"/>
                        </a:cxn>
                        <a:cxn ang="0">
                          <a:pos x="61" y="163"/>
                        </a:cxn>
                        <a:cxn ang="0">
                          <a:pos x="45" y="134"/>
                        </a:cxn>
                        <a:cxn ang="0">
                          <a:pos x="42" y="118"/>
                        </a:cxn>
                        <a:cxn ang="0">
                          <a:pos x="34" y="96"/>
                        </a:cxn>
                        <a:cxn ang="0">
                          <a:pos x="82" y="136"/>
                        </a:cxn>
                        <a:cxn ang="0">
                          <a:pos x="34" y="65"/>
                        </a:cxn>
                        <a:cxn ang="0">
                          <a:pos x="91" y="65"/>
                        </a:cxn>
                        <a:cxn ang="0">
                          <a:pos x="116" y="56"/>
                        </a:cxn>
                        <a:cxn ang="0">
                          <a:pos x="42" y="65"/>
                        </a:cxn>
                        <a:cxn ang="0">
                          <a:pos x="31" y="27"/>
                        </a:cxn>
                        <a:cxn ang="0">
                          <a:pos x="15" y="11"/>
                        </a:cxn>
                        <a:cxn ang="0">
                          <a:pos x="0" y="762"/>
                        </a:cxn>
                      </a:cxnLst>
                      <a:rect l="0" t="0" r="r" b="b"/>
                      <a:pathLst>
                        <a:path w="157" h="877">
                          <a:moveTo>
                            <a:pt x="0" y="762"/>
                          </a:moveTo>
                          <a:lnTo>
                            <a:pt x="1" y="725"/>
                          </a:lnTo>
                          <a:lnTo>
                            <a:pt x="10" y="746"/>
                          </a:lnTo>
                          <a:lnTo>
                            <a:pt x="6" y="694"/>
                          </a:lnTo>
                          <a:lnTo>
                            <a:pt x="15" y="701"/>
                          </a:lnTo>
                          <a:lnTo>
                            <a:pt x="45" y="876"/>
                          </a:lnTo>
                          <a:lnTo>
                            <a:pt x="17" y="725"/>
                          </a:lnTo>
                          <a:lnTo>
                            <a:pt x="14" y="699"/>
                          </a:lnTo>
                          <a:lnTo>
                            <a:pt x="12" y="673"/>
                          </a:lnTo>
                          <a:lnTo>
                            <a:pt x="17" y="679"/>
                          </a:lnTo>
                          <a:lnTo>
                            <a:pt x="35" y="728"/>
                          </a:lnTo>
                          <a:lnTo>
                            <a:pt x="55" y="809"/>
                          </a:lnTo>
                          <a:lnTo>
                            <a:pt x="26" y="701"/>
                          </a:lnTo>
                          <a:lnTo>
                            <a:pt x="16" y="672"/>
                          </a:lnTo>
                          <a:lnTo>
                            <a:pt x="15" y="630"/>
                          </a:lnTo>
                          <a:lnTo>
                            <a:pt x="21" y="643"/>
                          </a:lnTo>
                          <a:lnTo>
                            <a:pt x="20" y="595"/>
                          </a:lnTo>
                          <a:lnTo>
                            <a:pt x="26" y="611"/>
                          </a:lnTo>
                          <a:lnTo>
                            <a:pt x="53" y="770"/>
                          </a:lnTo>
                          <a:lnTo>
                            <a:pt x="23" y="589"/>
                          </a:lnTo>
                          <a:lnTo>
                            <a:pt x="20" y="558"/>
                          </a:lnTo>
                          <a:lnTo>
                            <a:pt x="28" y="576"/>
                          </a:lnTo>
                          <a:lnTo>
                            <a:pt x="50" y="664"/>
                          </a:lnTo>
                          <a:lnTo>
                            <a:pt x="26" y="573"/>
                          </a:lnTo>
                          <a:lnTo>
                            <a:pt x="17" y="527"/>
                          </a:lnTo>
                          <a:lnTo>
                            <a:pt x="26" y="542"/>
                          </a:lnTo>
                          <a:lnTo>
                            <a:pt x="20" y="513"/>
                          </a:lnTo>
                          <a:lnTo>
                            <a:pt x="28" y="520"/>
                          </a:lnTo>
                          <a:lnTo>
                            <a:pt x="36" y="573"/>
                          </a:lnTo>
                          <a:lnTo>
                            <a:pt x="74" y="673"/>
                          </a:lnTo>
                          <a:lnTo>
                            <a:pt x="34" y="558"/>
                          </a:lnTo>
                          <a:lnTo>
                            <a:pt x="26" y="513"/>
                          </a:lnTo>
                          <a:lnTo>
                            <a:pt x="23" y="489"/>
                          </a:lnTo>
                          <a:lnTo>
                            <a:pt x="31" y="513"/>
                          </a:lnTo>
                          <a:lnTo>
                            <a:pt x="26" y="460"/>
                          </a:lnTo>
                          <a:lnTo>
                            <a:pt x="31" y="466"/>
                          </a:lnTo>
                          <a:lnTo>
                            <a:pt x="35" y="493"/>
                          </a:lnTo>
                          <a:lnTo>
                            <a:pt x="89" y="574"/>
                          </a:lnTo>
                          <a:lnTo>
                            <a:pt x="60" y="526"/>
                          </a:lnTo>
                          <a:lnTo>
                            <a:pt x="43" y="499"/>
                          </a:lnTo>
                          <a:lnTo>
                            <a:pt x="39" y="490"/>
                          </a:lnTo>
                          <a:lnTo>
                            <a:pt x="27" y="436"/>
                          </a:lnTo>
                          <a:lnTo>
                            <a:pt x="31" y="446"/>
                          </a:lnTo>
                          <a:lnTo>
                            <a:pt x="28" y="413"/>
                          </a:lnTo>
                          <a:lnTo>
                            <a:pt x="27" y="419"/>
                          </a:lnTo>
                          <a:lnTo>
                            <a:pt x="38" y="433"/>
                          </a:lnTo>
                          <a:lnTo>
                            <a:pt x="30" y="397"/>
                          </a:lnTo>
                          <a:lnTo>
                            <a:pt x="39" y="405"/>
                          </a:lnTo>
                          <a:lnTo>
                            <a:pt x="60" y="422"/>
                          </a:lnTo>
                          <a:lnTo>
                            <a:pt x="82" y="453"/>
                          </a:lnTo>
                          <a:lnTo>
                            <a:pt x="137" y="566"/>
                          </a:lnTo>
                          <a:lnTo>
                            <a:pt x="66" y="429"/>
                          </a:lnTo>
                          <a:lnTo>
                            <a:pt x="40" y="397"/>
                          </a:lnTo>
                          <a:lnTo>
                            <a:pt x="33" y="369"/>
                          </a:lnTo>
                          <a:lnTo>
                            <a:pt x="43" y="383"/>
                          </a:lnTo>
                          <a:lnTo>
                            <a:pt x="31" y="329"/>
                          </a:lnTo>
                          <a:lnTo>
                            <a:pt x="39" y="333"/>
                          </a:lnTo>
                          <a:lnTo>
                            <a:pt x="34" y="305"/>
                          </a:lnTo>
                          <a:lnTo>
                            <a:pt x="35" y="299"/>
                          </a:lnTo>
                          <a:lnTo>
                            <a:pt x="45" y="323"/>
                          </a:lnTo>
                          <a:lnTo>
                            <a:pt x="35" y="282"/>
                          </a:lnTo>
                          <a:lnTo>
                            <a:pt x="43" y="282"/>
                          </a:lnTo>
                          <a:lnTo>
                            <a:pt x="34" y="254"/>
                          </a:lnTo>
                          <a:lnTo>
                            <a:pt x="39" y="254"/>
                          </a:lnTo>
                          <a:lnTo>
                            <a:pt x="34" y="239"/>
                          </a:lnTo>
                          <a:lnTo>
                            <a:pt x="42" y="239"/>
                          </a:lnTo>
                          <a:lnTo>
                            <a:pt x="59" y="272"/>
                          </a:lnTo>
                          <a:lnTo>
                            <a:pt x="87" y="313"/>
                          </a:lnTo>
                          <a:lnTo>
                            <a:pt x="115" y="346"/>
                          </a:lnTo>
                          <a:lnTo>
                            <a:pt x="140" y="369"/>
                          </a:lnTo>
                          <a:lnTo>
                            <a:pt x="80" y="299"/>
                          </a:lnTo>
                          <a:lnTo>
                            <a:pt x="66" y="277"/>
                          </a:lnTo>
                          <a:lnTo>
                            <a:pt x="45" y="249"/>
                          </a:lnTo>
                          <a:lnTo>
                            <a:pt x="42" y="239"/>
                          </a:lnTo>
                          <a:lnTo>
                            <a:pt x="36" y="209"/>
                          </a:lnTo>
                          <a:lnTo>
                            <a:pt x="45" y="217"/>
                          </a:lnTo>
                          <a:lnTo>
                            <a:pt x="35" y="168"/>
                          </a:lnTo>
                          <a:lnTo>
                            <a:pt x="40" y="168"/>
                          </a:lnTo>
                          <a:lnTo>
                            <a:pt x="34" y="134"/>
                          </a:lnTo>
                          <a:lnTo>
                            <a:pt x="42" y="134"/>
                          </a:lnTo>
                          <a:lnTo>
                            <a:pt x="47" y="150"/>
                          </a:lnTo>
                          <a:lnTo>
                            <a:pt x="66" y="175"/>
                          </a:lnTo>
                          <a:lnTo>
                            <a:pt x="121" y="232"/>
                          </a:lnTo>
                          <a:lnTo>
                            <a:pt x="61" y="163"/>
                          </a:lnTo>
                          <a:lnTo>
                            <a:pt x="47" y="148"/>
                          </a:lnTo>
                          <a:lnTo>
                            <a:pt x="45" y="134"/>
                          </a:lnTo>
                          <a:lnTo>
                            <a:pt x="36" y="110"/>
                          </a:lnTo>
                          <a:lnTo>
                            <a:pt x="42" y="118"/>
                          </a:lnTo>
                          <a:lnTo>
                            <a:pt x="28" y="87"/>
                          </a:lnTo>
                          <a:lnTo>
                            <a:pt x="34" y="96"/>
                          </a:lnTo>
                          <a:lnTo>
                            <a:pt x="46" y="95"/>
                          </a:lnTo>
                          <a:lnTo>
                            <a:pt x="82" y="136"/>
                          </a:lnTo>
                          <a:lnTo>
                            <a:pt x="45" y="96"/>
                          </a:lnTo>
                          <a:lnTo>
                            <a:pt x="34" y="65"/>
                          </a:lnTo>
                          <a:lnTo>
                            <a:pt x="45" y="65"/>
                          </a:lnTo>
                          <a:lnTo>
                            <a:pt x="91" y="65"/>
                          </a:lnTo>
                          <a:lnTo>
                            <a:pt x="156" y="34"/>
                          </a:lnTo>
                          <a:lnTo>
                            <a:pt x="116" y="56"/>
                          </a:lnTo>
                          <a:lnTo>
                            <a:pt x="58" y="72"/>
                          </a:lnTo>
                          <a:lnTo>
                            <a:pt x="42" y="65"/>
                          </a:lnTo>
                          <a:lnTo>
                            <a:pt x="36" y="50"/>
                          </a:lnTo>
                          <a:lnTo>
                            <a:pt x="31" y="27"/>
                          </a:lnTo>
                          <a:lnTo>
                            <a:pt x="18" y="0"/>
                          </a:lnTo>
                          <a:lnTo>
                            <a:pt x="15" y="11"/>
                          </a:lnTo>
                          <a:lnTo>
                            <a:pt x="12" y="2"/>
                          </a:lnTo>
                          <a:lnTo>
                            <a:pt x="0" y="762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69" name="Freeform 45"/>
                  <p:cNvSpPr>
                    <a:spLocks/>
                  </p:cNvSpPr>
                  <p:nvPr/>
                </p:nvSpPr>
                <p:spPr bwMode="auto">
                  <a:xfrm>
                    <a:off x="400" y="3061"/>
                    <a:ext cx="42" cy="670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16" y="51"/>
                      </a:cxn>
                      <a:cxn ang="0">
                        <a:pos x="25" y="132"/>
                      </a:cxn>
                      <a:cxn ang="0">
                        <a:pos x="33" y="244"/>
                      </a:cxn>
                      <a:cxn ang="0">
                        <a:pos x="41" y="386"/>
                      </a:cxn>
                      <a:cxn ang="0">
                        <a:pos x="41" y="538"/>
                      </a:cxn>
                      <a:cxn ang="0">
                        <a:pos x="37" y="669"/>
                      </a:cxn>
                      <a:cxn ang="0">
                        <a:pos x="33" y="669"/>
                      </a:cxn>
                      <a:cxn ang="0">
                        <a:pos x="37" y="538"/>
                      </a:cxn>
                      <a:cxn ang="0">
                        <a:pos x="37" y="426"/>
                      </a:cxn>
                      <a:cxn ang="0">
                        <a:pos x="29" y="304"/>
                      </a:cxn>
                      <a:cxn ang="0">
                        <a:pos x="16" y="183"/>
                      </a:cxn>
                      <a:cxn ang="0">
                        <a:pos x="0" y="31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42" h="670">
                        <a:moveTo>
                          <a:pt x="8" y="0"/>
                        </a:moveTo>
                        <a:lnTo>
                          <a:pt x="16" y="51"/>
                        </a:lnTo>
                        <a:lnTo>
                          <a:pt x="25" y="132"/>
                        </a:lnTo>
                        <a:lnTo>
                          <a:pt x="33" y="244"/>
                        </a:lnTo>
                        <a:lnTo>
                          <a:pt x="41" y="386"/>
                        </a:lnTo>
                        <a:lnTo>
                          <a:pt x="41" y="538"/>
                        </a:lnTo>
                        <a:lnTo>
                          <a:pt x="37" y="669"/>
                        </a:lnTo>
                        <a:lnTo>
                          <a:pt x="33" y="669"/>
                        </a:lnTo>
                        <a:lnTo>
                          <a:pt x="37" y="538"/>
                        </a:lnTo>
                        <a:lnTo>
                          <a:pt x="37" y="426"/>
                        </a:lnTo>
                        <a:lnTo>
                          <a:pt x="29" y="304"/>
                        </a:lnTo>
                        <a:lnTo>
                          <a:pt x="16" y="183"/>
                        </a:lnTo>
                        <a:lnTo>
                          <a:pt x="0" y="31"/>
                        </a:lnTo>
                        <a:lnTo>
                          <a:pt x="8" y="0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0" name="Freeform 46"/>
                  <p:cNvSpPr>
                    <a:spLocks/>
                  </p:cNvSpPr>
                  <p:nvPr/>
                </p:nvSpPr>
                <p:spPr bwMode="auto">
                  <a:xfrm>
                    <a:off x="189" y="2787"/>
                    <a:ext cx="123" cy="600"/>
                  </a:xfrm>
                  <a:custGeom>
                    <a:avLst/>
                    <a:gdLst/>
                    <a:ahLst/>
                    <a:cxnLst>
                      <a:cxn ang="0">
                        <a:pos x="35" y="599"/>
                      </a:cxn>
                      <a:cxn ang="0">
                        <a:pos x="27" y="496"/>
                      </a:cxn>
                      <a:cxn ang="0">
                        <a:pos x="23" y="452"/>
                      </a:cxn>
                      <a:cxn ang="0">
                        <a:pos x="14" y="398"/>
                      </a:cxn>
                      <a:cxn ang="0">
                        <a:pos x="5" y="346"/>
                      </a:cxn>
                      <a:cxn ang="0">
                        <a:pos x="2" y="316"/>
                      </a:cxn>
                      <a:cxn ang="0">
                        <a:pos x="0" y="286"/>
                      </a:cxn>
                      <a:cxn ang="0">
                        <a:pos x="2" y="241"/>
                      </a:cxn>
                      <a:cxn ang="0">
                        <a:pos x="4" y="196"/>
                      </a:cxn>
                      <a:cxn ang="0">
                        <a:pos x="18" y="82"/>
                      </a:cxn>
                      <a:cxn ang="0">
                        <a:pos x="23" y="56"/>
                      </a:cxn>
                      <a:cxn ang="0">
                        <a:pos x="35" y="26"/>
                      </a:cxn>
                      <a:cxn ang="0">
                        <a:pos x="44" y="7"/>
                      </a:cxn>
                      <a:cxn ang="0">
                        <a:pos x="57" y="0"/>
                      </a:cxn>
                      <a:cxn ang="0">
                        <a:pos x="67" y="7"/>
                      </a:cxn>
                      <a:cxn ang="0">
                        <a:pos x="80" y="26"/>
                      </a:cxn>
                      <a:cxn ang="0">
                        <a:pos x="92" y="61"/>
                      </a:cxn>
                      <a:cxn ang="0">
                        <a:pos x="95" y="86"/>
                      </a:cxn>
                      <a:cxn ang="0">
                        <a:pos x="104" y="122"/>
                      </a:cxn>
                      <a:cxn ang="0">
                        <a:pos x="110" y="154"/>
                      </a:cxn>
                      <a:cxn ang="0">
                        <a:pos x="120" y="311"/>
                      </a:cxn>
                      <a:cxn ang="0">
                        <a:pos x="122" y="341"/>
                      </a:cxn>
                      <a:cxn ang="0">
                        <a:pos x="120" y="391"/>
                      </a:cxn>
                      <a:cxn ang="0">
                        <a:pos x="113" y="538"/>
                      </a:cxn>
                      <a:cxn ang="0">
                        <a:pos x="113" y="395"/>
                      </a:cxn>
                      <a:cxn ang="0">
                        <a:pos x="110" y="332"/>
                      </a:cxn>
                      <a:cxn ang="0">
                        <a:pos x="108" y="292"/>
                      </a:cxn>
                      <a:cxn ang="0">
                        <a:pos x="103" y="241"/>
                      </a:cxn>
                      <a:cxn ang="0">
                        <a:pos x="97" y="189"/>
                      </a:cxn>
                      <a:cxn ang="0">
                        <a:pos x="90" y="138"/>
                      </a:cxn>
                      <a:cxn ang="0">
                        <a:pos x="81" y="91"/>
                      </a:cxn>
                      <a:cxn ang="0">
                        <a:pos x="74" y="49"/>
                      </a:cxn>
                      <a:cxn ang="0">
                        <a:pos x="67" y="26"/>
                      </a:cxn>
                      <a:cxn ang="0">
                        <a:pos x="58" y="16"/>
                      </a:cxn>
                      <a:cxn ang="0">
                        <a:pos x="50" y="26"/>
                      </a:cxn>
                      <a:cxn ang="0">
                        <a:pos x="42" y="47"/>
                      </a:cxn>
                      <a:cxn ang="0">
                        <a:pos x="39" y="86"/>
                      </a:cxn>
                      <a:cxn ang="0">
                        <a:pos x="39" y="115"/>
                      </a:cxn>
                      <a:cxn ang="0">
                        <a:pos x="37" y="171"/>
                      </a:cxn>
                      <a:cxn ang="0">
                        <a:pos x="34" y="204"/>
                      </a:cxn>
                      <a:cxn ang="0">
                        <a:pos x="25" y="258"/>
                      </a:cxn>
                      <a:cxn ang="0">
                        <a:pos x="23" y="286"/>
                      </a:cxn>
                      <a:cxn ang="0">
                        <a:pos x="21" y="313"/>
                      </a:cxn>
                      <a:cxn ang="0">
                        <a:pos x="21" y="353"/>
                      </a:cxn>
                      <a:cxn ang="0">
                        <a:pos x="37" y="487"/>
                      </a:cxn>
                      <a:cxn ang="0">
                        <a:pos x="35" y="599"/>
                      </a:cxn>
                    </a:cxnLst>
                    <a:rect l="0" t="0" r="r" b="b"/>
                    <a:pathLst>
                      <a:path w="123" h="600">
                        <a:moveTo>
                          <a:pt x="35" y="599"/>
                        </a:moveTo>
                        <a:lnTo>
                          <a:pt x="27" y="496"/>
                        </a:lnTo>
                        <a:lnTo>
                          <a:pt x="23" y="452"/>
                        </a:lnTo>
                        <a:lnTo>
                          <a:pt x="14" y="398"/>
                        </a:lnTo>
                        <a:lnTo>
                          <a:pt x="5" y="346"/>
                        </a:lnTo>
                        <a:lnTo>
                          <a:pt x="2" y="316"/>
                        </a:lnTo>
                        <a:lnTo>
                          <a:pt x="0" y="286"/>
                        </a:lnTo>
                        <a:lnTo>
                          <a:pt x="2" y="241"/>
                        </a:lnTo>
                        <a:lnTo>
                          <a:pt x="4" y="196"/>
                        </a:lnTo>
                        <a:lnTo>
                          <a:pt x="18" y="82"/>
                        </a:lnTo>
                        <a:lnTo>
                          <a:pt x="23" y="56"/>
                        </a:lnTo>
                        <a:lnTo>
                          <a:pt x="35" y="26"/>
                        </a:lnTo>
                        <a:lnTo>
                          <a:pt x="44" y="7"/>
                        </a:lnTo>
                        <a:lnTo>
                          <a:pt x="57" y="0"/>
                        </a:lnTo>
                        <a:lnTo>
                          <a:pt x="67" y="7"/>
                        </a:lnTo>
                        <a:lnTo>
                          <a:pt x="80" y="26"/>
                        </a:lnTo>
                        <a:lnTo>
                          <a:pt x="92" y="61"/>
                        </a:lnTo>
                        <a:lnTo>
                          <a:pt x="95" y="86"/>
                        </a:lnTo>
                        <a:lnTo>
                          <a:pt x="104" y="122"/>
                        </a:lnTo>
                        <a:lnTo>
                          <a:pt x="110" y="154"/>
                        </a:lnTo>
                        <a:lnTo>
                          <a:pt x="120" y="311"/>
                        </a:lnTo>
                        <a:lnTo>
                          <a:pt x="122" y="341"/>
                        </a:lnTo>
                        <a:lnTo>
                          <a:pt x="120" y="391"/>
                        </a:lnTo>
                        <a:lnTo>
                          <a:pt x="113" y="538"/>
                        </a:lnTo>
                        <a:lnTo>
                          <a:pt x="113" y="395"/>
                        </a:lnTo>
                        <a:lnTo>
                          <a:pt x="110" y="332"/>
                        </a:lnTo>
                        <a:lnTo>
                          <a:pt x="108" y="292"/>
                        </a:lnTo>
                        <a:lnTo>
                          <a:pt x="103" y="241"/>
                        </a:lnTo>
                        <a:lnTo>
                          <a:pt x="97" y="189"/>
                        </a:lnTo>
                        <a:lnTo>
                          <a:pt x="90" y="138"/>
                        </a:lnTo>
                        <a:lnTo>
                          <a:pt x="81" y="91"/>
                        </a:lnTo>
                        <a:lnTo>
                          <a:pt x="74" y="49"/>
                        </a:lnTo>
                        <a:lnTo>
                          <a:pt x="67" y="26"/>
                        </a:lnTo>
                        <a:lnTo>
                          <a:pt x="58" y="16"/>
                        </a:lnTo>
                        <a:lnTo>
                          <a:pt x="50" y="26"/>
                        </a:lnTo>
                        <a:lnTo>
                          <a:pt x="42" y="47"/>
                        </a:lnTo>
                        <a:lnTo>
                          <a:pt x="39" y="86"/>
                        </a:lnTo>
                        <a:lnTo>
                          <a:pt x="39" y="115"/>
                        </a:lnTo>
                        <a:lnTo>
                          <a:pt x="37" y="171"/>
                        </a:lnTo>
                        <a:lnTo>
                          <a:pt x="34" y="204"/>
                        </a:lnTo>
                        <a:lnTo>
                          <a:pt x="25" y="258"/>
                        </a:lnTo>
                        <a:lnTo>
                          <a:pt x="23" y="286"/>
                        </a:lnTo>
                        <a:lnTo>
                          <a:pt x="21" y="313"/>
                        </a:lnTo>
                        <a:lnTo>
                          <a:pt x="21" y="353"/>
                        </a:lnTo>
                        <a:lnTo>
                          <a:pt x="37" y="487"/>
                        </a:lnTo>
                        <a:lnTo>
                          <a:pt x="35" y="599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72" name="Freeform 48"/>
                <p:cNvSpPr>
                  <a:spLocks/>
                </p:cNvSpPr>
                <p:nvPr/>
              </p:nvSpPr>
              <p:spPr bwMode="auto">
                <a:xfrm>
                  <a:off x="949" y="3963"/>
                  <a:ext cx="64" cy="171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46" y="3"/>
                    </a:cxn>
                    <a:cxn ang="0">
                      <a:pos x="25" y="34"/>
                    </a:cxn>
                    <a:cxn ang="0">
                      <a:pos x="13" y="62"/>
                    </a:cxn>
                    <a:cxn ang="0">
                      <a:pos x="0" y="98"/>
                    </a:cxn>
                    <a:cxn ang="0">
                      <a:pos x="0" y="136"/>
                    </a:cxn>
                    <a:cxn ang="0">
                      <a:pos x="6" y="170"/>
                    </a:cxn>
                    <a:cxn ang="0">
                      <a:pos x="13" y="170"/>
                    </a:cxn>
                    <a:cxn ang="0">
                      <a:pos x="6" y="136"/>
                    </a:cxn>
                    <a:cxn ang="0">
                      <a:pos x="6" y="108"/>
                    </a:cxn>
                    <a:cxn ang="0">
                      <a:pos x="19" y="77"/>
                    </a:cxn>
                    <a:cxn ang="0">
                      <a:pos x="38" y="46"/>
                    </a:cxn>
                    <a:cxn ang="0">
                      <a:pos x="63" y="8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64" h="171">
                      <a:moveTo>
                        <a:pt x="50" y="0"/>
                      </a:moveTo>
                      <a:lnTo>
                        <a:pt x="46" y="3"/>
                      </a:lnTo>
                      <a:lnTo>
                        <a:pt x="25" y="34"/>
                      </a:lnTo>
                      <a:lnTo>
                        <a:pt x="13" y="62"/>
                      </a:lnTo>
                      <a:lnTo>
                        <a:pt x="0" y="98"/>
                      </a:lnTo>
                      <a:lnTo>
                        <a:pt x="0" y="136"/>
                      </a:lnTo>
                      <a:lnTo>
                        <a:pt x="6" y="170"/>
                      </a:lnTo>
                      <a:lnTo>
                        <a:pt x="13" y="170"/>
                      </a:lnTo>
                      <a:lnTo>
                        <a:pt x="6" y="136"/>
                      </a:lnTo>
                      <a:lnTo>
                        <a:pt x="6" y="108"/>
                      </a:lnTo>
                      <a:lnTo>
                        <a:pt x="19" y="77"/>
                      </a:lnTo>
                      <a:lnTo>
                        <a:pt x="38" y="46"/>
                      </a:lnTo>
                      <a:lnTo>
                        <a:pt x="63" y="8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49"/>
                <p:cNvSpPr>
                  <a:spLocks/>
                </p:cNvSpPr>
                <p:nvPr/>
              </p:nvSpPr>
              <p:spPr bwMode="auto">
                <a:xfrm>
                  <a:off x="1967" y="3902"/>
                  <a:ext cx="86" cy="166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34" y="12"/>
                    </a:cxn>
                    <a:cxn ang="0">
                      <a:pos x="51" y="32"/>
                    </a:cxn>
                    <a:cxn ang="0">
                      <a:pos x="68" y="60"/>
                    </a:cxn>
                    <a:cxn ang="0">
                      <a:pos x="85" y="95"/>
                    </a:cxn>
                    <a:cxn ang="0">
                      <a:pos x="85" y="132"/>
                    </a:cxn>
                    <a:cxn ang="0">
                      <a:pos x="77" y="165"/>
                    </a:cxn>
                    <a:cxn ang="0">
                      <a:pos x="68" y="165"/>
                    </a:cxn>
                    <a:cxn ang="0">
                      <a:pos x="77" y="132"/>
                    </a:cxn>
                    <a:cxn ang="0">
                      <a:pos x="77" y="105"/>
                    </a:cxn>
                    <a:cxn ang="0">
                      <a:pos x="60" y="75"/>
                    </a:cxn>
                    <a:cxn ang="0">
                      <a:pos x="34" y="45"/>
                    </a:cxn>
                    <a:cxn ang="0">
                      <a:pos x="0" y="8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86" h="166">
                      <a:moveTo>
                        <a:pt x="17" y="0"/>
                      </a:moveTo>
                      <a:lnTo>
                        <a:pt x="34" y="12"/>
                      </a:lnTo>
                      <a:lnTo>
                        <a:pt x="51" y="32"/>
                      </a:lnTo>
                      <a:lnTo>
                        <a:pt x="68" y="60"/>
                      </a:lnTo>
                      <a:lnTo>
                        <a:pt x="85" y="95"/>
                      </a:lnTo>
                      <a:lnTo>
                        <a:pt x="85" y="132"/>
                      </a:lnTo>
                      <a:lnTo>
                        <a:pt x="77" y="165"/>
                      </a:lnTo>
                      <a:lnTo>
                        <a:pt x="68" y="165"/>
                      </a:lnTo>
                      <a:lnTo>
                        <a:pt x="77" y="132"/>
                      </a:lnTo>
                      <a:lnTo>
                        <a:pt x="77" y="105"/>
                      </a:lnTo>
                      <a:lnTo>
                        <a:pt x="60" y="75"/>
                      </a:lnTo>
                      <a:lnTo>
                        <a:pt x="34" y="45"/>
                      </a:lnTo>
                      <a:lnTo>
                        <a:pt x="0" y="8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auto">
                <a:xfrm>
                  <a:off x="1555" y="3810"/>
                  <a:ext cx="143" cy="165"/>
                </a:xfrm>
                <a:custGeom>
                  <a:avLst/>
                  <a:gdLst/>
                  <a:ahLst/>
                  <a:cxnLst>
                    <a:cxn ang="0">
                      <a:pos x="139" y="26"/>
                    </a:cxn>
                    <a:cxn ang="0">
                      <a:pos x="109" y="0"/>
                    </a:cxn>
                    <a:cxn ang="0">
                      <a:pos x="90" y="0"/>
                    </a:cxn>
                    <a:cxn ang="0">
                      <a:pos x="74" y="2"/>
                    </a:cxn>
                    <a:cxn ang="0">
                      <a:pos x="61" y="9"/>
                    </a:cxn>
                    <a:cxn ang="0">
                      <a:pos x="28" y="30"/>
                    </a:cxn>
                    <a:cxn ang="0">
                      <a:pos x="17" y="39"/>
                    </a:cxn>
                    <a:cxn ang="0">
                      <a:pos x="11" y="49"/>
                    </a:cxn>
                    <a:cxn ang="0">
                      <a:pos x="2" y="77"/>
                    </a:cxn>
                    <a:cxn ang="0">
                      <a:pos x="0" y="86"/>
                    </a:cxn>
                    <a:cxn ang="0">
                      <a:pos x="2" y="96"/>
                    </a:cxn>
                    <a:cxn ang="0">
                      <a:pos x="8" y="108"/>
                    </a:cxn>
                    <a:cxn ang="0">
                      <a:pos x="21" y="125"/>
                    </a:cxn>
                    <a:cxn ang="0">
                      <a:pos x="32" y="137"/>
                    </a:cxn>
                    <a:cxn ang="0">
                      <a:pos x="48" y="149"/>
                    </a:cxn>
                    <a:cxn ang="0">
                      <a:pos x="80" y="164"/>
                    </a:cxn>
                    <a:cxn ang="0">
                      <a:pos x="63" y="145"/>
                    </a:cxn>
                    <a:cxn ang="0">
                      <a:pos x="50" y="128"/>
                    </a:cxn>
                    <a:cxn ang="0">
                      <a:pos x="43" y="112"/>
                    </a:cxn>
                    <a:cxn ang="0">
                      <a:pos x="45" y="96"/>
                    </a:cxn>
                    <a:cxn ang="0">
                      <a:pos x="48" y="86"/>
                    </a:cxn>
                    <a:cxn ang="0">
                      <a:pos x="43" y="72"/>
                    </a:cxn>
                    <a:cxn ang="0">
                      <a:pos x="39" y="61"/>
                    </a:cxn>
                    <a:cxn ang="0">
                      <a:pos x="52" y="39"/>
                    </a:cxn>
                    <a:cxn ang="0">
                      <a:pos x="55" y="28"/>
                    </a:cxn>
                    <a:cxn ang="0">
                      <a:pos x="67" y="19"/>
                    </a:cxn>
                    <a:cxn ang="0">
                      <a:pos x="90" y="7"/>
                    </a:cxn>
                    <a:cxn ang="0">
                      <a:pos x="102" y="16"/>
                    </a:cxn>
                    <a:cxn ang="0">
                      <a:pos x="142" y="31"/>
                    </a:cxn>
                    <a:cxn ang="0">
                      <a:pos x="139" y="26"/>
                    </a:cxn>
                  </a:cxnLst>
                  <a:rect l="0" t="0" r="r" b="b"/>
                  <a:pathLst>
                    <a:path w="143" h="165">
                      <a:moveTo>
                        <a:pt x="139" y="26"/>
                      </a:moveTo>
                      <a:lnTo>
                        <a:pt x="109" y="0"/>
                      </a:lnTo>
                      <a:lnTo>
                        <a:pt x="90" y="0"/>
                      </a:lnTo>
                      <a:lnTo>
                        <a:pt x="74" y="2"/>
                      </a:lnTo>
                      <a:lnTo>
                        <a:pt x="61" y="9"/>
                      </a:lnTo>
                      <a:lnTo>
                        <a:pt x="28" y="30"/>
                      </a:lnTo>
                      <a:lnTo>
                        <a:pt x="17" y="39"/>
                      </a:lnTo>
                      <a:lnTo>
                        <a:pt x="11" y="49"/>
                      </a:lnTo>
                      <a:lnTo>
                        <a:pt x="2" y="77"/>
                      </a:lnTo>
                      <a:lnTo>
                        <a:pt x="0" y="86"/>
                      </a:lnTo>
                      <a:lnTo>
                        <a:pt x="2" y="96"/>
                      </a:lnTo>
                      <a:lnTo>
                        <a:pt x="8" y="108"/>
                      </a:lnTo>
                      <a:lnTo>
                        <a:pt x="21" y="125"/>
                      </a:lnTo>
                      <a:lnTo>
                        <a:pt x="32" y="137"/>
                      </a:lnTo>
                      <a:lnTo>
                        <a:pt x="48" y="149"/>
                      </a:lnTo>
                      <a:lnTo>
                        <a:pt x="80" y="164"/>
                      </a:lnTo>
                      <a:lnTo>
                        <a:pt x="63" y="145"/>
                      </a:lnTo>
                      <a:lnTo>
                        <a:pt x="50" y="128"/>
                      </a:lnTo>
                      <a:lnTo>
                        <a:pt x="43" y="112"/>
                      </a:lnTo>
                      <a:lnTo>
                        <a:pt x="45" y="96"/>
                      </a:lnTo>
                      <a:lnTo>
                        <a:pt x="48" y="86"/>
                      </a:lnTo>
                      <a:lnTo>
                        <a:pt x="43" y="72"/>
                      </a:lnTo>
                      <a:lnTo>
                        <a:pt x="39" y="61"/>
                      </a:lnTo>
                      <a:lnTo>
                        <a:pt x="52" y="39"/>
                      </a:lnTo>
                      <a:lnTo>
                        <a:pt x="55" y="28"/>
                      </a:lnTo>
                      <a:lnTo>
                        <a:pt x="67" y="19"/>
                      </a:lnTo>
                      <a:lnTo>
                        <a:pt x="90" y="7"/>
                      </a:lnTo>
                      <a:lnTo>
                        <a:pt x="102" y="16"/>
                      </a:lnTo>
                      <a:lnTo>
                        <a:pt x="142" y="31"/>
                      </a:lnTo>
                      <a:lnTo>
                        <a:pt x="139" y="26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51"/>
                <p:cNvSpPr>
                  <a:spLocks/>
                </p:cNvSpPr>
                <p:nvPr/>
              </p:nvSpPr>
              <p:spPr bwMode="auto">
                <a:xfrm>
                  <a:off x="1793" y="3666"/>
                  <a:ext cx="350" cy="298"/>
                </a:xfrm>
                <a:custGeom>
                  <a:avLst/>
                  <a:gdLst/>
                  <a:ahLst/>
                  <a:cxnLst>
                    <a:cxn ang="0">
                      <a:pos x="114" y="4"/>
                    </a:cxn>
                    <a:cxn ang="0">
                      <a:pos x="123" y="13"/>
                    </a:cxn>
                    <a:cxn ang="0">
                      <a:pos x="200" y="11"/>
                    </a:cxn>
                    <a:cxn ang="0">
                      <a:pos x="170" y="15"/>
                    </a:cxn>
                    <a:cxn ang="0">
                      <a:pos x="138" y="20"/>
                    </a:cxn>
                    <a:cxn ang="0">
                      <a:pos x="210" y="28"/>
                    </a:cxn>
                    <a:cxn ang="0">
                      <a:pos x="153" y="30"/>
                    </a:cxn>
                    <a:cxn ang="0">
                      <a:pos x="149" y="39"/>
                    </a:cxn>
                    <a:cxn ang="0">
                      <a:pos x="313" y="81"/>
                    </a:cxn>
                    <a:cxn ang="0">
                      <a:pos x="161" y="51"/>
                    </a:cxn>
                    <a:cxn ang="0">
                      <a:pos x="194" y="68"/>
                    </a:cxn>
                    <a:cxn ang="0">
                      <a:pos x="172" y="69"/>
                    </a:cxn>
                    <a:cxn ang="0">
                      <a:pos x="200" y="93"/>
                    </a:cxn>
                    <a:cxn ang="0">
                      <a:pos x="262" y="118"/>
                    </a:cxn>
                    <a:cxn ang="0">
                      <a:pos x="194" y="100"/>
                    </a:cxn>
                    <a:cxn ang="0">
                      <a:pos x="251" y="137"/>
                    </a:cxn>
                    <a:cxn ang="0">
                      <a:pos x="199" y="112"/>
                    </a:cxn>
                    <a:cxn ang="0">
                      <a:pos x="187" y="112"/>
                    </a:cxn>
                    <a:cxn ang="0">
                      <a:pos x="206" y="135"/>
                    </a:cxn>
                    <a:cxn ang="0">
                      <a:pos x="189" y="135"/>
                    </a:cxn>
                    <a:cxn ang="0">
                      <a:pos x="223" y="160"/>
                    </a:cxn>
                    <a:cxn ang="0">
                      <a:pos x="204" y="154"/>
                    </a:cxn>
                    <a:cxn ang="0">
                      <a:pos x="219" y="178"/>
                    </a:cxn>
                    <a:cxn ang="0">
                      <a:pos x="206" y="170"/>
                    </a:cxn>
                    <a:cxn ang="0">
                      <a:pos x="191" y="168"/>
                    </a:cxn>
                    <a:cxn ang="0">
                      <a:pos x="200" y="185"/>
                    </a:cxn>
                    <a:cxn ang="0">
                      <a:pos x="234" y="218"/>
                    </a:cxn>
                    <a:cxn ang="0">
                      <a:pos x="191" y="193"/>
                    </a:cxn>
                    <a:cxn ang="0">
                      <a:pos x="181" y="188"/>
                    </a:cxn>
                    <a:cxn ang="0">
                      <a:pos x="185" y="216"/>
                    </a:cxn>
                    <a:cxn ang="0">
                      <a:pos x="170" y="229"/>
                    </a:cxn>
                    <a:cxn ang="0">
                      <a:pos x="166" y="214"/>
                    </a:cxn>
                    <a:cxn ang="0">
                      <a:pos x="40" y="255"/>
                    </a:cxn>
                    <a:cxn ang="0">
                      <a:pos x="153" y="195"/>
                    </a:cxn>
                    <a:cxn ang="0">
                      <a:pos x="131" y="208"/>
                    </a:cxn>
                    <a:cxn ang="0">
                      <a:pos x="163" y="175"/>
                    </a:cxn>
                    <a:cxn ang="0">
                      <a:pos x="26" y="201"/>
                    </a:cxn>
                    <a:cxn ang="0">
                      <a:pos x="163" y="165"/>
                    </a:cxn>
                    <a:cxn ang="0">
                      <a:pos x="144" y="156"/>
                    </a:cxn>
                    <a:cxn ang="0">
                      <a:pos x="159" y="143"/>
                    </a:cxn>
                    <a:cxn ang="0">
                      <a:pos x="138" y="143"/>
                    </a:cxn>
                    <a:cxn ang="0">
                      <a:pos x="76" y="168"/>
                    </a:cxn>
                    <a:cxn ang="0">
                      <a:pos x="135" y="120"/>
                    </a:cxn>
                    <a:cxn ang="0">
                      <a:pos x="147" y="102"/>
                    </a:cxn>
                    <a:cxn ang="0">
                      <a:pos x="131" y="99"/>
                    </a:cxn>
                    <a:cxn ang="0">
                      <a:pos x="133" y="82"/>
                    </a:cxn>
                    <a:cxn ang="0">
                      <a:pos x="125" y="80"/>
                    </a:cxn>
                    <a:cxn ang="0">
                      <a:pos x="83" y="95"/>
                    </a:cxn>
                    <a:cxn ang="0">
                      <a:pos x="116" y="71"/>
                    </a:cxn>
                    <a:cxn ang="0">
                      <a:pos x="114" y="50"/>
                    </a:cxn>
                    <a:cxn ang="0">
                      <a:pos x="116" y="38"/>
                    </a:cxn>
                    <a:cxn ang="0">
                      <a:pos x="81" y="37"/>
                    </a:cxn>
                    <a:cxn ang="0">
                      <a:pos x="91" y="20"/>
                    </a:cxn>
                    <a:cxn ang="0">
                      <a:pos x="74" y="16"/>
                    </a:cxn>
                    <a:cxn ang="0">
                      <a:pos x="78" y="0"/>
                    </a:cxn>
                  </a:cxnLst>
                  <a:rect l="0" t="0" r="r" b="b"/>
                  <a:pathLst>
                    <a:path w="350" h="298">
                      <a:moveTo>
                        <a:pt x="78" y="0"/>
                      </a:moveTo>
                      <a:lnTo>
                        <a:pt x="93" y="1"/>
                      </a:lnTo>
                      <a:lnTo>
                        <a:pt x="114" y="4"/>
                      </a:lnTo>
                      <a:lnTo>
                        <a:pt x="100" y="5"/>
                      </a:lnTo>
                      <a:lnTo>
                        <a:pt x="111" y="8"/>
                      </a:lnTo>
                      <a:lnTo>
                        <a:pt x="123" y="13"/>
                      </a:lnTo>
                      <a:lnTo>
                        <a:pt x="142" y="14"/>
                      </a:lnTo>
                      <a:lnTo>
                        <a:pt x="170" y="13"/>
                      </a:lnTo>
                      <a:lnTo>
                        <a:pt x="200" y="11"/>
                      </a:lnTo>
                      <a:lnTo>
                        <a:pt x="280" y="13"/>
                      </a:lnTo>
                      <a:lnTo>
                        <a:pt x="204" y="12"/>
                      </a:lnTo>
                      <a:lnTo>
                        <a:pt x="170" y="15"/>
                      </a:lnTo>
                      <a:lnTo>
                        <a:pt x="142" y="14"/>
                      </a:lnTo>
                      <a:lnTo>
                        <a:pt x="123" y="17"/>
                      </a:lnTo>
                      <a:lnTo>
                        <a:pt x="138" y="20"/>
                      </a:lnTo>
                      <a:lnTo>
                        <a:pt x="128" y="22"/>
                      </a:lnTo>
                      <a:lnTo>
                        <a:pt x="153" y="29"/>
                      </a:lnTo>
                      <a:lnTo>
                        <a:pt x="210" y="28"/>
                      </a:lnTo>
                      <a:lnTo>
                        <a:pt x="284" y="51"/>
                      </a:lnTo>
                      <a:lnTo>
                        <a:pt x="210" y="29"/>
                      </a:lnTo>
                      <a:lnTo>
                        <a:pt x="153" y="30"/>
                      </a:lnTo>
                      <a:lnTo>
                        <a:pt x="138" y="31"/>
                      </a:lnTo>
                      <a:lnTo>
                        <a:pt x="168" y="39"/>
                      </a:lnTo>
                      <a:lnTo>
                        <a:pt x="149" y="39"/>
                      </a:lnTo>
                      <a:lnTo>
                        <a:pt x="181" y="48"/>
                      </a:lnTo>
                      <a:lnTo>
                        <a:pt x="243" y="60"/>
                      </a:lnTo>
                      <a:lnTo>
                        <a:pt x="313" y="81"/>
                      </a:lnTo>
                      <a:lnTo>
                        <a:pt x="242" y="62"/>
                      </a:lnTo>
                      <a:lnTo>
                        <a:pt x="179" y="50"/>
                      </a:lnTo>
                      <a:lnTo>
                        <a:pt x="161" y="51"/>
                      </a:lnTo>
                      <a:lnTo>
                        <a:pt x="189" y="57"/>
                      </a:lnTo>
                      <a:lnTo>
                        <a:pt x="170" y="59"/>
                      </a:lnTo>
                      <a:lnTo>
                        <a:pt x="194" y="68"/>
                      </a:lnTo>
                      <a:lnTo>
                        <a:pt x="342" y="140"/>
                      </a:lnTo>
                      <a:lnTo>
                        <a:pt x="194" y="69"/>
                      </a:lnTo>
                      <a:lnTo>
                        <a:pt x="172" y="69"/>
                      </a:lnTo>
                      <a:lnTo>
                        <a:pt x="196" y="80"/>
                      </a:lnTo>
                      <a:lnTo>
                        <a:pt x="179" y="79"/>
                      </a:lnTo>
                      <a:lnTo>
                        <a:pt x="200" y="93"/>
                      </a:lnTo>
                      <a:lnTo>
                        <a:pt x="262" y="118"/>
                      </a:lnTo>
                      <a:lnTo>
                        <a:pt x="326" y="153"/>
                      </a:lnTo>
                      <a:lnTo>
                        <a:pt x="262" y="118"/>
                      </a:lnTo>
                      <a:lnTo>
                        <a:pt x="199" y="94"/>
                      </a:lnTo>
                      <a:lnTo>
                        <a:pt x="179" y="91"/>
                      </a:lnTo>
                      <a:lnTo>
                        <a:pt x="194" y="100"/>
                      </a:lnTo>
                      <a:lnTo>
                        <a:pt x="181" y="98"/>
                      </a:lnTo>
                      <a:lnTo>
                        <a:pt x="200" y="112"/>
                      </a:lnTo>
                      <a:lnTo>
                        <a:pt x="251" y="137"/>
                      </a:lnTo>
                      <a:lnTo>
                        <a:pt x="349" y="171"/>
                      </a:lnTo>
                      <a:lnTo>
                        <a:pt x="253" y="138"/>
                      </a:lnTo>
                      <a:lnTo>
                        <a:pt x="199" y="112"/>
                      </a:lnTo>
                      <a:lnTo>
                        <a:pt x="191" y="112"/>
                      </a:lnTo>
                      <a:lnTo>
                        <a:pt x="283" y="188"/>
                      </a:lnTo>
                      <a:lnTo>
                        <a:pt x="187" y="112"/>
                      </a:lnTo>
                      <a:lnTo>
                        <a:pt x="199" y="123"/>
                      </a:lnTo>
                      <a:lnTo>
                        <a:pt x="187" y="119"/>
                      </a:lnTo>
                      <a:lnTo>
                        <a:pt x="206" y="135"/>
                      </a:lnTo>
                      <a:lnTo>
                        <a:pt x="270" y="170"/>
                      </a:lnTo>
                      <a:lnTo>
                        <a:pt x="206" y="137"/>
                      </a:lnTo>
                      <a:lnTo>
                        <a:pt x="189" y="135"/>
                      </a:lnTo>
                      <a:lnTo>
                        <a:pt x="206" y="144"/>
                      </a:lnTo>
                      <a:lnTo>
                        <a:pt x="282" y="214"/>
                      </a:lnTo>
                      <a:lnTo>
                        <a:pt x="223" y="160"/>
                      </a:lnTo>
                      <a:lnTo>
                        <a:pt x="200" y="144"/>
                      </a:lnTo>
                      <a:lnTo>
                        <a:pt x="189" y="143"/>
                      </a:lnTo>
                      <a:lnTo>
                        <a:pt x="204" y="154"/>
                      </a:lnTo>
                      <a:lnTo>
                        <a:pt x="191" y="152"/>
                      </a:lnTo>
                      <a:lnTo>
                        <a:pt x="210" y="166"/>
                      </a:lnTo>
                      <a:lnTo>
                        <a:pt x="219" y="178"/>
                      </a:lnTo>
                      <a:lnTo>
                        <a:pt x="317" y="217"/>
                      </a:lnTo>
                      <a:lnTo>
                        <a:pt x="217" y="178"/>
                      </a:lnTo>
                      <a:lnTo>
                        <a:pt x="206" y="170"/>
                      </a:lnTo>
                      <a:lnTo>
                        <a:pt x="194" y="168"/>
                      </a:lnTo>
                      <a:lnTo>
                        <a:pt x="217" y="190"/>
                      </a:lnTo>
                      <a:lnTo>
                        <a:pt x="191" y="168"/>
                      </a:lnTo>
                      <a:lnTo>
                        <a:pt x="206" y="178"/>
                      </a:lnTo>
                      <a:lnTo>
                        <a:pt x="189" y="176"/>
                      </a:lnTo>
                      <a:lnTo>
                        <a:pt x="200" y="185"/>
                      </a:lnTo>
                      <a:lnTo>
                        <a:pt x="234" y="218"/>
                      </a:lnTo>
                      <a:lnTo>
                        <a:pt x="266" y="238"/>
                      </a:lnTo>
                      <a:lnTo>
                        <a:pt x="234" y="218"/>
                      </a:lnTo>
                      <a:lnTo>
                        <a:pt x="199" y="187"/>
                      </a:lnTo>
                      <a:lnTo>
                        <a:pt x="187" y="185"/>
                      </a:lnTo>
                      <a:lnTo>
                        <a:pt x="191" y="193"/>
                      </a:lnTo>
                      <a:lnTo>
                        <a:pt x="217" y="214"/>
                      </a:lnTo>
                      <a:lnTo>
                        <a:pt x="189" y="195"/>
                      </a:lnTo>
                      <a:lnTo>
                        <a:pt x="181" y="188"/>
                      </a:lnTo>
                      <a:lnTo>
                        <a:pt x="194" y="205"/>
                      </a:lnTo>
                      <a:lnTo>
                        <a:pt x="179" y="202"/>
                      </a:lnTo>
                      <a:lnTo>
                        <a:pt x="185" y="216"/>
                      </a:lnTo>
                      <a:lnTo>
                        <a:pt x="175" y="210"/>
                      </a:lnTo>
                      <a:lnTo>
                        <a:pt x="168" y="215"/>
                      </a:lnTo>
                      <a:lnTo>
                        <a:pt x="170" y="229"/>
                      </a:lnTo>
                      <a:lnTo>
                        <a:pt x="232" y="297"/>
                      </a:lnTo>
                      <a:lnTo>
                        <a:pt x="166" y="229"/>
                      </a:lnTo>
                      <a:lnTo>
                        <a:pt x="166" y="214"/>
                      </a:lnTo>
                      <a:lnTo>
                        <a:pt x="166" y="205"/>
                      </a:lnTo>
                      <a:lnTo>
                        <a:pt x="152" y="210"/>
                      </a:lnTo>
                      <a:lnTo>
                        <a:pt x="40" y="255"/>
                      </a:lnTo>
                      <a:lnTo>
                        <a:pt x="155" y="205"/>
                      </a:lnTo>
                      <a:lnTo>
                        <a:pt x="166" y="193"/>
                      </a:lnTo>
                      <a:lnTo>
                        <a:pt x="153" y="195"/>
                      </a:lnTo>
                      <a:lnTo>
                        <a:pt x="170" y="180"/>
                      </a:lnTo>
                      <a:lnTo>
                        <a:pt x="155" y="186"/>
                      </a:lnTo>
                      <a:lnTo>
                        <a:pt x="131" y="208"/>
                      </a:lnTo>
                      <a:lnTo>
                        <a:pt x="153" y="184"/>
                      </a:lnTo>
                      <a:lnTo>
                        <a:pt x="166" y="175"/>
                      </a:lnTo>
                      <a:lnTo>
                        <a:pt x="163" y="175"/>
                      </a:lnTo>
                      <a:lnTo>
                        <a:pt x="149" y="180"/>
                      </a:lnTo>
                      <a:lnTo>
                        <a:pt x="121" y="192"/>
                      </a:lnTo>
                      <a:lnTo>
                        <a:pt x="26" y="201"/>
                      </a:lnTo>
                      <a:lnTo>
                        <a:pt x="123" y="190"/>
                      </a:lnTo>
                      <a:lnTo>
                        <a:pt x="153" y="176"/>
                      </a:lnTo>
                      <a:lnTo>
                        <a:pt x="163" y="165"/>
                      </a:lnTo>
                      <a:lnTo>
                        <a:pt x="149" y="165"/>
                      </a:lnTo>
                      <a:lnTo>
                        <a:pt x="163" y="154"/>
                      </a:lnTo>
                      <a:lnTo>
                        <a:pt x="144" y="156"/>
                      </a:lnTo>
                      <a:lnTo>
                        <a:pt x="78" y="178"/>
                      </a:lnTo>
                      <a:lnTo>
                        <a:pt x="144" y="156"/>
                      </a:lnTo>
                      <a:lnTo>
                        <a:pt x="159" y="143"/>
                      </a:lnTo>
                      <a:lnTo>
                        <a:pt x="142" y="146"/>
                      </a:lnTo>
                      <a:lnTo>
                        <a:pt x="153" y="136"/>
                      </a:lnTo>
                      <a:lnTo>
                        <a:pt x="138" y="143"/>
                      </a:lnTo>
                      <a:lnTo>
                        <a:pt x="149" y="127"/>
                      </a:lnTo>
                      <a:lnTo>
                        <a:pt x="135" y="135"/>
                      </a:lnTo>
                      <a:lnTo>
                        <a:pt x="76" y="168"/>
                      </a:lnTo>
                      <a:lnTo>
                        <a:pt x="138" y="135"/>
                      </a:lnTo>
                      <a:lnTo>
                        <a:pt x="152" y="116"/>
                      </a:lnTo>
                      <a:lnTo>
                        <a:pt x="135" y="120"/>
                      </a:lnTo>
                      <a:lnTo>
                        <a:pt x="38" y="139"/>
                      </a:lnTo>
                      <a:lnTo>
                        <a:pt x="135" y="119"/>
                      </a:lnTo>
                      <a:lnTo>
                        <a:pt x="147" y="102"/>
                      </a:lnTo>
                      <a:lnTo>
                        <a:pt x="133" y="105"/>
                      </a:lnTo>
                      <a:lnTo>
                        <a:pt x="144" y="95"/>
                      </a:lnTo>
                      <a:lnTo>
                        <a:pt x="131" y="99"/>
                      </a:lnTo>
                      <a:lnTo>
                        <a:pt x="85" y="145"/>
                      </a:lnTo>
                      <a:lnTo>
                        <a:pt x="133" y="95"/>
                      </a:lnTo>
                      <a:lnTo>
                        <a:pt x="133" y="82"/>
                      </a:lnTo>
                      <a:lnTo>
                        <a:pt x="119" y="88"/>
                      </a:lnTo>
                      <a:lnTo>
                        <a:pt x="91" y="114"/>
                      </a:lnTo>
                      <a:lnTo>
                        <a:pt x="125" y="80"/>
                      </a:lnTo>
                      <a:lnTo>
                        <a:pt x="131" y="69"/>
                      </a:lnTo>
                      <a:lnTo>
                        <a:pt x="119" y="74"/>
                      </a:lnTo>
                      <a:lnTo>
                        <a:pt x="83" y="95"/>
                      </a:lnTo>
                      <a:lnTo>
                        <a:pt x="0" y="107"/>
                      </a:lnTo>
                      <a:lnTo>
                        <a:pt x="85" y="94"/>
                      </a:lnTo>
                      <a:lnTo>
                        <a:pt x="116" y="71"/>
                      </a:lnTo>
                      <a:lnTo>
                        <a:pt x="121" y="57"/>
                      </a:lnTo>
                      <a:lnTo>
                        <a:pt x="106" y="64"/>
                      </a:lnTo>
                      <a:lnTo>
                        <a:pt x="114" y="50"/>
                      </a:lnTo>
                      <a:lnTo>
                        <a:pt x="59" y="85"/>
                      </a:lnTo>
                      <a:lnTo>
                        <a:pt x="111" y="48"/>
                      </a:lnTo>
                      <a:lnTo>
                        <a:pt x="116" y="38"/>
                      </a:lnTo>
                      <a:lnTo>
                        <a:pt x="100" y="46"/>
                      </a:lnTo>
                      <a:lnTo>
                        <a:pt x="102" y="30"/>
                      </a:lnTo>
                      <a:lnTo>
                        <a:pt x="81" y="37"/>
                      </a:lnTo>
                      <a:lnTo>
                        <a:pt x="4" y="65"/>
                      </a:lnTo>
                      <a:lnTo>
                        <a:pt x="81" y="36"/>
                      </a:lnTo>
                      <a:lnTo>
                        <a:pt x="91" y="20"/>
                      </a:lnTo>
                      <a:lnTo>
                        <a:pt x="78" y="25"/>
                      </a:lnTo>
                      <a:lnTo>
                        <a:pt x="85" y="13"/>
                      </a:lnTo>
                      <a:lnTo>
                        <a:pt x="74" y="16"/>
                      </a:lnTo>
                      <a:lnTo>
                        <a:pt x="72" y="7"/>
                      </a:lnTo>
                      <a:lnTo>
                        <a:pt x="74" y="3"/>
                      </a:lnTo>
                      <a:lnTo>
                        <a:pt x="78" y="0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Freeform 52"/>
                <p:cNvSpPr>
                  <a:spLocks/>
                </p:cNvSpPr>
                <p:nvPr/>
              </p:nvSpPr>
              <p:spPr bwMode="auto">
                <a:xfrm>
                  <a:off x="755" y="3824"/>
                  <a:ext cx="268" cy="220"/>
                </a:xfrm>
                <a:custGeom>
                  <a:avLst/>
                  <a:gdLst/>
                  <a:ahLst/>
                  <a:cxnLst>
                    <a:cxn ang="0">
                      <a:pos x="122" y="6"/>
                    </a:cxn>
                    <a:cxn ang="0">
                      <a:pos x="19" y="10"/>
                    </a:cxn>
                    <a:cxn ang="0">
                      <a:pos x="114" y="10"/>
                    </a:cxn>
                    <a:cxn ang="0">
                      <a:pos x="99" y="19"/>
                    </a:cxn>
                    <a:cxn ang="0">
                      <a:pos x="99" y="23"/>
                    </a:cxn>
                    <a:cxn ang="0">
                      <a:pos x="53" y="33"/>
                    </a:cxn>
                    <a:cxn ang="0">
                      <a:pos x="87" y="29"/>
                    </a:cxn>
                    <a:cxn ang="0">
                      <a:pos x="87" y="35"/>
                    </a:cxn>
                    <a:cxn ang="0">
                      <a:pos x="96" y="37"/>
                    </a:cxn>
                    <a:cxn ang="0">
                      <a:pos x="11" y="60"/>
                    </a:cxn>
                    <a:cxn ang="0">
                      <a:pos x="91" y="48"/>
                    </a:cxn>
                    <a:cxn ang="0">
                      <a:pos x="72" y="64"/>
                    </a:cxn>
                    <a:cxn ang="0">
                      <a:pos x="11" y="73"/>
                    </a:cxn>
                    <a:cxn ang="0">
                      <a:pos x="76" y="65"/>
                    </a:cxn>
                    <a:cxn ang="0">
                      <a:pos x="26" y="83"/>
                    </a:cxn>
                    <a:cxn ang="0">
                      <a:pos x="56" y="75"/>
                    </a:cxn>
                    <a:cxn ang="0">
                      <a:pos x="76" y="73"/>
                    </a:cxn>
                    <a:cxn ang="0">
                      <a:pos x="76" y="79"/>
                    </a:cxn>
                    <a:cxn ang="0">
                      <a:pos x="64" y="90"/>
                    </a:cxn>
                    <a:cxn ang="0">
                      <a:pos x="7" y="104"/>
                    </a:cxn>
                    <a:cxn ang="0">
                      <a:pos x="72" y="92"/>
                    </a:cxn>
                    <a:cxn ang="0">
                      <a:pos x="61" y="108"/>
                    </a:cxn>
                    <a:cxn ang="0">
                      <a:pos x="46" y="117"/>
                    </a:cxn>
                    <a:cxn ang="0">
                      <a:pos x="53" y="117"/>
                    </a:cxn>
                    <a:cxn ang="0">
                      <a:pos x="53" y="123"/>
                    </a:cxn>
                    <a:cxn ang="0">
                      <a:pos x="11" y="136"/>
                    </a:cxn>
                    <a:cxn ang="0">
                      <a:pos x="46" y="135"/>
                    </a:cxn>
                    <a:cxn ang="0">
                      <a:pos x="46" y="136"/>
                    </a:cxn>
                    <a:cxn ang="0">
                      <a:pos x="49" y="142"/>
                    </a:cxn>
                    <a:cxn ang="0">
                      <a:pos x="41" y="154"/>
                    </a:cxn>
                    <a:cxn ang="0">
                      <a:pos x="49" y="160"/>
                    </a:cxn>
                    <a:cxn ang="0">
                      <a:pos x="53" y="185"/>
                    </a:cxn>
                    <a:cxn ang="0">
                      <a:pos x="61" y="154"/>
                    </a:cxn>
                    <a:cxn ang="0">
                      <a:pos x="125" y="219"/>
                    </a:cxn>
                    <a:cxn ang="0">
                      <a:pos x="87" y="142"/>
                    </a:cxn>
                    <a:cxn ang="0">
                      <a:pos x="87" y="141"/>
                    </a:cxn>
                    <a:cxn ang="0">
                      <a:pos x="91" y="135"/>
                    </a:cxn>
                    <a:cxn ang="0">
                      <a:pos x="145" y="173"/>
                    </a:cxn>
                    <a:cxn ang="0">
                      <a:pos x="110" y="152"/>
                    </a:cxn>
                    <a:cxn ang="0">
                      <a:pos x="99" y="117"/>
                    </a:cxn>
                    <a:cxn ang="0">
                      <a:pos x="102" y="108"/>
                    </a:cxn>
                    <a:cxn ang="0">
                      <a:pos x="122" y="131"/>
                    </a:cxn>
                    <a:cxn ang="0">
                      <a:pos x="110" y="96"/>
                    </a:cxn>
                    <a:cxn ang="0">
                      <a:pos x="130" y="90"/>
                    </a:cxn>
                    <a:cxn ang="0">
                      <a:pos x="145" y="114"/>
                    </a:cxn>
                    <a:cxn ang="0">
                      <a:pos x="125" y="73"/>
                    </a:cxn>
                    <a:cxn ang="0">
                      <a:pos x="130" y="69"/>
                    </a:cxn>
                    <a:cxn ang="0">
                      <a:pos x="133" y="50"/>
                    </a:cxn>
                    <a:cxn ang="0">
                      <a:pos x="152" y="52"/>
                    </a:cxn>
                    <a:cxn ang="0">
                      <a:pos x="221" y="102"/>
                    </a:cxn>
                    <a:cxn ang="0">
                      <a:pos x="171" y="73"/>
                    </a:cxn>
                    <a:cxn ang="0">
                      <a:pos x="145" y="33"/>
                    </a:cxn>
                    <a:cxn ang="0">
                      <a:pos x="152" y="25"/>
                    </a:cxn>
                    <a:cxn ang="0">
                      <a:pos x="186" y="48"/>
                    </a:cxn>
                    <a:cxn ang="0">
                      <a:pos x="179" y="46"/>
                    </a:cxn>
                    <a:cxn ang="0">
                      <a:pos x="164" y="15"/>
                    </a:cxn>
                    <a:cxn ang="0">
                      <a:pos x="206" y="46"/>
                    </a:cxn>
                    <a:cxn ang="0">
                      <a:pos x="178" y="31"/>
                    </a:cxn>
                    <a:cxn ang="0">
                      <a:pos x="157" y="2"/>
                    </a:cxn>
                  </a:cxnLst>
                  <a:rect l="0" t="0" r="r" b="b"/>
                  <a:pathLst>
                    <a:path w="268" h="220">
                      <a:moveTo>
                        <a:pt x="151" y="3"/>
                      </a:moveTo>
                      <a:lnTo>
                        <a:pt x="133" y="0"/>
                      </a:lnTo>
                      <a:lnTo>
                        <a:pt x="122" y="6"/>
                      </a:lnTo>
                      <a:lnTo>
                        <a:pt x="110" y="8"/>
                      </a:lnTo>
                      <a:lnTo>
                        <a:pt x="84" y="10"/>
                      </a:lnTo>
                      <a:lnTo>
                        <a:pt x="19" y="10"/>
                      </a:lnTo>
                      <a:lnTo>
                        <a:pt x="84" y="11"/>
                      </a:lnTo>
                      <a:lnTo>
                        <a:pt x="102" y="8"/>
                      </a:lnTo>
                      <a:lnTo>
                        <a:pt x="114" y="10"/>
                      </a:lnTo>
                      <a:lnTo>
                        <a:pt x="99" y="13"/>
                      </a:lnTo>
                      <a:lnTo>
                        <a:pt x="110" y="13"/>
                      </a:lnTo>
                      <a:lnTo>
                        <a:pt x="99" y="19"/>
                      </a:lnTo>
                      <a:lnTo>
                        <a:pt x="15" y="52"/>
                      </a:lnTo>
                      <a:lnTo>
                        <a:pt x="102" y="19"/>
                      </a:lnTo>
                      <a:lnTo>
                        <a:pt x="99" y="23"/>
                      </a:lnTo>
                      <a:lnTo>
                        <a:pt x="87" y="29"/>
                      </a:lnTo>
                      <a:lnTo>
                        <a:pt x="76" y="31"/>
                      </a:lnTo>
                      <a:lnTo>
                        <a:pt x="53" y="33"/>
                      </a:lnTo>
                      <a:lnTo>
                        <a:pt x="15" y="29"/>
                      </a:lnTo>
                      <a:lnTo>
                        <a:pt x="76" y="33"/>
                      </a:lnTo>
                      <a:lnTo>
                        <a:pt x="87" y="29"/>
                      </a:lnTo>
                      <a:lnTo>
                        <a:pt x="99" y="27"/>
                      </a:lnTo>
                      <a:lnTo>
                        <a:pt x="96" y="33"/>
                      </a:lnTo>
                      <a:lnTo>
                        <a:pt x="87" y="35"/>
                      </a:lnTo>
                      <a:lnTo>
                        <a:pt x="11" y="54"/>
                      </a:lnTo>
                      <a:lnTo>
                        <a:pt x="87" y="37"/>
                      </a:lnTo>
                      <a:lnTo>
                        <a:pt x="96" y="37"/>
                      </a:lnTo>
                      <a:lnTo>
                        <a:pt x="87" y="42"/>
                      </a:lnTo>
                      <a:lnTo>
                        <a:pt x="76" y="48"/>
                      </a:lnTo>
                      <a:lnTo>
                        <a:pt x="11" y="60"/>
                      </a:lnTo>
                      <a:lnTo>
                        <a:pt x="84" y="46"/>
                      </a:lnTo>
                      <a:lnTo>
                        <a:pt x="87" y="46"/>
                      </a:lnTo>
                      <a:lnTo>
                        <a:pt x="91" y="48"/>
                      </a:lnTo>
                      <a:lnTo>
                        <a:pt x="76" y="56"/>
                      </a:lnTo>
                      <a:lnTo>
                        <a:pt x="91" y="54"/>
                      </a:lnTo>
                      <a:lnTo>
                        <a:pt x="72" y="64"/>
                      </a:lnTo>
                      <a:lnTo>
                        <a:pt x="56" y="69"/>
                      </a:lnTo>
                      <a:lnTo>
                        <a:pt x="26" y="73"/>
                      </a:lnTo>
                      <a:lnTo>
                        <a:pt x="11" y="73"/>
                      </a:lnTo>
                      <a:lnTo>
                        <a:pt x="38" y="71"/>
                      </a:lnTo>
                      <a:lnTo>
                        <a:pt x="68" y="67"/>
                      </a:lnTo>
                      <a:lnTo>
                        <a:pt x="76" y="65"/>
                      </a:lnTo>
                      <a:lnTo>
                        <a:pt x="68" y="71"/>
                      </a:lnTo>
                      <a:lnTo>
                        <a:pt x="53" y="79"/>
                      </a:lnTo>
                      <a:lnTo>
                        <a:pt x="26" y="83"/>
                      </a:lnTo>
                      <a:lnTo>
                        <a:pt x="0" y="86"/>
                      </a:lnTo>
                      <a:lnTo>
                        <a:pt x="34" y="81"/>
                      </a:lnTo>
                      <a:lnTo>
                        <a:pt x="56" y="75"/>
                      </a:lnTo>
                      <a:lnTo>
                        <a:pt x="76" y="69"/>
                      </a:lnTo>
                      <a:lnTo>
                        <a:pt x="79" y="67"/>
                      </a:lnTo>
                      <a:lnTo>
                        <a:pt x="76" y="73"/>
                      </a:lnTo>
                      <a:lnTo>
                        <a:pt x="84" y="71"/>
                      </a:lnTo>
                      <a:lnTo>
                        <a:pt x="91" y="73"/>
                      </a:lnTo>
                      <a:lnTo>
                        <a:pt x="76" y="79"/>
                      </a:lnTo>
                      <a:lnTo>
                        <a:pt x="76" y="83"/>
                      </a:lnTo>
                      <a:lnTo>
                        <a:pt x="56" y="90"/>
                      </a:lnTo>
                      <a:lnTo>
                        <a:pt x="64" y="90"/>
                      </a:lnTo>
                      <a:lnTo>
                        <a:pt x="56" y="95"/>
                      </a:lnTo>
                      <a:lnTo>
                        <a:pt x="30" y="102"/>
                      </a:lnTo>
                      <a:lnTo>
                        <a:pt x="7" y="104"/>
                      </a:lnTo>
                      <a:lnTo>
                        <a:pt x="41" y="100"/>
                      </a:lnTo>
                      <a:lnTo>
                        <a:pt x="61" y="95"/>
                      </a:lnTo>
                      <a:lnTo>
                        <a:pt x="72" y="92"/>
                      </a:lnTo>
                      <a:lnTo>
                        <a:pt x="72" y="98"/>
                      </a:lnTo>
                      <a:lnTo>
                        <a:pt x="72" y="100"/>
                      </a:lnTo>
                      <a:lnTo>
                        <a:pt x="61" y="108"/>
                      </a:lnTo>
                      <a:lnTo>
                        <a:pt x="49" y="114"/>
                      </a:lnTo>
                      <a:lnTo>
                        <a:pt x="56" y="114"/>
                      </a:lnTo>
                      <a:lnTo>
                        <a:pt x="46" y="117"/>
                      </a:lnTo>
                      <a:lnTo>
                        <a:pt x="7" y="127"/>
                      </a:lnTo>
                      <a:lnTo>
                        <a:pt x="34" y="121"/>
                      </a:lnTo>
                      <a:lnTo>
                        <a:pt x="53" y="117"/>
                      </a:lnTo>
                      <a:lnTo>
                        <a:pt x="53" y="123"/>
                      </a:lnTo>
                      <a:lnTo>
                        <a:pt x="41" y="125"/>
                      </a:lnTo>
                      <a:lnTo>
                        <a:pt x="53" y="123"/>
                      </a:lnTo>
                      <a:lnTo>
                        <a:pt x="53" y="127"/>
                      </a:lnTo>
                      <a:lnTo>
                        <a:pt x="46" y="131"/>
                      </a:lnTo>
                      <a:lnTo>
                        <a:pt x="11" y="136"/>
                      </a:lnTo>
                      <a:lnTo>
                        <a:pt x="41" y="131"/>
                      </a:lnTo>
                      <a:lnTo>
                        <a:pt x="41" y="133"/>
                      </a:lnTo>
                      <a:lnTo>
                        <a:pt x="46" y="135"/>
                      </a:lnTo>
                      <a:lnTo>
                        <a:pt x="11" y="148"/>
                      </a:lnTo>
                      <a:lnTo>
                        <a:pt x="38" y="138"/>
                      </a:lnTo>
                      <a:lnTo>
                        <a:pt x="46" y="136"/>
                      </a:lnTo>
                      <a:lnTo>
                        <a:pt x="49" y="141"/>
                      </a:lnTo>
                      <a:lnTo>
                        <a:pt x="41" y="144"/>
                      </a:lnTo>
                      <a:lnTo>
                        <a:pt x="49" y="142"/>
                      </a:lnTo>
                      <a:lnTo>
                        <a:pt x="41" y="154"/>
                      </a:lnTo>
                      <a:lnTo>
                        <a:pt x="7" y="167"/>
                      </a:lnTo>
                      <a:lnTo>
                        <a:pt x="41" y="154"/>
                      </a:lnTo>
                      <a:lnTo>
                        <a:pt x="38" y="160"/>
                      </a:lnTo>
                      <a:lnTo>
                        <a:pt x="49" y="154"/>
                      </a:lnTo>
                      <a:lnTo>
                        <a:pt x="49" y="160"/>
                      </a:lnTo>
                      <a:lnTo>
                        <a:pt x="53" y="186"/>
                      </a:lnTo>
                      <a:lnTo>
                        <a:pt x="87" y="219"/>
                      </a:lnTo>
                      <a:lnTo>
                        <a:pt x="53" y="185"/>
                      </a:lnTo>
                      <a:lnTo>
                        <a:pt x="53" y="171"/>
                      </a:lnTo>
                      <a:lnTo>
                        <a:pt x="56" y="161"/>
                      </a:lnTo>
                      <a:lnTo>
                        <a:pt x="61" y="154"/>
                      </a:lnTo>
                      <a:lnTo>
                        <a:pt x="68" y="141"/>
                      </a:lnTo>
                      <a:lnTo>
                        <a:pt x="76" y="146"/>
                      </a:lnTo>
                      <a:lnTo>
                        <a:pt x="125" y="219"/>
                      </a:lnTo>
                      <a:lnTo>
                        <a:pt x="79" y="146"/>
                      </a:lnTo>
                      <a:lnTo>
                        <a:pt x="79" y="138"/>
                      </a:lnTo>
                      <a:lnTo>
                        <a:pt x="87" y="142"/>
                      </a:lnTo>
                      <a:lnTo>
                        <a:pt x="96" y="213"/>
                      </a:lnTo>
                      <a:lnTo>
                        <a:pt x="91" y="152"/>
                      </a:lnTo>
                      <a:lnTo>
                        <a:pt x="87" y="141"/>
                      </a:lnTo>
                      <a:lnTo>
                        <a:pt x="84" y="136"/>
                      </a:lnTo>
                      <a:lnTo>
                        <a:pt x="87" y="127"/>
                      </a:lnTo>
                      <a:lnTo>
                        <a:pt x="91" y="135"/>
                      </a:lnTo>
                      <a:lnTo>
                        <a:pt x="102" y="150"/>
                      </a:lnTo>
                      <a:lnTo>
                        <a:pt x="114" y="160"/>
                      </a:lnTo>
                      <a:lnTo>
                        <a:pt x="145" y="173"/>
                      </a:lnTo>
                      <a:lnTo>
                        <a:pt x="210" y="198"/>
                      </a:lnTo>
                      <a:lnTo>
                        <a:pt x="125" y="161"/>
                      </a:lnTo>
                      <a:lnTo>
                        <a:pt x="110" y="152"/>
                      </a:lnTo>
                      <a:lnTo>
                        <a:pt x="102" y="146"/>
                      </a:lnTo>
                      <a:lnTo>
                        <a:pt x="96" y="138"/>
                      </a:lnTo>
                      <a:lnTo>
                        <a:pt x="99" y="117"/>
                      </a:lnTo>
                      <a:lnTo>
                        <a:pt x="102" y="123"/>
                      </a:lnTo>
                      <a:lnTo>
                        <a:pt x="102" y="111"/>
                      </a:lnTo>
                      <a:lnTo>
                        <a:pt x="102" y="108"/>
                      </a:lnTo>
                      <a:lnTo>
                        <a:pt x="110" y="117"/>
                      </a:lnTo>
                      <a:lnTo>
                        <a:pt x="183" y="188"/>
                      </a:lnTo>
                      <a:lnTo>
                        <a:pt x="122" y="131"/>
                      </a:lnTo>
                      <a:lnTo>
                        <a:pt x="114" y="125"/>
                      </a:lnTo>
                      <a:lnTo>
                        <a:pt x="110" y="117"/>
                      </a:lnTo>
                      <a:lnTo>
                        <a:pt x="110" y="96"/>
                      </a:lnTo>
                      <a:lnTo>
                        <a:pt x="114" y="98"/>
                      </a:lnTo>
                      <a:lnTo>
                        <a:pt x="118" y="86"/>
                      </a:lnTo>
                      <a:lnTo>
                        <a:pt x="130" y="90"/>
                      </a:lnTo>
                      <a:lnTo>
                        <a:pt x="186" y="169"/>
                      </a:lnTo>
                      <a:lnTo>
                        <a:pt x="156" y="131"/>
                      </a:lnTo>
                      <a:lnTo>
                        <a:pt x="145" y="114"/>
                      </a:lnTo>
                      <a:lnTo>
                        <a:pt x="130" y="98"/>
                      </a:lnTo>
                      <a:lnTo>
                        <a:pt x="130" y="89"/>
                      </a:lnTo>
                      <a:lnTo>
                        <a:pt x="125" y="73"/>
                      </a:lnTo>
                      <a:lnTo>
                        <a:pt x="133" y="75"/>
                      </a:lnTo>
                      <a:lnTo>
                        <a:pt x="164" y="154"/>
                      </a:lnTo>
                      <a:lnTo>
                        <a:pt x="130" y="69"/>
                      </a:lnTo>
                      <a:lnTo>
                        <a:pt x="130" y="62"/>
                      </a:lnTo>
                      <a:lnTo>
                        <a:pt x="133" y="67"/>
                      </a:lnTo>
                      <a:lnTo>
                        <a:pt x="133" y="50"/>
                      </a:lnTo>
                      <a:lnTo>
                        <a:pt x="141" y="56"/>
                      </a:lnTo>
                      <a:lnTo>
                        <a:pt x="141" y="46"/>
                      </a:lnTo>
                      <a:lnTo>
                        <a:pt x="152" y="52"/>
                      </a:lnTo>
                      <a:lnTo>
                        <a:pt x="168" y="71"/>
                      </a:lnTo>
                      <a:lnTo>
                        <a:pt x="186" y="83"/>
                      </a:lnTo>
                      <a:lnTo>
                        <a:pt x="221" y="102"/>
                      </a:lnTo>
                      <a:lnTo>
                        <a:pt x="240" y="119"/>
                      </a:lnTo>
                      <a:lnTo>
                        <a:pt x="186" y="83"/>
                      </a:lnTo>
                      <a:lnTo>
                        <a:pt x="171" y="73"/>
                      </a:lnTo>
                      <a:lnTo>
                        <a:pt x="156" y="60"/>
                      </a:lnTo>
                      <a:lnTo>
                        <a:pt x="152" y="50"/>
                      </a:lnTo>
                      <a:lnTo>
                        <a:pt x="145" y="33"/>
                      </a:lnTo>
                      <a:lnTo>
                        <a:pt x="148" y="35"/>
                      </a:lnTo>
                      <a:lnTo>
                        <a:pt x="156" y="33"/>
                      </a:lnTo>
                      <a:lnTo>
                        <a:pt x="152" y="25"/>
                      </a:lnTo>
                      <a:lnTo>
                        <a:pt x="160" y="33"/>
                      </a:lnTo>
                      <a:lnTo>
                        <a:pt x="168" y="40"/>
                      </a:lnTo>
                      <a:lnTo>
                        <a:pt x="186" y="48"/>
                      </a:lnTo>
                      <a:lnTo>
                        <a:pt x="214" y="56"/>
                      </a:lnTo>
                      <a:lnTo>
                        <a:pt x="267" y="75"/>
                      </a:lnTo>
                      <a:lnTo>
                        <a:pt x="179" y="46"/>
                      </a:lnTo>
                      <a:lnTo>
                        <a:pt x="168" y="38"/>
                      </a:lnTo>
                      <a:lnTo>
                        <a:pt x="164" y="35"/>
                      </a:lnTo>
                      <a:lnTo>
                        <a:pt x="164" y="15"/>
                      </a:lnTo>
                      <a:lnTo>
                        <a:pt x="171" y="21"/>
                      </a:lnTo>
                      <a:lnTo>
                        <a:pt x="183" y="31"/>
                      </a:lnTo>
                      <a:lnTo>
                        <a:pt x="206" y="46"/>
                      </a:lnTo>
                      <a:lnTo>
                        <a:pt x="236" y="62"/>
                      </a:lnTo>
                      <a:lnTo>
                        <a:pt x="244" y="69"/>
                      </a:lnTo>
                      <a:lnTo>
                        <a:pt x="178" y="31"/>
                      </a:lnTo>
                      <a:lnTo>
                        <a:pt x="171" y="17"/>
                      </a:lnTo>
                      <a:lnTo>
                        <a:pt x="175" y="8"/>
                      </a:lnTo>
                      <a:lnTo>
                        <a:pt x="157" y="2"/>
                      </a:lnTo>
                      <a:lnTo>
                        <a:pt x="151" y="3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Freeform 53"/>
                <p:cNvSpPr>
                  <a:spLocks/>
                </p:cNvSpPr>
                <p:nvPr/>
              </p:nvSpPr>
              <p:spPr bwMode="auto">
                <a:xfrm>
                  <a:off x="1200" y="3914"/>
                  <a:ext cx="202" cy="218"/>
                </a:xfrm>
                <a:custGeom>
                  <a:avLst/>
                  <a:gdLst/>
                  <a:ahLst/>
                  <a:cxnLst>
                    <a:cxn ang="0">
                      <a:pos x="47" y="217"/>
                    </a:cxn>
                    <a:cxn ang="0">
                      <a:pos x="7" y="125"/>
                    </a:cxn>
                    <a:cxn ang="0">
                      <a:pos x="4" y="121"/>
                    </a:cxn>
                    <a:cxn ang="0">
                      <a:pos x="1" y="113"/>
                    </a:cxn>
                    <a:cxn ang="0">
                      <a:pos x="1" y="105"/>
                    </a:cxn>
                    <a:cxn ang="0">
                      <a:pos x="0" y="97"/>
                    </a:cxn>
                    <a:cxn ang="0">
                      <a:pos x="1" y="88"/>
                    </a:cxn>
                    <a:cxn ang="0">
                      <a:pos x="6" y="75"/>
                    </a:cxn>
                    <a:cxn ang="0">
                      <a:pos x="28" y="24"/>
                    </a:cxn>
                    <a:cxn ang="0">
                      <a:pos x="34" y="20"/>
                    </a:cxn>
                    <a:cxn ang="0">
                      <a:pos x="43" y="11"/>
                    </a:cxn>
                    <a:cxn ang="0">
                      <a:pos x="54" y="5"/>
                    </a:cxn>
                    <a:cxn ang="0">
                      <a:pos x="71" y="1"/>
                    </a:cxn>
                    <a:cxn ang="0">
                      <a:pos x="84" y="0"/>
                    </a:cxn>
                    <a:cxn ang="0">
                      <a:pos x="95" y="3"/>
                    </a:cxn>
                    <a:cxn ang="0">
                      <a:pos x="109" y="7"/>
                    </a:cxn>
                    <a:cxn ang="0">
                      <a:pos x="126" y="16"/>
                    </a:cxn>
                    <a:cxn ang="0">
                      <a:pos x="145" y="26"/>
                    </a:cxn>
                    <a:cxn ang="0">
                      <a:pos x="156" y="34"/>
                    </a:cxn>
                    <a:cxn ang="0">
                      <a:pos x="165" y="43"/>
                    </a:cxn>
                    <a:cxn ang="0">
                      <a:pos x="169" y="49"/>
                    </a:cxn>
                    <a:cxn ang="0">
                      <a:pos x="186" y="76"/>
                    </a:cxn>
                    <a:cxn ang="0">
                      <a:pos x="187" y="78"/>
                    </a:cxn>
                    <a:cxn ang="0">
                      <a:pos x="191" y="89"/>
                    </a:cxn>
                    <a:cxn ang="0">
                      <a:pos x="193" y="97"/>
                    </a:cxn>
                    <a:cxn ang="0">
                      <a:pos x="201" y="138"/>
                    </a:cxn>
                    <a:cxn ang="0">
                      <a:pos x="190" y="114"/>
                    </a:cxn>
                    <a:cxn ang="0">
                      <a:pos x="180" y="96"/>
                    </a:cxn>
                    <a:cxn ang="0">
                      <a:pos x="169" y="78"/>
                    </a:cxn>
                    <a:cxn ang="0">
                      <a:pos x="155" y="59"/>
                    </a:cxn>
                    <a:cxn ang="0">
                      <a:pos x="107" y="17"/>
                    </a:cxn>
                    <a:cxn ang="0">
                      <a:pos x="95" y="12"/>
                    </a:cxn>
                    <a:cxn ang="0">
                      <a:pos x="84" y="9"/>
                    </a:cxn>
                    <a:cxn ang="0">
                      <a:pos x="75" y="9"/>
                    </a:cxn>
                    <a:cxn ang="0">
                      <a:pos x="66" y="14"/>
                    </a:cxn>
                    <a:cxn ang="0">
                      <a:pos x="53" y="29"/>
                    </a:cxn>
                    <a:cxn ang="0">
                      <a:pos x="39" y="79"/>
                    </a:cxn>
                    <a:cxn ang="0">
                      <a:pos x="25" y="113"/>
                    </a:cxn>
                    <a:cxn ang="0">
                      <a:pos x="24" y="121"/>
                    </a:cxn>
                    <a:cxn ang="0">
                      <a:pos x="25" y="129"/>
                    </a:cxn>
                    <a:cxn ang="0">
                      <a:pos x="27" y="137"/>
                    </a:cxn>
                    <a:cxn ang="0">
                      <a:pos x="38" y="154"/>
                    </a:cxn>
                    <a:cxn ang="0">
                      <a:pos x="31" y="138"/>
                    </a:cxn>
                    <a:cxn ang="0">
                      <a:pos x="45" y="171"/>
                    </a:cxn>
                    <a:cxn ang="0">
                      <a:pos x="52" y="188"/>
                    </a:cxn>
                    <a:cxn ang="0">
                      <a:pos x="54" y="201"/>
                    </a:cxn>
                    <a:cxn ang="0">
                      <a:pos x="49" y="214"/>
                    </a:cxn>
                    <a:cxn ang="0">
                      <a:pos x="47" y="217"/>
                    </a:cxn>
                  </a:cxnLst>
                  <a:rect l="0" t="0" r="r" b="b"/>
                  <a:pathLst>
                    <a:path w="202" h="218">
                      <a:moveTo>
                        <a:pt x="47" y="217"/>
                      </a:moveTo>
                      <a:lnTo>
                        <a:pt x="7" y="125"/>
                      </a:lnTo>
                      <a:lnTo>
                        <a:pt x="4" y="121"/>
                      </a:lnTo>
                      <a:lnTo>
                        <a:pt x="1" y="113"/>
                      </a:lnTo>
                      <a:lnTo>
                        <a:pt x="1" y="105"/>
                      </a:lnTo>
                      <a:lnTo>
                        <a:pt x="0" y="97"/>
                      </a:lnTo>
                      <a:lnTo>
                        <a:pt x="1" y="88"/>
                      </a:lnTo>
                      <a:lnTo>
                        <a:pt x="6" y="75"/>
                      </a:lnTo>
                      <a:lnTo>
                        <a:pt x="28" y="24"/>
                      </a:lnTo>
                      <a:lnTo>
                        <a:pt x="34" y="20"/>
                      </a:lnTo>
                      <a:lnTo>
                        <a:pt x="43" y="11"/>
                      </a:lnTo>
                      <a:lnTo>
                        <a:pt x="54" y="5"/>
                      </a:lnTo>
                      <a:lnTo>
                        <a:pt x="71" y="1"/>
                      </a:lnTo>
                      <a:lnTo>
                        <a:pt x="84" y="0"/>
                      </a:lnTo>
                      <a:lnTo>
                        <a:pt x="95" y="3"/>
                      </a:lnTo>
                      <a:lnTo>
                        <a:pt x="109" y="7"/>
                      </a:lnTo>
                      <a:lnTo>
                        <a:pt x="126" y="16"/>
                      </a:lnTo>
                      <a:lnTo>
                        <a:pt x="145" y="26"/>
                      </a:lnTo>
                      <a:lnTo>
                        <a:pt x="156" y="34"/>
                      </a:lnTo>
                      <a:lnTo>
                        <a:pt x="165" y="43"/>
                      </a:lnTo>
                      <a:lnTo>
                        <a:pt x="169" y="49"/>
                      </a:lnTo>
                      <a:lnTo>
                        <a:pt x="186" y="76"/>
                      </a:lnTo>
                      <a:lnTo>
                        <a:pt x="187" y="78"/>
                      </a:lnTo>
                      <a:lnTo>
                        <a:pt x="191" y="89"/>
                      </a:lnTo>
                      <a:lnTo>
                        <a:pt x="193" y="97"/>
                      </a:lnTo>
                      <a:lnTo>
                        <a:pt x="201" y="138"/>
                      </a:lnTo>
                      <a:lnTo>
                        <a:pt x="190" y="114"/>
                      </a:lnTo>
                      <a:lnTo>
                        <a:pt x="180" y="96"/>
                      </a:lnTo>
                      <a:lnTo>
                        <a:pt x="169" y="78"/>
                      </a:lnTo>
                      <a:lnTo>
                        <a:pt x="155" y="59"/>
                      </a:lnTo>
                      <a:lnTo>
                        <a:pt x="107" y="17"/>
                      </a:lnTo>
                      <a:lnTo>
                        <a:pt x="95" y="12"/>
                      </a:lnTo>
                      <a:lnTo>
                        <a:pt x="84" y="9"/>
                      </a:lnTo>
                      <a:lnTo>
                        <a:pt x="75" y="9"/>
                      </a:lnTo>
                      <a:lnTo>
                        <a:pt x="66" y="14"/>
                      </a:lnTo>
                      <a:lnTo>
                        <a:pt x="53" y="29"/>
                      </a:lnTo>
                      <a:lnTo>
                        <a:pt x="39" y="79"/>
                      </a:lnTo>
                      <a:lnTo>
                        <a:pt x="25" y="113"/>
                      </a:lnTo>
                      <a:lnTo>
                        <a:pt x="24" y="121"/>
                      </a:lnTo>
                      <a:lnTo>
                        <a:pt x="25" y="129"/>
                      </a:lnTo>
                      <a:lnTo>
                        <a:pt x="27" y="137"/>
                      </a:lnTo>
                      <a:lnTo>
                        <a:pt x="38" y="154"/>
                      </a:lnTo>
                      <a:lnTo>
                        <a:pt x="31" y="138"/>
                      </a:lnTo>
                      <a:lnTo>
                        <a:pt x="45" y="171"/>
                      </a:lnTo>
                      <a:lnTo>
                        <a:pt x="52" y="188"/>
                      </a:lnTo>
                      <a:lnTo>
                        <a:pt x="54" y="201"/>
                      </a:lnTo>
                      <a:lnTo>
                        <a:pt x="49" y="214"/>
                      </a:lnTo>
                      <a:lnTo>
                        <a:pt x="47" y="217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auto">
                <a:xfrm>
                  <a:off x="1094" y="3837"/>
                  <a:ext cx="225" cy="207"/>
                </a:xfrm>
                <a:custGeom>
                  <a:avLst/>
                  <a:gdLst/>
                  <a:ahLst/>
                  <a:cxnLst>
                    <a:cxn ang="0">
                      <a:pos x="221" y="32"/>
                    </a:cxn>
                    <a:cxn ang="0">
                      <a:pos x="205" y="18"/>
                    </a:cxn>
                    <a:cxn ang="0">
                      <a:pos x="197" y="13"/>
                    </a:cxn>
                    <a:cxn ang="0">
                      <a:pos x="181" y="9"/>
                    </a:cxn>
                    <a:cxn ang="0">
                      <a:pos x="166" y="5"/>
                    </a:cxn>
                    <a:cxn ang="0">
                      <a:pos x="145" y="1"/>
                    </a:cxn>
                    <a:cxn ang="0">
                      <a:pos x="127" y="0"/>
                    </a:cxn>
                    <a:cxn ang="0">
                      <a:pos x="111" y="2"/>
                    </a:cxn>
                    <a:cxn ang="0">
                      <a:pos x="92" y="4"/>
                    </a:cxn>
                    <a:cxn ang="0">
                      <a:pos x="71" y="8"/>
                    </a:cxn>
                    <a:cxn ang="0">
                      <a:pos x="58" y="15"/>
                    </a:cxn>
                    <a:cxn ang="0">
                      <a:pos x="45" y="27"/>
                    </a:cxn>
                    <a:cxn ang="0">
                      <a:pos x="31" y="35"/>
                    </a:cxn>
                    <a:cxn ang="0">
                      <a:pos x="21" y="44"/>
                    </a:cxn>
                    <a:cxn ang="0">
                      <a:pos x="8" y="56"/>
                    </a:cxn>
                    <a:cxn ang="0">
                      <a:pos x="0" y="80"/>
                    </a:cxn>
                    <a:cxn ang="0">
                      <a:pos x="3" y="99"/>
                    </a:cxn>
                    <a:cxn ang="0">
                      <a:pos x="13" y="126"/>
                    </a:cxn>
                    <a:cxn ang="0">
                      <a:pos x="31" y="150"/>
                    </a:cxn>
                    <a:cxn ang="0">
                      <a:pos x="71" y="206"/>
                    </a:cxn>
                    <a:cxn ang="0">
                      <a:pos x="56" y="146"/>
                    </a:cxn>
                    <a:cxn ang="0">
                      <a:pos x="47" y="125"/>
                    </a:cxn>
                    <a:cxn ang="0">
                      <a:pos x="42" y="107"/>
                    </a:cxn>
                    <a:cxn ang="0">
                      <a:pos x="39" y="87"/>
                    </a:cxn>
                    <a:cxn ang="0">
                      <a:pos x="45" y="66"/>
                    </a:cxn>
                    <a:cxn ang="0">
                      <a:pos x="50" y="49"/>
                    </a:cxn>
                    <a:cxn ang="0">
                      <a:pos x="61" y="28"/>
                    </a:cxn>
                    <a:cxn ang="0">
                      <a:pos x="77" y="18"/>
                    </a:cxn>
                    <a:cxn ang="0">
                      <a:pos x="98" y="15"/>
                    </a:cxn>
                    <a:cxn ang="0">
                      <a:pos x="153" y="13"/>
                    </a:cxn>
                    <a:cxn ang="0">
                      <a:pos x="187" y="20"/>
                    </a:cxn>
                    <a:cxn ang="0">
                      <a:pos x="224" y="35"/>
                    </a:cxn>
                    <a:cxn ang="0">
                      <a:pos x="221" y="32"/>
                    </a:cxn>
                  </a:cxnLst>
                  <a:rect l="0" t="0" r="r" b="b"/>
                  <a:pathLst>
                    <a:path w="225" h="207">
                      <a:moveTo>
                        <a:pt x="221" y="32"/>
                      </a:moveTo>
                      <a:lnTo>
                        <a:pt x="205" y="18"/>
                      </a:lnTo>
                      <a:lnTo>
                        <a:pt x="197" y="13"/>
                      </a:lnTo>
                      <a:lnTo>
                        <a:pt x="181" y="9"/>
                      </a:lnTo>
                      <a:lnTo>
                        <a:pt x="166" y="5"/>
                      </a:lnTo>
                      <a:lnTo>
                        <a:pt x="145" y="1"/>
                      </a:lnTo>
                      <a:lnTo>
                        <a:pt x="127" y="0"/>
                      </a:lnTo>
                      <a:lnTo>
                        <a:pt x="111" y="2"/>
                      </a:lnTo>
                      <a:lnTo>
                        <a:pt x="92" y="4"/>
                      </a:lnTo>
                      <a:lnTo>
                        <a:pt x="71" y="8"/>
                      </a:lnTo>
                      <a:lnTo>
                        <a:pt x="58" y="15"/>
                      </a:lnTo>
                      <a:lnTo>
                        <a:pt x="45" y="27"/>
                      </a:lnTo>
                      <a:lnTo>
                        <a:pt x="31" y="35"/>
                      </a:lnTo>
                      <a:lnTo>
                        <a:pt x="21" y="44"/>
                      </a:lnTo>
                      <a:lnTo>
                        <a:pt x="8" y="56"/>
                      </a:lnTo>
                      <a:lnTo>
                        <a:pt x="0" y="80"/>
                      </a:lnTo>
                      <a:lnTo>
                        <a:pt x="3" y="99"/>
                      </a:lnTo>
                      <a:lnTo>
                        <a:pt x="13" y="126"/>
                      </a:lnTo>
                      <a:lnTo>
                        <a:pt x="31" y="150"/>
                      </a:lnTo>
                      <a:lnTo>
                        <a:pt x="71" y="206"/>
                      </a:lnTo>
                      <a:lnTo>
                        <a:pt x="56" y="146"/>
                      </a:lnTo>
                      <a:lnTo>
                        <a:pt x="47" y="125"/>
                      </a:lnTo>
                      <a:lnTo>
                        <a:pt x="42" y="107"/>
                      </a:lnTo>
                      <a:lnTo>
                        <a:pt x="39" y="87"/>
                      </a:lnTo>
                      <a:lnTo>
                        <a:pt x="45" y="66"/>
                      </a:lnTo>
                      <a:lnTo>
                        <a:pt x="50" y="49"/>
                      </a:lnTo>
                      <a:lnTo>
                        <a:pt x="61" y="28"/>
                      </a:lnTo>
                      <a:lnTo>
                        <a:pt x="77" y="18"/>
                      </a:lnTo>
                      <a:lnTo>
                        <a:pt x="98" y="15"/>
                      </a:lnTo>
                      <a:lnTo>
                        <a:pt x="153" y="13"/>
                      </a:lnTo>
                      <a:lnTo>
                        <a:pt x="187" y="20"/>
                      </a:lnTo>
                      <a:lnTo>
                        <a:pt x="224" y="35"/>
                      </a:lnTo>
                      <a:lnTo>
                        <a:pt x="221" y="32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Freeform 55"/>
                <p:cNvSpPr>
                  <a:spLocks/>
                </p:cNvSpPr>
                <p:nvPr/>
              </p:nvSpPr>
              <p:spPr bwMode="auto">
                <a:xfrm>
                  <a:off x="1254" y="3687"/>
                  <a:ext cx="233" cy="203"/>
                </a:xfrm>
                <a:custGeom>
                  <a:avLst/>
                  <a:gdLst/>
                  <a:ahLst/>
                  <a:cxnLst>
                    <a:cxn ang="0">
                      <a:pos x="68" y="202"/>
                    </a:cxn>
                    <a:cxn ang="0">
                      <a:pos x="52" y="167"/>
                    </a:cxn>
                    <a:cxn ang="0">
                      <a:pos x="45" y="153"/>
                    </a:cxn>
                    <a:cxn ang="0">
                      <a:pos x="28" y="134"/>
                    </a:cxn>
                    <a:cxn ang="0">
                      <a:pos x="11" y="117"/>
                    </a:cxn>
                    <a:cxn ang="0">
                      <a:pos x="2" y="107"/>
                    </a:cxn>
                    <a:cxn ang="0">
                      <a:pos x="0" y="96"/>
                    </a:cxn>
                    <a:cxn ang="0">
                      <a:pos x="4" y="81"/>
                    </a:cxn>
                    <a:cxn ang="0">
                      <a:pos x="7" y="66"/>
                    </a:cxn>
                    <a:cxn ang="0">
                      <a:pos x="33" y="28"/>
                    </a:cxn>
                    <a:cxn ang="0">
                      <a:pos x="45" y="19"/>
                    </a:cxn>
                    <a:cxn ang="0">
                      <a:pos x="66" y="9"/>
                    </a:cxn>
                    <a:cxn ang="0">
                      <a:pos x="84" y="2"/>
                    </a:cxn>
                    <a:cxn ang="0">
                      <a:pos x="108" y="0"/>
                    </a:cxn>
                    <a:cxn ang="0">
                      <a:pos x="127" y="4"/>
                    </a:cxn>
                    <a:cxn ang="0">
                      <a:pos x="151" y="9"/>
                    </a:cxn>
                    <a:cxn ang="0">
                      <a:pos x="174" y="21"/>
                    </a:cxn>
                    <a:cxn ang="0">
                      <a:pos x="182" y="29"/>
                    </a:cxn>
                    <a:cxn ang="0">
                      <a:pos x="197" y="41"/>
                    </a:cxn>
                    <a:cxn ang="0">
                      <a:pos x="209" y="52"/>
                    </a:cxn>
                    <a:cxn ang="0">
                      <a:pos x="230" y="105"/>
                    </a:cxn>
                    <a:cxn ang="0">
                      <a:pos x="232" y="115"/>
                    </a:cxn>
                    <a:cxn ang="0">
                      <a:pos x="228" y="132"/>
                    </a:cxn>
                    <a:cxn ang="0">
                      <a:pos x="215" y="182"/>
                    </a:cxn>
                    <a:cxn ang="0">
                      <a:pos x="216" y="133"/>
                    </a:cxn>
                    <a:cxn ang="0">
                      <a:pos x="209" y="112"/>
                    </a:cxn>
                    <a:cxn ang="0">
                      <a:pos x="204" y="99"/>
                    </a:cxn>
                    <a:cxn ang="0">
                      <a:pos x="195" y="81"/>
                    </a:cxn>
                    <a:cxn ang="0">
                      <a:pos x="185" y="64"/>
                    </a:cxn>
                    <a:cxn ang="0">
                      <a:pos x="171" y="47"/>
                    </a:cxn>
                    <a:cxn ang="0">
                      <a:pos x="155" y="31"/>
                    </a:cxn>
                    <a:cxn ang="0">
                      <a:pos x="141" y="17"/>
                    </a:cxn>
                    <a:cxn ang="0">
                      <a:pos x="127" y="9"/>
                    </a:cxn>
                    <a:cxn ang="0">
                      <a:pos x="110" y="6"/>
                    </a:cxn>
                    <a:cxn ang="0">
                      <a:pos x="94" y="9"/>
                    </a:cxn>
                    <a:cxn ang="0">
                      <a:pos x="82" y="16"/>
                    </a:cxn>
                    <a:cxn ang="0">
                      <a:pos x="75" y="29"/>
                    </a:cxn>
                    <a:cxn ang="0">
                      <a:pos x="75" y="39"/>
                    </a:cxn>
                    <a:cxn ang="0">
                      <a:pos x="70" y="58"/>
                    </a:cxn>
                    <a:cxn ang="0">
                      <a:pos x="63" y="69"/>
                    </a:cxn>
                    <a:cxn ang="0">
                      <a:pos x="47" y="87"/>
                    </a:cxn>
                    <a:cxn ang="0">
                      <a:pos x="45" y="96"/>
                    </a:cxn>
                    <a:cxn ang="0">
                      <a:pos x="42" y="106"/>
                    </a:cxn>
                    <a:cxn ang="0">
                      <a:pos x="42" y="119"/>
                    </a:cxn>
                    <a:cxn ang="0">
                      <a:pos x="70" y="164"/>
                    </a:cxn>
                    <a:cxn ang="0">
                      <a:pos x="68" y="202"/>
                    </a:cxn>
                  </a:cxnLst>
                  <a:rect l="0" t="0" r="r" b="b"/>
                  <a:pathLst>
                    <a:path w="233" h="203">
                      <a:moveTo>
                        <a:pt x="68" y="202"/>
                      </a:moveTo>
                      <a:lnTo>
                        <a:pt x="52" y="167"/>
                      </a:lnTo>
                      <a:lnTo>
                        <a:pt x="45" y="153"/>
                      </a:lnTo>
                      <a:lnTo>
                        <a:pt x="28" y="134"/>
                      </a:lnTo>
                      <a:lnTo>
                        <a:pt x="11" y="117"/>
                      </a:lnTo>
                      <a:lnTo>
                        <a:pt x="2" y="107"/>
                      </a:lnTo>
                      <a:lnTo>
                        <a:pt x="0" y="96"/>
                      </a:lnTo>
                      <a:lnTo>
                        <a:pt x="4" y="81"/>
                      </a:lnTo>
                      <a:lnTo>
                        <a:pt x="7" y="66"/>
                      </a:lnTo>
                      <a:lnTo>
                        <a:pt x="33" y="28"/>
                      </a:lnTo>
                      <a:lnTo>
                        <a:pt x="45" y="19"/>
                      </a:lnTo>
                      <a:lnTo>
                        <a:pt x="66" y="9"/>
                      </a:lnTo>
                      <a:lnTo>
                        <a:pt x="84" y="2"/>
                      </a:lnTo>
                      <a:lnTo>
                        <a:pt x="108" y="0"/>
                      </a:lnTo>
                      <a:lnTo>
                        <a:pt x="127" y="4"/>
                      </a:lnTo>
                      <a:lnTo>
                        <a:pt x="151" y="9"/>
                      </a:lnTo>
                      <a:lnTo>
                        <a:pt x="174" y="21"/>
                      </a:lnTo>
                      <a:lnTo>
                        <a:pt x="182" y="29"/>
                      </a:lnTo>
                      <a:lnTo>
                        <a:pt x="197" y="41"/>
                      </a:lnTo>
                      <a:lnTo>
                        <a:pt x="209" y="52"/>
                      </a:lnTo>
                      <a:lnTo>
                        <a:pt x="230" y="105"/>
                      </a:lnTo>
                      <a:lnTo>
                        <a:pt x="232" y="115"/>
                      </a:lnTo>
                      <a:lnTo>
                        <a:pt x="228" y="132"/>
                      </a:lnTo>
                      <a:lnTo>
                        <a:pt x="215" y="182"/>
                      </a:lnTo>
                      <a:lnTo>
                        <a:pt x="216" y="133"/>
                      </a:lnTo>
                      <a:lnTo>
                        <a:pt x="209" y="112"/>
                      </a:lnTo>
                      <a:lnTo>
                        <a:pt x="204" y="99"/>
                      </a:lnTo>
                      <a:lnTo>
                        <a:pt x="195" y="81"/>
                      </a:lnTo>
                      <a:lnTo>
                        <a:pt x="185" y="64"/>
                      </a:lnTo>
                      <a:lnTo>
                        <a:pt x="171" y="47"/>
                      </a:lnTo>
                      <a:lnTo>
                        <a:pt x="155" y="31"/>
                      </a:lnTo>
                      <a:lnTo>
                        <a:pt x="141" y="17"/>
                      </a:lnTo>
                      <a:lnTo>
                        <a:pt x="127" y="9"/>
                      </a:lnTo>
                      <a:lnTo>
                        <a:pt x="110" y="6"/>
                      </a:lnTo>
                      <a:lnTo>
                        <a:pt x="94" y="9"/>
                      </a:lnTo>
                      <a:lnTo>
                        <a:pt x="82" y="16"/>
                      </a:lnTo>
                      <a:lnTo>
                        <a:pt x="75" y="29"/>
                      </a:lnTo>
                      <a:lnTo>
                        <a:pt x="75" y="39"/>
                      </a:lnTo>
                      <a:lnTo>
                        <a:pt x="70" y="58"/>
                      </a:lnTo>
                      <a:lnTo>
                        <a:pt x="63" y="69"/>
                      </a:lnTo>
                      <a:lnTo>
                        <a:pt x="47" y="87"/>
                      </a:lnTo>
                      <a:lnTo>
                        <a:pt x="45" y="96"/>
                      </a:lnTo>
                      <a:lnTo>
                        <a:pt x="42" y="106"/>
                      </a:lnTo>
                      <a:lnTo>
                        <a:pt x="42" y="119"/>
                      </a:lnTo>
                      <a:lnTo>
                        <a:pt x="70" y="164"/>
                      </a:lnTo>
                      <a:lnTo>
                        <a:pt x="68" y="202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0" name="Freeform 56"/>
                <p:cNvSpPr>
                  <a:spLocks/>
                </p:cNvSpPr>
                <p:nvPr/>
              </p:nvSpPr>
              <p:spPr bwMode="auto">
                <a:xfrm>
                  <a:off x="1379" y="3484"/>
                  <a:ext cx="307" cy="294"/>
                </a:xfrm>
                <a:custGeom>
                  <a:avLst/>
                  <a:gdLst/>
                  <a:ahLst/>
                  <a:cxnLst>
                    <a:cxn ang="0">
                      <a:pos x="288" y="7"/>
                    </a:cxn>
                    <a:cxn ang="0">
                      <a:pos x="286" y="0"/>
                    </a:cxn>
                    <a:cxn ang="0">
                      <a:pos x="264" y="3"/>
                    </a:cxn>
                    <a:cxn ang="0">
                      <a:pos x="252" y="10"/>
                    </a:cxn>
                    <a:cxn ang="0">
                      <a:pos x="8" y="64"/>
                    </a:cxn>
                    <a:cxn ang="0">
                      <a:pos x="225" y="26"/>
                    </a:cxn>
                    <a:cxn ang="0">
                      <a:pos x="228" y="33"/>
                    </a:cxn>
                    <a:cxn ang="0">
                      <a:pos x="122" y="79"/>
                    </a:cxn>
                    <a:cxn ang="0">
                      <a:pos x="253" y="43"/>
                    </a:cxn>
                    <a:cxn ang="0">
                      <a:pos x="236" y="58"/>
                    </a:cxn>
                    <a:cxn ang="0">
                      <a:pos x="195" y="83"/>
                    </a:cxn>
                    <a:cxn ang="0">
                      <a:pos x="67" y="150"/>
                    </a:cxn>
                    <a:cxn ang="0">
                      <a:pos x="72" y="144"/>
                    </a:cxn>
                    <a:cxn ang="0">
                      <a:pos x="155" y="103"/>
                    </a:cxn>
                    <a:cxn ang="0">
                      <a:pos x="221" y="71"/>
                    </a:cxn>
                    <a:cxn ang="0">
                      <a:pos x="252" y="55"/>
                    </a:cxn>
                    <a:cxn ang="0">
                      <a:pos x="257" y="61"/>
                    </a:cxn>
                    <a:cxn ang="0">
                      <a:pos x="221" y="81"/>
                    </a:cxn>
                    <a:cxn ang="0">
                      <a:pos x="170" y="109"/>
                    </a:cxn>
                    <a:cxn ang="0">
                      <a:pos x="236" y="71"/>
                    </a:cxn>
                    <a:cxn ang="0">
                      <a:pos x="257" y="61"/>
                    </a:cxn>
                    <a:cxn ang="0">
                      <a:pos x="260" y="72"/>
                    </a:cxn>
                    <a:cxn ang="0">
                      <a:pos x="236" y="91"/>
                    </a:cxn>
                    <a:cxn ang="0">
                      <a:pos x="170" y="117"/>
                    </a:cxn>
                    <a:cxn ang="0">
                      <a:pos x="113" y="140"/>
                    </a:cxn>
                    <a:cxn ang="0">
                      <a:pos x="179" y="116"/>
                    </a:cxn>
                    <a:cxn ang="0">
                      <a:pos x="246" y="88"/>
                    </a:cxn>
                    <a:cxn ang="0">
                      <a:pos x="244" y="98"/>
                    </a:cxn>
                    <a:cxn ang="0">
                      <a:pos x="246" y="114"/>
                    </a:cxn>
                    <a:cxn ang="0">
                      <a:pos x="236" y="122"/>
                    </a:cxn>
                    <a:cxn ang="0">
                      <a:pos x="181" y="145"/>
                    </a:cxn>
                    <a:cxn ang="0">
                      <a:pos x="77" y="183"/>
                    </a:cxn>
                    <a:cxn ang="0">
                      <a:pos x="92" y="175"/>
                    </a:cxn>
                    <a:cxn ang="0">
                      <a:pos x="221" y="129"/>
                    </a:cxn>
                    <a:cxn ang="0">
                      <a:pos x="262" y="110"/>
                    </a:cxn>
                    <a:cxn ang="0">
                      <a:pos x="158" y="168"/>
                    </a:cxn>
                    <a:cxn ang="0">
                      <a:pos x="260" y="127"/>
                    </a:cxn>
                    <a:cxn ang="0">
                      <a:pos x="257" y="144"/>
                    </a:cxn>
                    <a:cxn ang="0">
                      <a:pos x="206" y="183"/>
                    </a:cxn>
                    <a:cxn ang="0">
                      <a:pos x="118" y="211"/>
                    </a:cxn>
                    <a:cxn ang="0">
                      <a:pos x="36" y="236"/>
                    </a:cxn>
                    <a:cxn ang="0">
                      <a:pos x="160" y="201"/>
                    </a:cxn>
                    <a:cxn ang="0">
                      <a:pos x="210" y="180"/>
                    </a:cxn>
                    <a:cxn ang="0">
                      <a:pos x="257" y="150"/>
                    </a:cxn>
                    <a:cxn ang="0">
                      <a:pos x="252" y="164"/>
                    </a:cxn>
                    <a:cxn ang="0">
                      <a:pos x="249" y="177"/>
                    </a:cxn>
                    <a:cxn ang="0">
                      <a:pos x="252" y="190"/>
                    </a:cxn>
                    <a:cxn ang="0">
                      <a:pos x="206" y="216"/>
                    </a:cxn>
                    <a:cxn ang="0">
                      <a:pos x="121" y="239"/>
                    </a:cxn>
                    <a:cxn ang="0">
                      <a:pos x="127" y="237"/>
                    </a:cxn>
                    <a:cxn ang="0">
                      <a:pos x="231" y="206"/>
                    </a:cxn>
                    <a:cxn ang="0">
                      <a:pos x="226" y="214"/>
                    </a:cxn>
                    <a:cxn ang="0">
                      <a:pos x="232" y="218"/>
                    </a:cxn>
                    <a:cxn ang="0">
                      <a:pos x="236" y="226"/>
                    </a:cxn>
                    <a:cxn ang="0">
                      <a:pos x="185" y="249"/>
                    </a:cxn>
                    <a:cxn ang="0">
                      <a:pos x="128" y="254"/>
                    </a:cxn>
                    <a:cxn ang="0">
                      <a:pos x="231" y="234"/>
                    </a:cxn>
                    <a:cxn ang="0">
                      <a:pos x="226" y="245"/>
                    </a:cxn>
                    <a:cxn ang="0">
                      <a:pos x="233" y="252"/>
                    </a:cxn>
                    <a:cxn ang="0">
                      <a:pos x="113" y="293"/>
                    </a:cxn>
                    <a:cxn ang="0">
                      <a:pos x="227" y="262"/>
                    </a:cxn>
                    <a:cxn ang="0">
                      <a:pos x="250" y="250"/>
                    </a:cxn>
                    <a:cxn ang="0">
                      <a:pos x="266" y="240"/>
                    </a:cxn>
                  </a:cxnLst>
                  <a:rect l="0" t="0" r="r" b="b"/>
                  <a:pathLst>
                    <a:path w="307" h="294">
                      <a:moveTo>
                        <a:pt x="284" y="23"/>
                      </a:moveTo>
                      <a:lnTo>
                        <a:pt x="288" y="7"/>
                      </a:lnTo>
                      <a:lnTo>
                        <a:pt x="306" y="6"/>
                      </a:lnTo>
                      <a:lnTo>
                        <a:pt x="286" y="0"/>
                      </a:lnTo>
                      <a:lnTo>
                        <a:pt x="278" y="0"/>
                      </a:lnTo>
                      <a:lnTo>
                        <a:pt x="264" y="3"/>
                      </a:lnTo>
                      <a:lnTo>
                        <a:pt x="264" y="7"/>
                      </a:lnTo>
                      <a:lnTo>
                        <a:pt x="252" y="10"/>
                      </a:lnTo>
                      <a:lnTo>
                        <a:pt x="149" y="52"/>
                      </a:lnTo>
                      <a:lnTo>
                        <a:pt x="8" y="64"/>
                      </a:lnTo>
                      <a:lnTo>
                        <a:pt x="147" y="52"/>
                      </a:lnTo>
                      <a:lnTo>
                        <a:pt x="225" y="26"/>
                      </a:lnTo>
                      <a:lnTo>
                        <a:pt x="252" y="22"/>
                      </a:lnTo>
                      <a:lnTo>
                        <a:pt x="228" y="33"/>
                      </a:lnTo>
                      <a:lnTo>
                        <a:pt x="252" y="34"/>
                      </a:lnTo>
                      <a:lnTo>
                        <a:pt x="122" y="79"/>
                      </a:lnTo>
                      <a:lnTo>
                        <a:pt x="210" y="51"/>
                      </a:lnTo>
                      <a:lnTo>
                        <a:pt x="253" y="43"/>
                      </a:lnTo>
                      <a:lnTo>
                        <a:pt x="252" y="49"/>
                      </a:lnTo>
                      <a:lnTo>
                        <a:pt x="236" y="58"/>
                      </a:lnTo>
                      <a:lnTo>
                        <a:pt x="225" y="66"/>
                      </a:lnTo>
                      <a:lnTo>
                        <a:pt x="195" y="83"/>
                      </a:lnTo>
                      <a:lnTo>
                        <a:pt x="139" y="114"/>
                      </a:lnTo>
                      <a:lnTo>
                        <a:pt x="67" y="150"/>
                      </a:lnTo>
                      <a:lnTo>
                        <a:pt x="10" y="175"/>
                      </a:lnTo>
                      <a:lnTo>
                        <a:pt x="72" y="144"/>
                      </a:lnTo>
                      <a:lnTo>
                        <a:pt x="108" y="126"/>
                      </a:lnTo>
                      <a:lnTo>
                        <a:pt x="155" y="103"/>
                      </a:lnTo>
                      <a:lnTo>
                        <a:pt x="180" y="88"/>
                      </a:lnTo>
                      <a:lnTo>
                        <a:pt x="221" y="71"/>
                      </a:lnTo>
                      <a:lnTo>
                        <a:pt x="236" y="63"/>
                      </a:lnTo>
                      <a:lnTo>
                        <a:pt x="252" y="55"/>
                      </a:lnTo>
                      <a:lnTo>
                        <a:pt x="243" y="56"/>
                      </a:lnTo>
                      <a:lnTo>
                        <a:pt x="257" y="61"/>
                      </a:lnTo>
                      <a:lnTo>
                        <a:pt x="242" y="66"/>
                      </a:lnTo>
                      <a:lnTo>
                        <a:pt x="221" y="81"/>
                      </a:lnTo>
                      <a:lnTo>
                        <a:pt x="197" y="97"/>
                      </a:lnTo>
                      <a:lnTo>
                        <a:pt x="170" y="109"/>
                      </a:lnTo>
                      <a:lnTo>
                        <a:pt x="216" y="83"/>
                      </a:lnTo>
                      <a:lnTo>
                        <a:pt x="236" y="71"/>
                      </a:lnTo>
                      <a:lnTo>
                        <a:pt x="252" y="61"/>
                      </a:lnTo>
                      <a:lnTo>
                        <a:pt x="257" y="61"/>
                      </a:lnTo>
                      <a:lnTo>
                        <a:pt x="246" y="75"/>
                      </a:lnTo>
                      <a:lnTo>
                        <a:pt x="260" y="72"/>
                      </a:lnTo>
                      <a:lnTo>
                        <a:pt x="252" y="81"/>
                      </a:lnTo>
                      <a:lnTo>
                        <a:pt x="236" y="91"/>
                      </a:lnTo>
                      <a:lnTo>
                        <a:pt x="206" y="106"/>
                      </a:lnTo>
                      <a:lnTo>
                        <a:pt x="170" y="117"/>
                      </a:lnTo>
                      <a:lnTo>
                        <a:pt x="139" y="129"/>
                      </a:lnTo>
                      <a:lnTo>
                        <a:pt x="113" y="140"/>
                      </a:lnTo>
                      <a:lnTo>
                        <a:pt x="128" y="134"/>
                      </a:lnTo>
                      <a:lnTo>
                        <a:pt x="179" y="116"/>
                      </a:lnTo>
                      <a:lnTo>
                        <a:pt x="236" y="94"/>
                      </a:lnTo>
                      <a:lnTo>
                        <a:pt x="246" y="88"/>
                      </a:lnTo>
                      <a:lnTo>
                        <a:pt x="257" y="81"/>
                      </a:lnTo>
                      <a:lnTo>
                        <a:pt x="244" y="98"/>
                      </a:lnTo>
                      <a:lnTo>
                        <a:pt x="266" y="91"/>
                      </a:lnTo>
                      <a:lnTo>
                        <a:pt x="246" y="114"/>
                      </a:lnTo>
                      <a:lnTo>
                        <a:pt x="242" y="119"/>
                      </a:lnTo>
                      <a:lnTo>
                        <a:pt x="236" y="122"/>
                      </a:lnTo>
                      <a:lnTo>
                        <a:pt x="210" y="134"/>
                      </a:lnTo>
                      <a:lnTo>
                        <a:pt x="181" y="145"/>
                      </a:lnTo>
                      <a:lnTo>
                        <a:pt x="127" y="165"/>
                      </a:lnTo>
                      <a:lnTo>
                        <a:pt x="77" y="183"/>
                      </a:lnTo>
                      <a:lnTo>
                        <a:pt x="0" y="208"/>
                      </a:lnTo>
                      <a:lnTo>
                        <a:pt x="92" y="175"/>
                      </a:lnTo>
                      <a:lnTo>
                        <a:pt x="185" y="142"/>
                      </a:lnTo>
                      <a:lnTo>
                        <a:pt x="221" y="129"/>
                      </a:lnTo>
                      <a:lnTo>
                        <a:pt x="243" y="115"/>
                      </a:lnTo>
                      <a:lnTo>
                        <a:pt x="262" y="110"/>
                      </a:lnTo>
                      <a:lnTo>
                        <a:pt x="265" y="110"/>
                      </a:lnTo>
                      <a:lnTo>
                        <a:pt x="158" y="168"/>
                      </a:lnTo>
                      <a:lnTo>
                        <a:pt x="241" y="128"/>
                      </a:lnTo>
                      <a:lnTo>
                        <a:pt x="260" y="127"/>
                      </a:lnTo>
                      <a:lnTo>
                        <a:pt x="237" y="149"/>
                      </a:lnTo>
                      <a:lnTo>
                        <a:pt x="257" y="144"/>
                      </a:lnTo>
                      <a:lnTo>
                        <a:pt x="226" y="167"/>
                      </a:lnTo>
                      <a:lnTo>
                        <a:pt x="206" y="183"/>
                      </a:lnTo>
                      <a:lnTo>
                        <a:pt x="170" y="195"/>
                      </a:lnTo>
                      <a:lnTo>
                        <a:pt x="118" y="211"/>
                      </a:lnTo>
                      <a:lnTo>
                        <a:pt x="72" y="226"/>
                      </a:lnTo>
                      <a:lnTo>
                        <a:pt x="36" y="236"/>
                      </a:lnTo>
                      <a:lnTo>
                        <a:pt x="10" y="241"/>
                      </a:lnTo>
                      <a:lnTo>
                        <a:pt x="160" y="201"/>
                      </a:lnTo>
                      <a:lnTo>
                        <a:pt x="194" y="189"/>
                      </a:lnTo>
                      <a:lnTo>
                        <a:pt x="210" y="180"/>
                      </a:lnTo>
                      <a:lnTo>
                        <a:pt x="234" y="165"/>
                      </a:lnTo>
                      <a:lnTo>
                        <a:pt x="257" y="150"/>
                      </a:lnTo>
                      <a:lnTo>
                        <a:pt x="233" y="171"/>
                      </a:lnTo>
                      <a:lnTo>
                        <a:pt x="252" y="164"/>
                      </a:lnTo>
                      <a:lnTo>
                        <a:pt x="232" y="181"/>
                      </a:lnTo>
                      <a:lnTo>
                        <a:pt x="249" y="177"/>
                      </a:lnTo>
                      <a:lnTo>
                        <a:pt x="229" y="197"/>
                      </a:lnTo>
                      <a:lnTo>
                        <a:pt x="252" y="190"/>
                      </a:lnTo>
                      <a:lnTo>
                        <a:pt x="231" y="201"/>
                      </a:lnTo>
                      <a:lnTo>
                        <a:pt x="206" y="216"/>
                      </a:lnTo>
                      <a:lnTo>
                        <a:pt x="185" y="220"/>
                      </a:lnTo>
                      <a:lnTo>
                        <a:pt x="121" y="239"/>
                      </a:lnTo>
                      <a:lnTo>
                        <a:pt x="62" y="249"/>
                      </a:lnTo>
                      <a:lnTo>
                        <a:pt x="127" y="237"/>
                      </a:lnTo>
                      <a:lnTo>
                        <a:pt x="180" y="221"/>
                      </a:lnTo>
                      <a:lnTo>
                        <a:pt x="231" y="206"/>
                      </a:lnTo>
                      <a:lnTo>
                        <a:pt x="246" y="198"/>
                      </a:lnTo>
                      <a:lnTo>
                        <a:pt x="226" y="214"/>
                      </a:lnTo>
                      <a:lnTo>
                        <a:pt x="242" y="211"/>
                      </a:lnTo>
                      <a:lnTo>
                        <a:pt x="232" y="218"/>
                      </a:lnTo>
                      <a:lnTo>
                        <a:pt x="227" y="229"/>
                      </a:lnTo>
                      <a:lnTo>
                        <a:pt x="236" y="226"/>
                      </a:lnTo>
                      <a:lnTo>
                        <a:pt x="224" y="235"/>
                      </a:lnTo>
                      <a:lnTo>
                        <a:pt x="185" y="249"/>
                      </a:lnTo>
                      <a:lnTo>
                        <a:pt x="160" y="251"/>
                      </a:lnTo>
                      <a:lnTo>
                        <a:pt x="128" y="254"/>
                      </a:lnTo>
                      <a:lnTo>
                        <a:pt x="190" y="247"/>
                      </a:lnTo>
                      <a:lnTo>
                        <a:pt x="231" y="234"/>
                      </a:lnTo>
                      <a:lnTo>
                        <a:pt x="242" y="224"/>
                      </a:lnTo>
                      <a:lnTo>
                        <a:pt x="226" y="245"/>
                      </a:lnTo>
                      <a:lnTo>
                        <a:pt x="243" y="240"/>
                      </a:lnTo>
                      <a:lnTo>
                        <a:pt x="233" y="252"/>
                      </a:lnTo>
                      <a:lnTo>
                        <a:pt x="216" y="268"/>
                      </a:lnTo>
                      <a:lnTo>
                        <a:pt x="113" y="293"/>
                      </a:lnTo>
                      <a:lnTo>
                        <a:pt x="217" y="270"/>
                      </a:lnTo>
                      <a:lnTo>
                        <a:pt x="227" y="262"/>
                      </a:lnTo>
                      <a:lnTo>
                        <a:pt x="233" y="257"/>
                      </a:lnTo>
                      <a:lnTo>
                        <a:pt x="250" y="250"/>
                      </a:lnTo>
                      <a:lnTo>
                        <a:pt x="262" y="262"/>
                      </a:lnTo>
                      <a:lnTo>
                        <a:pt x="266" y="240"/>
                      </a:lnTo>
                      <a:lnTo>
                        <a:pt x="284" y="23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1" name="Freeform 57"/>
                <p:cNvSpPr>
                  <a:spLocks/>
                </p:cNvSpPr>
                <p:nvPr/>
              </p:nvSpPr>
              <p:spPr bwMode="auto">
                <a:xfrm>
                  <a:off x="1639" y="3484"/>
                  <a:ext cx="297" cy="296"/>
                </a:xfrm>
                <a:custGeom>
                  <a:avLst/>
                  <a:gdLst/>
                  <a:ahLst/>
                  <a:cxnLst>
                    <a:cxn ang="0">
                      <a:pos x="2" y="244"/>
                    </a:cxn>
                    <a:cxn ang="0">
                      <a:pos x="12" y="234"/>
                    </a:cxn>
                    <a:cxn ang="0">
                      <a:pos x="85" y="295"/>
                    </a:cxn>
                    <a:cxn ang="0">
                      <a:pos x="27" y="235"/>
                    </a:cxn>
                    <a:cxn ang="0">
                      <a:pos x="33" y="229"/>
                    </a:cxn>
                    <a:cxn ang="0">
                      <a:pos x="105" y="272"/>
                    </a:cxn>
                    <a:cxn ang="0">
                      <a:pos x="30" y="226"/>
                    </a:cxn>
                    <a:cxn ang="0">
                      <a:pos x="40" y="217"/>
                    </a:cxn>
                    <a:cxn ang="0">
                      <a:pos x="49" y="206"/>
                    </a:cxn>
                    <a:cxn ang="0">
                      <a:pos x="44" y="198"/>
                    </a:cxn>
                    <a:cxn ang="0">
                      <a:pos x="54" y="194"/>
                    </a:cxn>
                    <a:cxn ang="0">
                      <a:pos x="49" y="193"/>
                    </a:cxn>
                    <a:cxn ang="0">
                      <a:pos x="49" y="183"/>
                    </a:cxn>
                    <a:cxn ang="0">
                      <a:pos x="54" y="175"/>
                    </a:cxn>
                    <a:cxn ang="0">
                      <a:pos x="141" y="227"/>
                    </a:cxn>
                    <a:cxn ang="0">
                      <a:pos x="49" y="173"/>
                    </a:cxn>
                    <a:cxn ang="0">
                      <a:pos x="58" y="173"/>
                    </a:cxn>
                    <a:cxn ang="0">
                      <a:pos x="58" y="157"/>
                    </a:cxn>
                    <a:cxn ang="0">
                      <a:pos x="169" y="193"/>
                    </a:cxn>
                    <a:cxn ang="0">
                      <a:pos x="82" y="168"/>
                    </a:cxn>
                    <a:cxn ang="0">
                      <a:pos x="51" y="147"/>
                    </a:cxn>
                    <a:cxn ang="0">
                      <a:pos x="54" y="139"/>
                    </a:cxn>
                    <a:cxn ang="0">
                      <a:pos x="73" y="146"/>
                    </a:cxn>
                    <a:cxn ang="0">
                      <a:pos x="74" y="137"/>
                    </a:cxn>
                    <a:cxn ang="0">
                      <a:pos x="155" y="153"/>
                    </a:cxn>
                    <a:cxn ang="0">
                      <a:pos x="126" y="144"/>
                    </a:cxn>
                    <a:cxn ang="0">
                      <a:pos x="62" y="124"/>
                    </a:cxn>
                    <a:cxn ang="0">
                      <a:pos x="58" y="111"/>
                    </a:cxn>
                    <a:cxn ang="0">
                      <a:pos x="64" y="103"/>
                    </a:cxn>
                    <a:cxn ang="0">
                      <a:pos x="86" y="109"/>
                    </a:cxn>
                    <a:cxn ang="0">
                      <a:pos x="82" y="95"/>
                    </a:cxn>
                    <a:cxn ang="0">
                      <a:pos x="74" y="86"/>
                    </a:cxn>
                    <a:cxn ang="0">
                      <a:pos x="80" y="80"/>
                    </a:cxn>
                    <a:cxn ang="0">
                      <a:pos x="165" y="105"/>
                    </a:cxn>
                    <a:cxn ang="0">
                      <a:pos x="265" y="124"/>
                    </a:cxn>
                    <a:cxn ang="0">
                      <a:pos x="126" y="93"/>
                    </a:cxn>
                    <a:cxn ang="0">
                      <a:pos x="80" y="80"/>
                    </a:cxn>
                    <a:cxn ang="0">
                      <a:pos x="85" y="73"/>
                    </a:cxn>
                    <a:cxn ang="0">
                      <a:pos x="77" y="57"/>
                    </a:cxn>
                    <a:cxn ang="0">
                      <a:pos x="80" y="45"/>
                    </a:cxn>
                    <a:cxn ang="0">
                      <a:pos x="126" y="59"/>
                    </a:cxn>
                    <a:cxn ang="0">
                      <a:pos x="116" y="55"/>
                    </a:cxn>
                    <a:cxn ang="0">
                      <a:pos x="85" y="45"/>
                    </a:cxn>
                    <a:cxn ang="0">
                      <a:pos x="80" y="40"/>
                    </a:cxn>
                    <a:cxn ang="0">
                      <a:pos x="64" y="32"/>
                    </a:cxn>
                    <a:cxn ang="0">
                      <a:pos x="155" y="46"/>
                    </a:cxn>
                    <a:cxn ang="0">
                      <a:pos x="64" y="22"/>
                    </a:cxn>
                    <a:cxn ang="0">
                      <a:pos x="172" y="22"/>
                    </a:cxn>
                    <a:cxn ang="0">
                      <a:pos x="219" y="19"/>
                    </a:cxn>
                    <a:cxn ang="0">
                      <a:pos x="80" y="22"/>
                    </a:cxn>
                    <a:cxn ang="0">
                      <a:pos x="58" y="9"/>
                    </a:cxn>
                    <a:cxn ang="0">
                      <a:pos x="28" y="4"/>
                    </a:cxn>
                    <a:cxn ang="0">
                      <a:pos x="0" y="257"/>
                    </a:cxn>
                  </a:cxnLst>
                  <a:rect l="0" t="0" r="r" b="b"/>
                  <a:pathLst>
                    <a:path w="297" h="296">
                      <a:moveTo>
                        <a:pt x="0" y="257"/>
                      </a:moveTo>
                      <a:lnTo>
                        <a:pt x="2" y="244"/>
                      </a:lnTo>
                      <a:lnTo>
                        <a:pt x="18" y="251"/>
                      </a:lnTo>
                      <a:lnTo>
                        <a:pt x="12" y="234"/>
                      </a:lnTo>
                      <a:lnTo>
                        <a:pt x="28" y="236"/>
                      </a:lnTo>
                      <a:lnTo>
                        <a:pt x="85" y="295"/>
                      </a:lnTo>
                      <a:lnTo>
                        <a:pt x="33" y="244"/>
                      </a:lnTo>
                      <a:lnTo>
                        <a:pt x="27" y="235"/>
                      </a:lnTo>
                      <a:lnTo>
                        <a:pt x="22" y="227"/>
                      </a:lnTo>
                      <a:lnTo>
                        <a:pt x="33" y="229"/>
                      </a:lnTo>
                      <a:lnTo>
                        <a:pt x="66" y="245"/>
                      </a:lnTo>
                      <a:lnTo>
                        <a:pt x="105" y="272"/>
                      </a:lnTo>
                      <a:lnTo>
                        <a:pt x="49" y="236"/>
                      </a:lnTo>
                      <a:lnTo>
                        <a:pt x="30" y="226"/>
                      </a:lnTo>
                      <a:lnTo>
                        <a:pt x="28" y="212"/>
                      </a:lnTo>
                      <a:lnTo>
                        <a:pt x="40" y="217"/>
                      </a:lnTo>
                      <a:lnTo>
                        <a:pt x="38" y="201"/>
                      </a:lnTo>
                      <a:lnTo>
                        <a:pt x="49" y="206"/>
                      </a:lnTo>
                      <a:lnTo>
                        <a:pt x="100" y="259"/>
                      </a:lnTo>
                      <a:lnTo>
                        <a:pt x="44" y="198"/>
                      </a:lnTo>
                      <a:lnTo>
                        <a:pt x="38" y="188"/>
                      </a:lnTo>
                      <a:lnTo>
                        <a:pt x="54" y="194"/>
                      </a:lnTo>
                      <a:lnTo>
                        <a:pt x="95" y="224"/>
                      </a:lnTo>
                      <a:lnTo>
                        <a:pt x="49" y="193"/>
                      </a:lnTo>
                      <a:lnTo>
                        <a:pt x="33" y="177"/>
                      </a:lnTo>
                      <a:lnTo>
                        <a:pt x="49" y="183"/>
                      </a:lnTo>
                      <a:lnTo>
                        <a:pt x="38" y="173"/>
                      </a:lnTo>
                      <a:lnTo>
                        <a:pt x="54" y="175"/>
                      </a:lnTo>
                      <a:lnTo>
                        <a:pt x="68" y="193"/>
                      </a:lnTo>
                      <a:lnTo>
                        <a:pt x="141" y="227"/>
                      </a:lnTo>
                      <a:lnTo>
                        <a:pt x="64" y="188"/>
                      </a:lnTo>
                      <a:lnTo>
                        <a:pt x="49" y="173"/>
                      </a:lnTo>
                      <a:lnTo>
                        <a:pt x="44" y="165"/>
                      </a:lnTo>
                      <a:lnTo>
                        <a:pt x="58" y="173"/>
                      </a:lnTo>
                      <a:lnTo>
                        <a:pt x="49" y="155"/>
                      </a:lnTo>
                      <a:lnTo>
                        <a:pt x="58" y="157"/>
                      </a:lnTo>
                      <a:lnTo>
                        <a:pt x="67" y="166"/>
                      </a:lnTo>
                      <a:lnTo>
                        <a:pt x="169" y="193"/>
                      </a:lnTo>
                      <a:lnTo>
                        <a:pt x="114" y="177"/>
                      </a:lnTo>
                      <a:lnTo>
                        <a:pt x="82" y="168"/>
                      </a:lnTo>
                      <a:lnTo>
                        <a:pt x="73" y="165"/>
                      </a:lnTo>
                      <a:lnTo>
                        <a:pt x="51" y="147"/>
                      </a:lnTo>
                      <a:lnTo>
                        <a:pt x="58" y="150"/>
                      </a:lnTo>
                      <a:lnTo>
                        <a:pt x="54" y="139"/>
                      </a:lnTo>
                      <a:lnTo>
                        <a:pt x="51" y="141"/>
                      </a:lnTo>
                      <a:lnTo>
                        <a:pt x="73" y="146"/>
                      </a:lnTo>
                      <a:lnTo>
                        <a:pt x="58" y="134"/>
                      </a:lnTo>
                      <a:lnTo>
                        <a:pt x="74" y="137"/>
                      </a:lnTo>
                      <a:lnTo>
                        <a:pt x="113" y="142"/>
                      </a:lnTo>
                      <a:lnTo>
                        <a:pt x="155" y="153"/>
                      </a:lnTo>
                      <a:lnTo>
                        <a:pt x="260" y="190"/>
                      </a:lnTo>
                      <a:lnTo>
                        <a:pt x="126" y="144"/>
                      </a:lnTo>
                      <a:lnTo>
                        <a:pt x="75" y="134"/>
                      </a:lnTo>
                      <a:lnTo>
                        <a:pt x="62" y="124"/>
                      </a:lnTo>
                      <a:lnTo>
                        <a:pt x="81" y="129"/>
                      </a:lnTo>
                      <a:lnTo>
                        <a:pt x="58" y="111"/>
                      </a:lnTo>
                      <a:lnTo>
                        <a:pt x="74" y="112"/>
                      </a:lnTo>
                      <a:lnTo>
                        <a:pt x="64" y="103"/>
                      </a:lnTo>
                      <a:lnTo>
                        <a:pt x="66" y="101"/>
                      </a:lnTo>
                      <a:lnTo>
                        <a:pt x="86" y="109"/>
                      </a:lnTo>
                      <a:lnTo>
                        <a:pt x="66" y="95"/>
                      </a:lnTo>
                      <a:lnTo>
                        <a:pt x="82" y="95"/>
                      </a:lnTo>
                      <a:lnTo>
                        <a:pt x="64" y="86"/>
                      </a:lnTo>
                      <a:lnTo>
                        <a:pt x="74" y="86"/>
                      </a:lnTo>
                      <a:lnTo>
                        <a:pt x="64" y="80"/>
                      </a:lnTo>
                      <a:lnTo>
                        <a:pt x="80" y="80"/>
                      </a:lnTo>
                      <a:lnTo>
                        <a:pt x="112" y="92"/>
                      </a:lnTo>
                      <a:lnTo>
                        <a:pt x="165" y="105"/>
                      </a:lnTo>
                      <a:lnTo>
                        <a:pt x="218" y="116"/>
                      </a:lnTo>
                      <a:lnTo>
                        <a:pt x="265" y="124"/>
                      </a:lnTo>
                      <a:lnTo>
                        <a:pt x="152" y="101"/>
                      </a:lnTo>
                      <a:lnTo>
                        <a:pt x="126" y="93"/>
                      </a:lnTo>
                      <a:lnTo>
                        <a:pt x="86" y="84"/>
                      </a:lnTo>
                      <a:lnTo>
                        <a:pt x="80" y="80"/>
                      </a:lnTo>
                      <a:lnTo>
                        <a:pt x="69" y="70"/>
                      </a:lnTo>
                      <a:lnTo>
                        <a:pt x="85" y="73"/>
                      </a:lnTo>
                      <a:lnTo>
                        <a:pt x="67" y="57"/>
                      </a:lnTo>
                      <a:lnTo>
                        <a:pt x="77" y="57"/>
                      </a:lnTo>
                      <a:lnTo>
                        <a:pt x="64" y="45"/>
                      </a:lnTo>
                      <a:lnTo>
                        <a:pt x="80" y="45"/>
                      </a:lnTo>
                      <a:lnTo>
                        <a:pt x="90" y="51"/>
                      </a:lnTo>
                      <a:lnTo>
                        <a:pt x="126" y="59"/>
                      </a:lnTo>
                      <a:lnTo>
                        <a:pt x="229" y="78"/>
                      </a:lnTo>
                      <a:lnTo>
                        <a:pt x="116" y="55"/>
                      </a:lnTo>
                      <a:lnTo>
                        <a:pt x="90" y="50"/>
                      </a:lnTo>
                      <a:lnTo>
                        <a:pt x="85" y="45"/>
                      </a:lnTo>
                      <a:lnTo>
                        <a:pt x="69" y="37"/>
                      </a:lnTo>
                      <a:lnTo>
                        <a:pt x="80" y="40"/>
                      </a:lnTo>
                      <a:lnTo>
                        <a:pt x="54" y="29"/>
                      </a:lnTo>
                      <a:lnTo>
                        <a:pt x="64" y="32"/>
                      </a:lnTo>
                      <a:lnTo>
                        <a:pt x="88" y="32"/>
                      </a:lnTo>
                      <a:lnTo>
                        <a:pt x="155" y="46"/>
                      </a:lnTo>
                      <a:lnTo>
                        <a:pt x="85" y="32"/>
                      </a:lnTo>
                      <a:lnTo>
                        <a:pt x="64" y="22"/>
                      </a:lnTo>
                      <a:lnTo>
                        <a:pt x="85" y="22"/>
                      </a:lnTo>
                      <a:lnTo>
                        <a:pt x="172" y="22"/>
                      </a:lnTo>
                      <a:lnTo>
                        <a:pt x="296" y="12"/>
                      </a:lnTo>
                      <a:lnTo>
                        <a:pt x="219" y="19"/>
                      </a:lnTo>
                      <a:lnTo>
                        <a:pt x="111" y="24"/>
                      </a:lnTo>
                      <a:lnTo>
                        <a:pt x="80" y="22"/>
                      </a:lnTo>
                      <a:lnTo>
                        <a:pt x="69" y="17"/>
                      </a:lnTo>
                      <a:lnTo>
                        <a:pt x="58" y="9"/>
                      </a:lnTo>
                      <a:lnTo>
                        <a:pt x="35" y="0"/>
                      </a:lnTo>
                      <a:lnTo>
                        <a:pt x="28" y="4"/>
                      </a:lnTo>
                      <a:lnTo>
                        <a:pt x="23" y="1"/>
                      </a:lnTo>
                      <a:lnTo>
                        <a:pt x="0" y="257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Freeform 58"/>
                <p:cNvSpPr>
                  <a:spLocks/>
                </p:cNvSpPr>
                <p:nvPr/>
              </p:nvSpPr>
              <p:spPr bwMode="auto">
                <a:xfrm>
                  <a:off x="1643" y="3781"/>
                  <a:ext cx="79" cy="224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31" y="17"/>
                    </a:cxn>
                    <a:cxn ang="0">
                      <a:pos x="47" y="44"/>
                    </a:cxn>
                    <a:cxn ang="0">
                      <a:pos x="63" y="81"/>
                    </a:cxn>
                    <a:cxn ang="0">
                      <a:pos x="78" y="129"/>
                    </a:cxn>
                    <a:cxn ang="0">
                      <a:pos x="78" y="179"/>
                    </a:cxn>
                    <a:cxn ang="0">
                      <a:pos x="70" y="223"/>
                    </a:cxn>
                    <a:cxn ang="0">
                      <a:pos x="63" y="223"/>
                    </a:cxn>
                    <a:cxn ang="0">
                      <a:pos x="70" y="179"/>
                    </a:cxn>
                    <a:cxn ang="0">
                      <a:pos x="70" y="142"/>
                    </a:cxn>
                    <a:cxn ang="0">
                      <a:pos x="54" y="101"/>
                    </a:cxn>
                    <a:cxn ang="0">
                      <a:pos x="31" y="61"/>
                    </a:cxn>
                    <a:cxn ang="0">
                      <a:pos x="0" y="1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79" h="224">
                      <a:moveTo>
                        <a:pt x="16" y="0"/>
                      </a:moveTo>
                      <a:lnTo>
                        <a:pt x="31" y="17"/>
                      </a:lnTo>
                      <a:lnTo>
                        <a:pt x="47" y="44"/>
                      </a:lnTo>
                      <a:lnTo>
                        <a:pt x="63" y="81"/>
                      </a:lnTo>
                      <a:lnTo>
                        <a:pt x="78" y="129"/>
                      </a:lnTo>
                      <a:lnTo>
                        <a:pt x="78" y="179"/>
                      </a:lnTo>
                      <a:lnTo>
                        <a:pt x="70" y="223"/>
                      </a:lnTo>
                      <a:lnTo>
                        <a:pt x="63" y="223"/>
                      </a:lnTo>
                      <a:lnTo>
                        <a:pt x="70" y="179"/>
                      </a:lnTo>
                      <a:lnTo>
                        <a:pt x="70" y="142"/>
                      </a:lnTo>
                      <a:lnTo>
                        <a:pt x="54" y="101"/>
                      </a:lnTo>
                      <a:lnTo>
                        <a:pt x="31" y="61"/>
                      </a:lnTo>
                      <a:lnTo>
                        <a:pt x="0" y="1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" name="Freeform 59"/>
                <p:cNvSpPr>
                  <a:spLocks/>
                </p:cNvSpPr>
                <p:nvPr/>
              </p:nvSpPr>
              <p:spPr bwMode="auto">
                <a:xfrm>
                  <a:off x="334" y="3554"/>
                  <a:ext cx="213" cy="421"/>
                </a:xfrm>
                <a:custGeom>
                  <a:avLst/>
                  <a:gdLst/>
                  <a:ahLst/>
                  <a:cxnLst>
                    <a:cxn ang="0">
                      <a:pos x="209" y="65"/>
                    </a:cxn>
                    <a:cxn ang="0">
                      <a:pos x="194" y="38"/>
                    </a:cxn>
                    <a:cxn ang="0">
                      <a:pos x="187" y="27"/>
                    </a:cxn>
                    <a:cxn ang="0">
                      <a:pos x="172" y="18"/>
                    </a:cxn>
                    <a:cxn ang="0">
                      <a:pos x="157" y="10"/>
                    </a:cxn>
                    <a:cxn ang="0">
                      <a:pos x="137" y="2"/>
                    </a:cxn>
                    <a:cxn ang="0">
                      <a:pos x="120" y="0"/>
                    </a:cxn>
                    <a:cxn ang="0">
                      <a:pos x="105" y="4"/>
                    </a:cxn>
                    <a:cxn ang="0">
                      <a:pos x="87" y="8"/>
                    </a:cxn>
                    <a:cxn ang="0">
                      <a:pos x="67" y="16"/>
                    </a:cxn>
                    <a:cxn ang="0">
                      <a:pos x="55" y="32"/>
                    </a:cxn>
                    <a:cxn ang="0">
                      <a:pos x="42" y="54"/>
                    </a:cxn>
                    <a:cxn ang="0">
                      <a:pos x="30" y="71"/>
                    </a:cxn>
                    <a:cxn ang="0">
                      <a:pos x="20" y="89"/>
                    </a:cxn>
                    <a:cxn ang="0">
                      <a:pos x="8" y="113"/>
                    </a:cxn>
                    <a:cxn ang="0">
                      <a:pos x="0" y="164"/>
                    </a:cxn>
                    <a:cxn ang="0">
                      <a:pos x="3" y="202"/>
                    </a:cxn>
                    <a:cxn ang="0">
                      <a:pos x="13" y="258"/>
                    </a:cxn>
                    <a:cxn ang="0">
                      <a:pos x="30" y="306"/>
                    </a:cxn>
                    <a:cxn ang="0">
                      <a:pos x="67" y="420"/>
                    </a:cxn>
                    <a:cxn ang="0">
                      <a:pos x="53" y="298"/>
                    </a:cxn>
                    <a:cxn ang="0">
                      <a:pos x="45" y="255"/>
                    </a:cxn>
                    <a:cxn ang="0">
                      <a:pos x="40" y="218"/>
                    </a:cxn>
                    <a:cxn ang="0">
                      <a:pos x="37" y="178"/>
                    </a:cxn>
                    <a:cxn ang="0">
                      <a:pos x="42" y="134"/>
                    </a:cxn>
                    <a:cxn ang="0">
                      <a:pos x="48" y="100"/>
                    </a:cxn>
                    <a:cxn ang="0">
                      <a:pos x="57" y="58"/>
                    </a:cxn>
                    <a:cxn ang="0">
                      <a:pos x="73" y="38"/>
                    </a:cxn>
                    <a:cxn ang="0">
                      <a:pos x="92" y="30"/>
                    </a:cxn>
                    <a:cxn ang="0">
                      <a:pos x="145" y="26"/>
                    </a:cxn>
                    <a:cxn ang="0">
                      <a:pos x="177" y="40"/>
                    </a:cxn>
                    <a:cxn ang="0">
                      <a:pos x="212" y="71"/>
                    </a:cxn>
                    <a:cxn ang="0">
                      <a:pos x="209" y="65"/>
                    </a:cxn>
                  </a:cxnLst>
                  <a:rect l="0" t="0" r="r" b="b"/>
                  <a:pathLst>
                    <a:path w="213" h="421">
                      <a:moveTo>
                        <a:pt x="209" y="65"/>
                      </a:moveTo>
                      <a:lnTo>
                        <a:pt x="194" y="38"/>
                      </a:lnTo>
                      <a:lnTo>
                        <a:pt x="187" y="27"/>
                      </a:lnTo>
                      <a:lnTo>
                        <a:pt x="172" y="18"/>
                      </a:lnTo>
                      <a:lnTo>
                        <a:pt x="157" y="10"/>
                      </a:lnTo>
                      <a:lnTo>
                        <a:pt x="137" y="2"/>
                      </a:lnTo>
                      <a:lnTo>
                        <a:pt x="120" y="0"/>
                      </a:lnTo>
                      <a:lnTo>
                        <a:pt x="105" y="4"/>
                      </a:lnTo>
                      <a:lnTo>
                        <a:pt x="87" y="8"/>
                      </a:lnTo>
                      <a:lnTo>
                        <a:pt x="67" y="16"/>
                      </a:lnTo>
                      <a:lnTo>
                        <a:pt x="55" y="32"/>
                      </a:lnTo>
                      <a:lnTo>
                        <a:pt x="42" y="54"/>
                      </a:lnTo>
                      <a:lnTo>
                        <a:pt x="30" y="71"/>
                      </a:lnTo>
                      <a:lnTo>
                        <a:pt x="20" y="89"/>
                      </a:lnTo>
                      <a:lnTo>
                        <a:pt x="8" y="113"/>
                      </a:lnTo>
                      <a:lnTo>
                        <a:pt x="0" y="164"/>
                      </a:lnTo>
                      <a:lnTo>
                        <a:pt x="3" y="202"/>
                      </a:lnTo>
                      <a:lnTo>
                        <a:pt x="13" y="258"/>
                      </a:lnTo>
                      <a:lnTo>
                        <a:pt x="30" y="306"/>
                      </a:lnTo>
                      <a:lnTo>
                        <a:pt x="67" y="420"/>
                      </a:lnTo>
                      <a:lnTo>
                        <a:pt x="53" y="298"/>
                      </a:lnTo>
                      <a:lnTo>
                        <a:pt x="45" y="255"/>
                      </a:lnTo>
                      <a:lnTo>
                        <a:pt x="40" y="218"/>
                      </a:lnTo>
                      <a:lnTo>
                        <a:pt x="37" y="178"/>
                      </a:lnTo>
                      <a:lnTo>
                        <a:pt x="42" y="134"/>
                      </a:lnTo>
                      <a:lnTo>
                        <a:pt x="48" y="100"/>
                      </a:lnTo>
                      <a:lnTo>
                        <a:pt x="57" y="58"/>
                      </a:lnTo>
                      <a:lnTo>
                        <a:pt x="73" y="38"/>
                      </a:lnTo>
                      <a:lnTo>
                        <a:pt x="92" y="30"/>
                      </a:lnTo>
                      <a:lnTo>
                        <a:pt x="145" y="26"/>
                      </a:lnTo>
                      <a:lnTo>
                        <a:pt x="177" y="40"/>
                      </a:lnTo>
                      <a:lnTo>
                        <a:pt x="212" y="71"/>
                      </a:lnTo>
                      <a:lnTo>
                        <a:pt x="209" y="65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Freeform 60"/>
                <p:cNvSpPr>
                  <a:spLocks/>
                </p:cNvSpPr>
                <p:nvPr/>
              </p:nvSpPr>
              <p:spPr bwMode="auto">
                <a:xfrm>
                  <a:off x="487" y="3254"/>
                  <a:ext cx="218" cy="412"/>
                </a:xfrm>
                <a:custGeom>
                  <a:avLst/>
                  <a:gdLst/>
                  <a:ahLst/>
                  <a:cxnLst>
                    <a:cxn ang="0">
                      <a:pos x="64" y="411"/>
                    </a:cxn>
                    <a:cxn ang="0">
                      <a:pos x="48" y="340"/>
                    </a:cxn>
                    <a:cxn ang="0">
                      <a:pos x="42" y="310"/>
                    </a:cxn>
                    <a:cxn ang="0">
                      <a:pos x="26" y="273"/>
                    </a:cxn>
                    <a:cxn ang="0">
                      <a:pos x="11" y="238"/>
                    </a:cxn>
                    <a:cxn ang="0">
                      <a:pos x="2" y="217"/>
                    </a:cxn>
                    <a:cxn ang="0">
                      <a:pos x="0" y="196"/>
                    </a:cxn>
                    <a:cxn ang="0">
                      <a:pos x="4" y="165"/>
                    </a:cxn>
                    <a:cxn ang="0">
                      <a:pos x="7" y="134"/>
                    </a:cxn>
                    <a:cxn ang="0">
                      <a:pos x="30" y="57"/>
                    </a:cxn>
                    <a:cxn ang="0">
                      <a:pos x="42" y="38"/>
                    </a:cxn>
                    <a:cxn ang="0">
                      <a:pos x="62" y="17"/>
                    </a:cxn>
                    <a:cxn ang="0">
                      <a:pos x="79" y="5"/>
                    </a:cxn>
                    <a:cxn ang="0">
                      <a:pos x="101" y="0"/>
                    </a:cxn>
                    <a:cxn ang="0">
                      <a:pos x="118" y="9"/>
                    </a:cxn>
                    <a:cxn ang="0">
                      <a:pos x="141" y="17"/>
                    </a:cxn>
                    <a:cxn ang="0">
                      <a:pos x="163" y="42"/>
                    </a:cxn>
                    <a:cxn ang="0">
                      <a:pos x="171" y="59"/>
                    </a:cxn>
                    <a:cxn ang="0">
                      <a:pos x="185" y="84"/>
                    </a:cxn>
                    <a:cxn ang="0">
                      <a:pos x="196" y="105"/>
                    </a:cxn>
                    <a:cxn ang="0">
                      <a:pos x="215" y="213"/>
                    </a:cxn>
                    <a:cxn ang="0">
                      <a:pos x="217" y="233"/>
                    </a:cxn>
                    <a:cxn ang="0">
                      <a:pos x="213" y="269"/>
                    </a:cxn>
                    <a:cxn ang="0">
                      <a:pos x="201" y="369"/>
                    </a:cxn>
                    <a:cxn ang="0">
                      <a:pos x="202" y="271"/>
                    </a:cxn>
                    <a:cxn ang="0">
                      <a:pos x="196" y="227"/>
                    </a:cxn>
                    <a:cxn ang="0">
                      <a:pos x="191" y="201"/>
                    </a:cxn>
                    <a:cxn ang="0">
                      <a:pos x="182" y="165"/>
                    </a:cxn>
                    <a:cxn ang="0">
                      <a:pos x="173" y="129"/>
                    </a:cxn>
                    <a:cxn ang="0">
                      <a:pos x="160" y="95"/>
                    </a:cxn>
                    <a:cxn ang="0">
                      <a:pos x="145" y="63"/>
                    </a:cxn>
                    <a:cxn ang="0">
                      <a:pos x="132" y="34"/>
                    </a:cxn>
                    <a:cxn ang="0">
                      <a:pos x="118" y="17"/>
                    </a:cxn>
                    <a:cxn ang="0">
                      <a:pos x="103" y="11"/>
                    </a:cxn>
                    <a:cxn ang="0">
                      <a:pos x="88" y="17"/>
                    </a:cxn>
                    <a:cxn ang="0">
                      <a:pos x="77" y="33"/>
                    </a:cxn>
                    <a:cxn ang="0">
                      <a:pos x="70" y="59"/>
                    </a:cxn>
                    <a:cxn ang="0">
                      <a:pos x="70" y="79"/>
                    </a:cxn>
                    <a:cxn ang="0">
                      <a:pos x="65" y="117"/>
                    </a:cxn>
                    <a:cxn ang="0">
                      <a:pos x="59" y="140"/>
                    </a:cxn>
                    <a:cxn ang="0">
                      <a:pos x="44" y="177"/>
                    </a:cxn>
                    <a:cxn ang="0">
                      <a:pos x="42" y="196"/>
                    </a:cxn>
                    <a:cxn ang="0">
                      <a:pos x="39" y="215"/>
                    </a:cxn>
                    <a:cxn ang="0">
                      <a:pos x="39" y="242"/>
                    </a:cxn>
                    <a:cxn ang="0">
                      <a:pos x="65" y="334"/>
                    </a:cxn>
                    <a:cxn ang="0">
                      <a:pos x="64" y="411"/>
                    </a:cxn>
                  </a:cxnLst>
                  <a:rect l="0" t="0" r="r" b="b"/>
                  <a:pathLst>
                    <a:path w="218" h="412">
                      <a:moveTo>
                        <a:pt x="64" y="411"/>
                      </a:moveTo>
                      <a:lnTo>
                        <a:pt x="48" y="340"/>
                      </a:lnTo>
                      <a:lnTo>
                        <a:pt x="42" y="310"/>
                      </a:lnTo>
                      <a:lnTo>
                        <a:pt x="26" y="273"/>
                      </a:lnTo>
                      <a:lnTo>
                        <a:pt x="11" y="238"/>
                      </a:lnTo>
                      <a:lnTo>
                        <a:pt x="2" y="217"/>
                      </a:lnTo>
                      <a:lnTo>
                        <a:pt x="0" y="196"/>
                      </a:lnTo>
                      <a:lnTo>
                        <a:pt x="4" y="165"/>
                      </a:lnTo>
                      <a:lnTo>
                        <a:pt x="7" y="134"/>
                      </a:lnTo>
                      <a:lnTo>
                        <a:pt x="30" y="57"/>
                      </a:lnTo>
                      <a:lnTo>
                        <a:pt x="42" y="38"/>
                      </a:lnTo>
                      <a:lnTo>
                        <a:pt x="62" y="17"/>
                      </a:lnTo>
                      <a:lnTo>
                        <a:pt x="79" y="5"/>
                      </a:lnTo>
                      <a:lnTo>
                        <a:pt x="101" y="0"/>
                      </a:lnTo>
                      <a:lnTo>
                        <a:pt x="118" y="9"/>
                      </a:lnTo>
                      <a:lnTo>
                        <a:pt x="141" y="17"/>
                      </a:lnTo>
                      <a:lnTo>
                        <a:pt x="163" y="42"/>
                      </a:lnTo>
                      <a:lnTo>
                        <a:pt x="171" y="59"/>
                      </a:lnTo>
                      <a:lnTo>
                        <a:pt x="185" y="84"/>
                      </a:lnTo>
                      <a:lnTo>
                        <a:pt x="196" y="105"/>
                      </a:lnTo>
                      <a:lnTo>
                        <a:pt x="215" y="213"/>
                      </a:lnTo>
                      <a:lnTo>
                        <a:pt x="217" y="233"/>
                      </a:lnTo>
                      <a:lnTo>
                        <a:pt x="213" y="269"/>
                      </a:lnTo>
                      <a:lnTo>
                        <a:pt x="201" y="369"/>
                      </a:lnTo>
                      <a:lnTo>
                        <a:pt x="202" y="271"/>
                      </a:lnTo>
                      <a:lnTo>
                        <a:pt x="196" y="227"/>
                      </a:lnTo>
                      <a:lnTo>
                        <a:pt x="191" y="201"/>
                      </a:lnTo>
                      <a:lnTo>
                        <a:pt x="182" y="165"/>
                      </a:lnTo>
                      <a:lnTo>
                        <a:pt x="173" y="129"/>
                      </a:lnTo>
                      <a:lnTo>
                        <a:pt x="160" y="95"/>
                      </a:lnTo>
                      <a:lnTo>
                        <a:pt x="145" y="63"/>
                      </a:lnTo>
                      <a:lnTo>
                        <a:pt x="132" y="34"/>
                      </a:lnTo>
                      <a:lnTo>
                        <a:pt x="118" y="17"/>
                      </a:lnTo>
                      <a:lnTo>
                        <a:pt x="103" y="11"/>
                      </a:lnTo>
                      <a:lnTo>
                        <a:pt x="88" y="17"/>
                      </a:lnTo>
                      <a:lnTo>
                        <a:pt x="77" y="33"/>
                      </a:lnTo>
                      <a:lnTo>
                        <a:pt x="70" y="59"/>
                      </a:lnTo>
                      <a:lnTo>
                        <a:pt x="70" y="79"/>
                      </a:lnTo>
                      <a:lnTo>
                        <a:pt x="65" y="117"/>
                      </a:lnTo>
                      <a:lnTo>
                        <a:pt x="59" y="140"/>
                      </a:lnTo>
                      <a:lnTo>
                        <a:pt x="44" y="177"/>
                      </a:lnTo>
                      <a:lnTo>
                        <a:pt x="42" y="196"/>
                      </a:lnTo>
                      <a:lnTo>
                        <a:pt x="39" y="215"/>
                      </a:lnTo>
                      <a:lnTo>
                        <a:pt x="39" y="242"/>
                      </a:lnTo>
                      <a:lnTo>
                        <a:pt x="65" y="334"/>
                      </a:lnTo>
                      <a:lnTo>
                        <a:pt x="64" y="41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" name="Group 63"/>
                <p:cNvGrpSpPr>
                  <a:grpSpLocks/>
                </p:cNvGrpSpPr>
                <p:nvPr/>
              </p:nvGrpSpPr>
              <p:grpSpPr bwMode="auto">
                <a:xfrm>
                  <a:off x="608" y="2841"/>
                  <a:ext cx="525" cy="601"/>
                  <a:chOff x="608" y="2841"/>
                  <a:chExt cx="525" cy="601"/>
                </a:xfrm>
              </p:grpSpPr>
              <p:sp>
                <p:nvSpPr>
                  <p:cNvPr id="1085" name="Freeform 61"/>
                  <p:cNvSpPr>
                    <a:spLocks/>
                  </p:cNvSpPr>
                  <p:nvPr/>
                </p:nvSpPr>
                <p:spPr bwMode="auto">
                  <a:xfrm>
                    <a:off x="608" y="2841"/>
                    <a:ext cx="289" cy="598"/>
                  </a:xfrm>
                  <a:custGeom>
                    <a:avLst/>
                    <a:gdLst/>
                    <a:ahLst/>
                    <a:cxnLst>
                      <a:cxn ang="0">
                        <a:pos x="271" y="14"/>
                      </a:cxn>
                      <a:cxn ang="0">
                        <a:pos x="269" y="0"/>
                      </a:cxn>
                      <a:cxn ang="0">
                        <a:pos x="249" y="5"/>
                      </a:cxn>
                      <a:cxn ang="0">
                        <a:pos x="237" y="21"/>
                      </a:cxn>
                      <a:cxn ang="0">
                        <a:pos x="8" y="131"/>
                      </a:cxn>
                      <a:cxn ang="0">
                        <a:pos x="212" y="53"/>
                      </a:cxn>
                      <a:cxn ang="0">
                        <a:pos x="215" y="68"/>
                      </a:cxn>
                      <a:cxn ang="0">
                        <a:pos x="115" y="162"/>
                      </a:cxn>
                      <a:cxn ang="0">
                        <a:pos x="238" y="87"/>
                      </a:cxn>
                      <a:cxn ang="0">
                        <a:pos x="222" y="118"/>
                      </a:cxn>
                      <a:cxn ang="0">
                        <a:pos x="183" y="169"/>
                      </a:cxn>
                      <a:cxn ang="0">
                        <a:pos x="63" y="305"/>
                      </a:cxn>
                      <a:cxn ang="0">
                        <a:pos x="68" y="294"/>
                      </a:cxn>
                      <a:cxn ang="0">
                        <a:pos x="146" y="210"/>
                      </a:cxn>
                      <a:cxn ang="0">
                        <a:pos x="208" y="144"/>
                      </a:cxn>
                      <a:cxn ang="0">
                        <a:pos x="237" y="113"/>
                      </a:cxn>
                      <a:cxn ang="0">
                        <a:pos x="242" y="123"/>
                      </a:cxn>
                      <a:cxn ang="0">
                        <a:pos x="208" y="164"/>
                      </a:cxn>
                      <a:cxn ang="0">
                        <a:pos x="160" y="222"/>
                      </a:cxn>
                      <a:cxn ang="0">
                        <a:pos x="222" y="144"/>
                      </a:cxn>
                      <a:cxn ang="0">
                        <a:pos x="242" y="123"/>
                      </a:cxn>
                      <a:cxn ang="0">
                        <a:pos x="244" y="146"/>
                      </a:cxn>
                      <a:cxn ang="0">
                        <a:pos x="222" y="185"/>
                      </a:cxn>
                      <a:cxn ang="0">
                        <a:pos x="160" y="238"/>
                      </a:cxn>
                      <a:cxn ang="0">
                        <a:pos x="106" y="285"/>
                      </a:cxn>
                      <a:cxn ang="0">
                        <a:pos x="168" y="236"/>
                      </a:cxn>
                      <a:cxn ang="0">
                        <a:pos x="232" y="180"/>
                      </a:cxn>
                      <a:cxn ang="0">
                        <a:pos x="230" y="199"/>
                      </a:cxn>
                      <a:cxn ang="0">
                        <a:pos x="232" y="232"/>
                      </a:cxn>
                      <a:cxn ang="0">
                        <a:pos x="222" y="248"/>
                      </a:cxn>
                      <a:cxn ang="0">
                        <a:pos x="170" y="296"/>
                      </a:cxn>
                      <a:cxn ang="0">
                        <a:pos x="72" y="372"/>
                      </a:cxn>
                      <a:cxn ang="0">
                        <a:pos x="87" y="356"/>
                      </a:cxn>
                      <a:cxn ang="0">
                        <a:pos x="208" y="263"/>
                      </a:cxn>
                      <a:cxn ang="0">
                        <a:pos x="246" y="223"/>
                      </a:cxn>
                      <a:cxn ang="0">
                        <a:pos x="149" y="343"/>
                      </a:cxn>
                      <a:cxn ang="0">
                        <a:pos x="245" y="259"/>
                      </a:cxn>
                      <a:cxn ang="0">
                        <a:pos x="242" y="293"/>
                      </a:cxn>
                      <a:cxn ang="0">
                        <a:pos x="194" y="372"/>
                      </a:cxn>
                      <a:cxn ang="0">
                        <a:pos x="111" y="429"/>
                      </a:cxn>
                      <a:cxn ang="0">
                        <a:pos x="34" y="481"/>
                      </a:cxn>
                      <a:cxn ang="0">
                        <a:pos x="150" y="409"/>
                      </a:cxn>
                      <a:cxn ang="0">
                        <a:pos x="198" y="367"/>
                      </a:cxn>
                      <a:cxn ang="0">
                        <a:pos x="242" y="306"/>
                      </a:cxn>
                      <a:cxn ang="0">
                        <a:pos x="237" y="334"/>
                      </a:cxn>
                      <a:cxn ang="0">
                        <a:pos x="234" y="361"/>
                      </a:cxn>
                      <a:cxn ang="0">
                        <a:pos x="237" y="387"/>
                      </a:cxn>
                      <a:cxn ang="0">
                        <a:pos x="194" y="440"/>
                      </a:cxn>
                      <a:cxn ang="0">
                        <a:pos x="114" y="487"/>
                      </a:cxn>
                      <a:cxn ang="0">
                        <a:pos x="119" y="483"/>
                      </a:cxn>
                      <a:cxn ang="0">
                        <a:pos x="218" y="419"/>
                      </a:cxn>
                      <a:cxn ang="0">
                        <a:pos x="213" y="435"/>
                      </a:cxn>
                      <a:cxn ang="0">
                        <a:pos x="218" y="445"/>
                      </a:cxn>
                      <a:cxn ang="0">
                        <a:pos x="222" y="460"/>
                      </a:cxn>
                      <a:cxn ang="0">
                        <a:pos x="174" y="508"/>
                      </a:cxn>
                      <a:cxn ang="0">
                        <a:pos x="120" y="518"/>
                      </a:cxn>
                      <a:cxn ang="0">
                        <a:pos x="218" y="476"/>
                      </a:cxn>
                      <a:cxn ang="0">
                        <a:pos x="213" y="500"/>
                      </a:cxn>
                      <a:cxn ang="0">
                        <a:pos x="219" y="513"/>
                      </a:cxn>
                      <a:cxn ang="0">
                        <a:pos x="106" y="597"/>
                      </a:cxn>
                      <a:cxn ang="0">
                        <a:pos x="213" y="533"/>
                      </a:cxn>
                      <a:cxn ang="0">
                        <a:pos x="236" y="510"/>
                      </a:cxn>
                      <a:cxn ang="0">
                        <a:pos x="250" y="489"/>
                      </a:cxn>
                    </a:cxnLst>
                    <a:rect l="0" t="0" r="r" b="b"/>
                    <a:pathLst>
                      <a:path w="289" h="598">
                        <a:moveTo>
                          <a:pt x="267" y="46"/>
                        </a:moveTo>
                        <a:lnTo>
                          <a:pt x="271" y="14"/>
                        </a:lnTo>
                        <a:lnTo>
                          <a:pt x="288" y="11"/>
                        </a:lnTo>
                        <a:lnTo>
                          <a:pt x="269" y="0"/>
                        </a:lnTo>
                        <a:lnTo>
                          <a:pt x="262" y="1"/>
                        </a:lnTo>
                        <a:lnTo>
                          <a:pt x="249" y="5"/>
                        </a:lnTo>
                        <a:lnTo>
                          <a:pt x="248" y="15"/>
                        </a:lnTo>
                        <a:lnTo>
                          <a:pt x="237" y="21"/>
                        </a:lnTo>
                        <a:lnTo>
                          <a:pt x="140" y="107"/>
                        </a:lnTo>
                        <a:lnTo>
                          <a:pt x="8" y="131"/>
                        </a:lnTo>
                        <a:lnTo>
                          <a:pt x="138" y="106"/>
                        </a:lnTo>
                        <a:lnTo>
                          <a:pt x="212" y="53"/>
                        </a:lnTo>
                        <a:lnTo>
                          <a:pt x="237" y="45"/>
                        </a:lnTo>
                        <a:lnTo>
                          <a:pt x="215" y="68"/>
                        </a:lnTo>
                        <a:lnTo>
                          <a:pt x="237" y="70"/>
                        </a:lnTo>
                        <a:lnTo>
                          <a:pt x="115" y="162"/>
                        </a:lnTo>
                        <a:lnTo>
                          <a:pt x="198" y="104"/>
                        </a:lnTo>
                        <a:lnTo>
                          <a:pt x="238" y="87"/>
                        </a:lnTo>
                        <a:lnTo>
                          <a:pt x="237" y="100"/>
                        </a:lnTo>
                        <a:lnTo>
                          <a:pt x="222" y="118"/>
                        </a:lnTo>
                        <a:lnTo>
                          <a:pt x="212" y="134"/>
                        </a:lnTo>
                        <a:lnTo>
                          <a:pt x="183" y="169"/>
                        </a:lnTo>
                        <a:lnTo>
                          <a:pt x="130" y="232"/>
                        </a:lnTo>
                        <a:lnTo>
                          <a:pt x="63" y="305"/>
                        </a:lnTo>
                        <a:lnTo>
                          <a:pt x="9" y="356"/>
                        </a:lnTo>
                        <a:lnTo>
                          <a:pt x="68" y="294"/>
                        </a:lnTo>
                        <a:lnTo>
                          <a:pt x="102" y="257"/>
                        </a:lnTo>
                        <a:lnTo>
                          <a:pt x="146" y="210"/>
                        </a:lnTo>
                        <a:lnTo>
                          <a:pt x="169" y="180"/>
                        </a:lnTo>
                        <a:lnTo>
                          <a:pt x="208" y="144"/>
                        </a:lnTo>
                        <a:lnTo>
                          <a:pt x="222" y="128"/>
                        </a:lnTo>
                        <a:lnTo>
                          <a:pt x="237" y="113"/>
                        </a:lnTo>
                        <a:lnTo>
                          <a:pt x="229" y="114"/>
                        </a:lnTo>
                        <a:lnTo>
                          <a:pt x="242" y="123"/>
                        </a:lnTo>
                        <a:lnTo>
                          <a:pt x="228" y="134"/>
                        </a:lnTo>
                        <a:lnTo>
                          <a:pt x="208" y="164"/>
                        </a:lnTo>
                        <a:lnTo>
                          <a:pt x="185" y="197"/>
                        </a:lnTo>
                        <a:lnTo>
                          <a:pt x="160" y="222"/>
                        </a:lnTo>
                        <a:lnTo>
                          <a:pt x="203" y="169"/>
                        </a:lnTo>
                        <a:lnTo>
                          <a:pt x="222" y="144"/>
                        </a:lnTo>
                        <a:lnTo>
                          <a:pt x="237" y="123"/>
                        </a:lnTo>
                        <a:lnTo>
                          <a:pt x="242" y="123"/>
                        </a:lnTo>
                        <a:lnTo>
                          <a:pt x="231" y="154"/>
                        </a:lnTo>
                        <a:lnTo>
                          <a:pt x="244" y="146"/>
                        </a:lnTo>
                        <a:lnTo>
                          <a:pt x="237" y="164"/>
                        </a:lnTo>
                        <a:lnTo>
                          <a:pt x="222" y="185"/>
                        </a:lnTo>
                        <a:lnTo>
                          <a:pt x="194" y="216"/>
                        </a:lnTo>
                        <a:lnTo>
                          <a:pt x="160" y="238"/>
                        </a:lnTo>
                        <a:lnTo>
                          <a:pt x="130" y="263"/>
                        </a:lnTo>
                        <a:lnTo>
                          <a:pt x="106" y="285"/>
                        </a:lnTo>
                        <a:lnTo>
                          <a:pt x="120" y="274"/>
                        </a:lnTo>
                        <a:lnTo>
                          <a:pt x="168" y="236"/>
                        </a:lnTo>
                        <a:lnTo>
                          <a:pt x="222" y="191"/>
                        </a:lnTo>
                        <a:lnTo>
                          <a:pt x="232" y="180"/>
                        </a:lnTo>
                        <a:lnTo>
                          <a:pt x="242" y="164"/>
                        </a:lnTo>
                        <a:lnTo>
                          <a:pt x="230" y="199"/>
                        </a:lnTo>
                        <a:lnTo>
                          <a:pt x="250" y="186"/>
                        </a:lnTo>
                        <a:lnTo>
                          <a:pt x="232" y="232"/>
                        </a:lnTo>
                        <a:lnTo>
                          <a:pt x="228" y="242"/>
                        </a:lnTo>
                        <a:lnTo>
                          <a:pt x="222" y="248"/>
                        </a:lnTo>
                        <a:lnTo>
                          <a:pt x="197" y="273"/>
                        </a:lnTo>
                        <a:lnTo>
                          <a:pt x="170" y="296"/>
                        </a:lnTo>
                        <a:lnTo>
                          <a:pt x="120" y="336"/>
                        </a:lnTo>
                        <a:lnTo>
                          <a:pt x="72" y="372"/>
                        </a:lnTo>
                        <a:lnTo>
                          <a:pt x="0" y="424"/>
                        </a:lnTo>
                        <a:lnTo>
                          <a:pt x="87" y="356"/>
                        </a:lnTo>
                        <a:lnTo>
                          <a:pt x="174" y="289"/>
                        </a:lnTo>
                        <a:lnTo>
                          <a:pt x="208" y="263"/>
                        </a:lnTo>
                        <a:lnTo>
                          <a:pt x="229" y="235"/>
                        </a:lnTo>
                        <a:lnTo>
                          <a:pt x="246" y="223"/>
                        </a:lnTo>
                        <a:lnTo>
                          <a:pt x="250" y="225"/>
                        </a:lnTo>
                        <a:lnTo>
                          <a:pt x="149" y="343"/>
                        </a:lnTo>
                        <a:lnTo>
                          <a:pt x="226" y="262"/>
                        </a:lnTo>
                        <a:lnTo>
                          <a:pt x="245" y="259"/>
                        </a:lnTo>
                        <a:lnTo>
                          <a:pt x="223" y="303"/>
                        </a:lnTo>
                        <a:lnTo>
                          <a:pt x="242" y="293"/>
                        </a:lnTo>
                        <a:lnTo>
                          <a:pt x="213" y="341"/>
                        </a:lnTo>
                        <a:lnTo>
                          <a:pt x="194" y="372"/>
                        </a:lnTo>
                        <a:lnTo>
                          <a:pt x="160" y="398"/>
                        </a:lnTo>
                        <a:lnTo>
                          <a:pt x="111" y="429"/>
                        </a:lnTo>
                        <a:lnTo>
                          <a:pt x="68" y="460"/>
                        </a:lnTo>
                        <a:lnTo>
                          <a:pt x="34" y="481"/>
                        </a:lnTo>
                        <a:lnTo>
                          <a:pt x="9" y="492"/>
                        </a:lnTo>
                        <a:lnTo>
                          <a:pt x="150" y="409"/>
                        </a:lnTo>
                        <a:lnTo>
                          <a:pt x="183" y="384"/>
                        </a:lnTo>
                        <a:lnTo>
                          <a:pt x="198" y="367"/>
                        </a:lnTo>
                        <a:lnTo>
                          <a:pt x="220" y="336"/>
                        </a:lnTo>
                        <a:lnTo>
                          <a:pt x="242" y="306"/>
                        </a:lnTo>
                        <a:lnTo>
                          <a:pt x="219" y="349"/>
                        </a:lnTo>
                        <a:lnTo>
                          <a:pt x="237" y="334"/>
                        </a:lnTo>
                        <a:lnTo>
                          <a:pt x="218" y="368"/>
                        </a:lnTo>
                        <a:lnTo>
                          <a:pt x="234" y="361"/>
                        </a:lnTo>
                        <a:lnTo>
                          <a:pt x="216" y="402"/>
                        </a:lnTo>
                        <a:lnTo>
                          <a:pt x="237" y="387"/>
                        </a:lnTo>
                        <a:lnTo>
                          <a:pt x="218" y="409"/>
                        </a:lnTo>
                        <a:lnTo>
                          <a:pt x="194" y="440"/>
                        </a:lnTo>
                        <a:lnTo>
                          <a:pt x="174" y="449"/>
                        </a:lnTo>
                        <a:lnTo>
                          <a:pt x="114" y="487"/>
                        </a:lnTo>
                        <a:lnTo>
                          <a:pt x="58" y="508"/>
                        </a:lnTo>
                        <a:lnTo>
                          <a:pt x="119" y="483"/>
                        </a:lnTo>
                        <a:lnTo>
                          <a:pt x="169" y="450"/>
                        </a:lnTo>
                        <a:lnTo>
                          <a:pt x="218" y="419"/>
                        </a:lnTo>
                        <a:lnTo>
                          <a:pt x="232" y="404"/>
                        </a:lnTo>
                        <a:lnTo>
                          <a:pt x="213" y="435"/>
                        </a:lnTo>
                        <a:lnTo>
                          <a:pt x="228" y="429"/>
                        </a:lnTo>
                        <a:lnTo>
                          <a:pt x="218" y="445"/>
                        </a:lnTo>
                        <a:lnTo>
                          <a:pt x="213" y="466"/>
                        </a:lnTo>
                        <a:lnTo>
                          <a:pt x="222" y="460"/>
                        </a:lnTo>
                        <a:lnTo>
                          <a:pt x="211" y="478"/>
                        </a:lnTo>
                        <a:lnTo>
                          <a:pt x="174" y="508"/>
                        </a:lnTo>
                        <a:lnTo>
                          <a:pt x="150" y="512"/>
                        </a:lnTo>
                        <a:lnTo>
                          <a:pt x="120" y="518"/>
                        </a:lnTo>
                        <a:lnTo>
                          <a:pt x="179" y="502"/>
                        </a:lnTo>
                        <a:lnTo>
                          <a:pt x="218" y="476"/>
                        </a:lnTo>
                        <a:lnTo>
                          <a:pt x="228" y="456"/>
                        </a:lnTo>
                        <a:lnTo>
                          <a:pt x="213" y="500"/>
                        </a:lnTo>
                        <a:lnTo>
                          <a:pt x="229" y="489"/>
                        </a:lnTo>
                        <a:lnTo>
                          <a:pt x="219" y="513"/>
                        </a:lnTo>
                        <a:lnTo>
                          <a:pt x="203" y="546"/>
                        </a:lnTo>
                        <a:lnTo>
                          <a:pt x="106" y="597"/>
                        </a:lnTo>
                        <a:lnTo>
                          <a:pt x="204" y="550"/>
                        </a:lnTo>
                        <a:lnTo>
                          <a:pt x="213" y="533"/>
                        </a:lnTo>
                        <a:lnTo>
                          <a:pt x="219" y="523"/>
                        </a:lnTo>
                        <a:lnTo>
                          <a:pt x="236" y="510"/>
                        </a:lnTo>
                        <a:lnTo>
                          <a:pt x="246" y="534"/>
                        </a:lnTo>
                        <a:lnTo>
                          <a:pt x="250" y="489"/>
                        </a:lnTo>
                        <a:lnTo>
                          <a:pt x="267" y="46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6" name="Freeform 62"/>
                  <p:cNvSpPr>
                    <a:spLocks/>
                  </p:cNvSpPr>
                  <p:nvPr/>
                </p:nvSpPr>
                <p:spPr bwMode="auto">
                  <a:xfrm>
                    <a:off x="852" y="2841"/>
                    <a:ext cx="281" cy="601"/>
                  </a:xfrm>
                  <a:custGeom>
                    <a:avLst/>
                    <a:gdLst/>
                    <a:ahLst/>
                    <a:cxnLst>
                      <a:cxn ang="0">
                        <a:pos x="2" y="496"/>
                      </a:cxn>
                      <a:cxn ang="0">
                        <a:pos x="11" y="475"/>
                      </a:cxn>
                      <a:cxn ang="0">
                        <a:pos x="80" y="600"/>
                      </a:cxn>
                      <a:cxn ang="0">
                        <a:pos x="25" y="479"/>
                      </a:cxn>
                      <a:cxn ang="0">
                        <a:pos x="31" y="465"/>
                      </a:cxn>
                      <a:cxn ang="0">
                        <a:pos x="99" y="554"/>
                      </a:cxn>
                      <a:cxn ang="0">
                        <a:pos x="29" y="460"/>
                      </a:cxn>
                      <a:cxn ang="0">
                        <a:pos x="38" y="440"/>
                      </a:cxn>
                      <a:cxn ang="0">
                        <a:pos x="46" y="418"/>
                      </a:cxn>
                      <a:cxn ang="0">
                        <a:pos x="41" y="403"/>
                      </a:cxn>
                      <a:cxn ang="0">
                        <a:pos x="51" y="394"/>
                      </a:cxn>
                      <a:cxn ang="0">
                        <a:pos x="46" y="393"/>
                      </a:cxn>
                      <a:cxn ang="0">
                        <a:pos x="46" y="372"/>
                      </a:cxn>
                      <a:cxn ang="0">
                        <a:pos x="51" y="356"/>
                      </a:cxn>
                      <a:cxn ang="0">
                        <a:pos x="133" y="461"/>
                      </a:cxn>
                      <a:cxn ang="0">
                        <a:pos x="46" y="351"/>
                      </a:cxn>
                      <a:cxn ang="0">
                        <a:pos x="55" y="351"/>
                      </a:cxn>
                      <a:cxn ang="0">
                        <a:pos x="55" y="319"/>
                      </a:cxn>
                      <a:cxn ang="0">
                        <a:pos x="160" y="393"/>
                      </a:cxn>
                      <a:cxn ang="0">
                        <a:pos x="78" y="342"/>
                      </a:cxn>
                      <a:cxn ang="0">
                        <a:pos x="48" y="299"/>
                      </a:cxn>
                      <a:cxn ang="0">
                        <a:pos x="51" y="283"/>
                      </a:cxn>
                      <a:cxn ang="0">
                        <a:pos x="69" y="297"/>
                      </a:cxn>
                      <a:cxn ang="0">
                        <a:pos x="70" y="278"/>
                      </a:cxn>
                      <a:cxn ang="0">
                        <a:pos x="147" y="310"/>
                      </a:cxn>
                      <a:cxn ang="0">
                        <a:pos x="119" y="294"/>
                      </a:cxn>
                      <a:cxn ang="0">
                        <a:pos x="59" y="253"/>
                      </a:cxn>
                      <a:cxn ang="0">
                        <a:pos x="55" y="225"/>
                      </a:cxn>
                      <a:cxn ang="0">
                        <a:pos x="61" y="209"/>
                      </a:cxn>
                      <a:cxn ang="0">
                        <a:pos x="81" y="221"/>
                      </a:cxn>
                      <a:cxn ang="0">
                        <a:pos x="77" y="193"/>
                      </a:cxn>
                      <a:cxn ang="0">
                        <a:pos x="70" y="174"/>
                      </a:cxn>
                      <a:cxn ang="0">
                        <a:pos x="75" y="163"/>
                      </a:cxn>
                      <a:cxn ang="0">
                        <a:pos x="156" y="214"/>
                      </a:cxn>
                      <a:cxn ang="0">
                        <a:pos x="251" y="253"/>
                      </a:cxn>
                      <a:cxn ang="0">
                        <a:pos x="119" y="190"/>
                      </a:cxn>
                      <a:cxn ang="0">
                        <a:pos x="75" y="163"/>
                      </a:cxn>
                      <a:cxn ang="0">
                        <a:pos x="80" y="148"/>
                      </a:cxn>
                      <a:cxn ang="0">
                        <a:pos x="73" y="115"/>
                      </a:cxn>
                      <a:cxn ang="0">
                        <a:pos x="75" y="92"/>
                      </a:cxn>
                      <a:cxn ang="0">
                        <a:pos x="119" y="120"/>
                      </a:cxn>
                      <a:cxn ang="0">
                        <a:pos x="109" y="112"/>
                      </a:cxn>
                      <a:cxn ang="0">
                        <a:pos x="80" y="92"/>
                      </a:cxn>
                      <a:cxn ang="0">
                        <a:pos x="75" y="81"/>
                      </a:cxn>
                      <a:cxn ang="0">
                        <a:pos x="61" y="66"/>
                      </a:cxn>
                      <a:cxn ang="0">
                        <a:pos x="147" y="93"/>
                      </a:cxn>
                      <a:cxn ang="0">
                        <a:pos x="61" y="45"/>
                      </a:cxn>
                      <a:cxn ang="0">
                        <a:pos x="163" y="45"/>
                      </a:cxn>
                      <a:cxn ang="0">
                        <a:pos x="207" y="39"/>
                      </a:cxn>
                      <a:cxn ang="0">
                        <a:pos x="75" y="45"/>
                      </a:cxn>
                      <a:cxn ang="0">
                        <a:pos x="55" y="18"/>
                      </a:cxn>
                      <a:cxn ang="0">
                        <a:pos x="27" y="8"/>
                      </a:cxn>
                      <a:cxn ang="0">
                        <a:pos x="0" y="522"/>
                      </a:cxn>
                    </a:cxnLst>
                    <a:rect l="0" t="0" r="r" b="b"/>
                    <a:pathLst>
                      <a:path w="281" h="601">
                        <a:moveTo>
                          <a:pt x="0" y="522"/>
                        </a:moveTo>
                        <a:lnTo>
                          <a:pt x="2" y="496"/>
                        </a:lnTo>
                        <a:lnTo>
                          <a:pt x="17" y="511"/>
                        </a:lnTo>
                        <a:lnTo>
                          <a:pt x="11" y="475"/>
                        </a:lnTo>
                        <a:lnTo>
                          <a:pt x="27" y="480"/>
                        </a:lnTo>
                        <a:lnTo>
                          <a:pt x="80" y="600"/>
                        </a:lnTo>
                        <a:lnTo>
                          <a:pt x="31" y="496"/>
                        </a:lnTo>
                        <a:lnTo>
                          <a:pt x="25" y="479"/>
                        </a:lnTo>
                        <a:lnTo>
                          <a:pt x="21" y="461"/>
                        </a:lnTo>
                        <a:lnTo>
                          <a:pt x="31" y="465"/>
                        </a:lnTo>
                        <a:lnTo>
                          <a:pt x="62" y="499"/>
                        </a:lnTo>
                        <a:lnTo>
                          <a:pt x="99" y="554"/>
                        </a:lnTo>
                        <a:lnTo>
                          <a:pt x="46" y="480"/>
                        </a:lnTo>
                        <a:lnTo>
                          <a:pt x="29" y="460"/>
                        </a:lnTo>
                        <a:lnTo>
                          <a:pt x="27" y="431"/>
                        </a:lnTo>
                        <a:lnTo>
                          <a:pt x="38" y="440"/>
                        </a:lnTo>
                        <a:lnTo>
                          <a:pt x="36" y="408"/>
                        </a:lnTo>
                        <a:lnTo>
                          <a:pt x="46" y="418"/>
                        </a:lnTo>
                        <a:lnTo>
                          <a:pt x="95" y="527"/>
                        </a:lnTo>
                        <a:lnTo>
                          <a:pt x="41" y="403"/>
                        </a:lnTo>
                        <a:lnTo>
                          <a:pt x="36" y="382"/>
                        </a:lnTo>
                        <a:lnTo>
                          <a:pt x="51" y="394"/>
                        </a:lnTo>
                        <a:lnTo>
                          <a:pt x="90" y="455"/>
                        </a:lnTo>
                        <a:lnTo>
                          <a:pt x="46" y="393"/>
                        </a:lnTo>
                        <a:lnTo>
                          <a:pt x="31" y="361"/>
                        </a:lnTo>
                        <a:lnTo>
                          <a:pt x="46" y="372"/>
                        </a:lnTo>
                        <a:lnTo>
                          <a:pt x="36" y="351"/>
                        </a:lnTo>
                        <a:lnTo>
                          <a:pt x="51" y="356"/>
                        </a:lnTo>
                        <a:lnTo>
                          <a:pt x="65" y="393"/>
                        </a:lnTo>
                        <a:lnTo>
                          <a:pt x="133" y="461"/>
                        </a:lnTo>
                        <a:lnTo>
                          <a:pt x="61" y="382"/>
                        </a:lnTo>
                        <a:lnTo>
                          <a:pt x="46" y="351"/>
                        </a:lnTo>
                        <a:lnTo>
                          <a:pt x="41" y="335"/>
                        </a:lnTo>
                        <a:lnTo>
                          <a:pt x="55" y="351"/>
                        </a:lnTo>
                        <a:lnTo>
                          <a:pt x="46" y="315"/>
                        </a:lnTo>
                        <a:lnTo>
                          <a:pt x="55" y="319"/>
                        </a:lnTo>
                        <a:lnTo>
                          <a:pt x="63" y="337"/>
                        </a:lnTo>
                        <a:lnTo>
                          <a:pt x="160" y="393"/>
                        </a:lnTo>
                        <a:lnTo>
                          <a:pt x="108" y="360"/>
                        </a:lnTo>
                        <a:lnTo>
                          <a:pt x="78" y="342"/>
                        </a:lnTo>
                        <a:lnTo>
                          <a:pt x="69" y="336"/>
                        </a:lnTo>
                        <a:lnTo>
                          <a:pt x="48" y="299"/>
                        </a:lnTo>
                        <a:lnTo>
                          <a:pt x="55" y="306"/>
                        </a:lnTo>
                        <a:lnTo>
                          <a:pt x="51" y="283"/>
                        </a:lnTo>
                        <a:lnTo>
                          <a:pt x="49" y="287"/>
                        </a:lnTo>
                        <a:lnTo>
                          <a:pt x="69" y="297"/>
                        </a:lnTo>
                        <a:lnTo>
                          <a:pt x="55" y="272"/>
                        </a:lnTo>
                        <a:lnTo>
                          <a:pt x="70" y="278"/>
                        </a:lnTo>
                        <a:lnTo>
                          <a:pt x="107" y="289"/>
                        </a:lnTo>
                        <a:lnTo>
                          <a:pt x="147" y="310"/>
                        </a:lnTo>
                        <a:lnTo>
                          <a:pt x="246" y="387"/>
                        </a:lnTo>
                        <a:lnTo>
                          <a:pt x="119" y="294"/>
                        </a:lnTo>
                        <a:lnTo>
                          <a:pt x="71" y="272"/>
                        </a:lnTo>
                        <a:lnTo>
                          <a:pt x="59" y="253"/>
                        </a:lnTo>
                        <a:lnTo>
                          <a:pt x="77" y="263"/>
                        </a:lnTo>
                        <a:lnTo>
                          <a:pt x="55" y="225"/>
                        </a:lnTo>
                        <a:lnTo>
                          <a:pt x="70" y="228"/>
                        </a:lnTo>
                        <a:lnTo>
                          <a:pt x="61" y="209"/>
                        </a:lnTo>
                        <a:lnTo>
                          <a:pt x="62" y="205"/>
                        </a:lnTo>
                        <a:lnTo>
                          <a:pt x="81" y="221"/>
                        </a:lnTo>
                        <a:lnTo>
                          <a:pt x="63" y="193"/>
                        </a:lnTo>
                        <a:lnTo>
                          <a:pt x="77" y="193"/>
                        </a:lnTo>
                        <a:lnTo>
                          <a:pt x="61" y="174"/>
                        </a:lnTo>
                        <a:lnTo>
                          <a:pt x="70" y="174"/>
                        </a:lnTo>
                        <a:lnTo>
                          <a:pt x="61" y="163"/>
                        </a:lnTo>
                        <a:lnTo>
                          <a:pt x="75" y="163"/>
                        </a:lnTo>
                        <a:lnTo>
                          <a:pt x="106" y="186"/>
                        </a:lnTo>
                        <a:lnTo>
                          <a:pt x="156" y="214"/>
                        </a:lnTo>
                        <a:lnTo>
                          <a:pt x="207" y="237"/>
                        </a:lnTo>
                        <a:lnTo>
                          <a:pt x="251" y="253"/>
                        </a:lnTo>
                        <a:lnTo>
                          <a:pt x="143" y="205"/>
                        </a:lnTo>
                        <a:lnTo>
                          <a:pt x="119" y="190"/>
                        </a:lnTo>
                        <a:lnTo>
                          <a:pt x="81" y="170"/>
                        </a:lnTo>
                        <a:lnTo>
                          <a:pt x="75" y="163"/>
                        </a:lnTo>
                        <a:lnTo>
                          <a:pt x="65" y="143"/>
                        </a:lnTo>
                        <a:lnTo>
                          <a:pt x="80" y="148"/>
                        </a:lnTo>
                        <a:lnTo>
                          <a:pt x="63" y="115"/>
                        </a:lnTo>
                        <a:lnTo>
                          <a:pt x="73" y="115"/>
                        </a:lnTo>
                        <a:lnTo>
                          <a:pt x="61" y="92"/>
                        </a:lnTo>
                        <a:lnTo>
                          <a:pt x="75" y="92"/>
                        </a:lnTo>
                        <a:lnTo>
                          <a:pt x="85" y="103"/>
                        </a:lnTo>
                        <a:lnTo>
                          <a:pt x="119" y="120"/>
                        </a:lnTo>
                        <a:lnTo>
                          <a:pt x="217" y="159"/>
                        </a:lnTo>
                        <a:lnTo>
                          <a:pt x="109" y="112"/>
                        </a:lnTo>
                        <a:lnTo>
                          <a:pt x="85" y="101"/>
                        </a:lnTo>
                        <a:lnTo>
                          <a:pt x="80" y="92"/>
                        </a:lnTo>
                        <a:lnTo>
                          <a:pt x="65" y="76"/>
                        </a:lnTo>
                        <a:lnTo>
                          <a:pt x="75" y="81"/>
                        </a:lnTo>
                        <a:lnTo>
                          <a:pt x="51" y="60"/>
                        </a:lnTo>
                        <a:lnTo>
                          <a:pt x="61" y="66"/>
                        </a:lnTo>
                        <a:lnTo>
                          <a:pt x="83" y="65"/>
                        </a:lnTo>
                        <a:lnTo>
                          <a:pt x="147" y="93"/>
                        </a:lnTo>
                        <a:lnTo>
                          <a:pt x="80" y="66"/>
                        </a:lnTo>
                        <a:lnTo>
                          <a:pt x="61" y="45"/>
                        </a:lnTo>
                        <a:lnTo>
                          <a:pt x="80" y="45"/>
                        </a:lnTo>
                        <a:lnTo>
                          <a:pt x="163" y="45"/>
                        </a:lnTo>
                        <a:lnTo>
                          <a:pt x="280" y="23"/>
                        </a:lnTo>
                        <a:lnTo>
                          <a:pt x="207" y="39"/>
                        </a:lnTo>
                        <a:lnTo>
                          <a:pt x="105" y="49"/>
                        </a:lnTo>
                        <a:lnTo>
                          <a:pt x="75" y="45"/>
                        </a:lnTo>
                        <a:lnTo>
                          <a:pt x="65" y="34"/>
                        </a:lnTo>
                        <a:lnTo>
                          <a:pt x="55" y="18"/>
                        </a:lnTo>
                        <a:lnTo>
                          <a:pt x="33" y="0"/>
                        </a:lnTo>
                        <a:lnTo>
                          <a:pt x="27" y="8"/>
                        </a:lnTo>
                        <a:lnTo>
                          <a:pt x="21" y="2"/>
                        </a:lnTo>
                        <a:lnTo>
                          <a:pt x="0" y="522"/>
                        </a:lnTo>
                      </a:path>
                    </a:pathLst>
                  </a:custGeom>
                  <a:solidFill>
                    <a:schemeClr val="bg2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8" name="Freeform 64"/>
                <p:cNvSpPr>
                  <a:spLocks/>
                </p:cNvSpPr>
                <p:nvPr/>
              </p:nvSpPr>
              <p:spPr bwMode="auto">
                <a:xfrm>
                  <a:off x="857" y="3443"/>
                  <a:ext cx="72" cy="459"/>
                </a:xfrm>
                <a:custGeom>
                  <a:avLst/>
                  <a:gdLst/>
                  <a:ahLst/>
                  <a:cxnLst>
                    <a:cxn ang="0">
                      <a:pos x="15" y="0"/>
                    </a:cxn>
                    <a:cxn ang="0">
                      <a:pos x="29" y="35"/>
                    </a:cxn>
                    <a:cxn ang="0">
                      <a:pos x="42" y="90"/>
                    </a:cxn>
                    <a:cxn ang="0">
                      <a:pos x="57" y="167"/>
                    </a:cxn>
                    <a:cxn ang="0">
                      <a:pos x="71" y="264"/>
                    </a:cxn>
                    <a:cxn ang="0">
                      <a:pos x="71" y="368"/>
                    </a:cxn>
                    <a:cxn ang="0">
                      <a:pos x="64" y="458"/>
                    </a:cxn>
                    <a:cxn ang="0">
                      <a:pos x="57" y="458"/>
                    </a:cxn>
                    <a:cxn ang="0">
                      <a:pos x="64" y="368"/>
                    </a:cxn>
                    <a:cxn ang="0">
                      <a:pos x="64" y="292"/>
                    </a:cxn>
                    <a:cxn ang="0">
                      <a:pos x="49" y="208"/>
                    </a:cxn>
                    <a:cxn ang="0">
                      <a:pos x="29" y="125"/>
                    </a:cxn>
                    <a:cxn ang="0">
                      <a:pos x="0" y="21"/>
                    </a:cxn>
                    <a:cxn ang="0">
                      <a:pos x="15" y="0"/>
                    </a:cxn>
                  </a:cxnLst>
                  <a:rect l="0" t="0" r="r" b="b"/>
                  <a:pathLst>
                    <a:path w="72" h="459">
                      <a:moveTo>
                        <a:pt x="15" y="0"/>
                      </a:moveTo>
                      <a:lnTo>
                        <a:pt x="29" y="35"/>
                      </a:lnTo>
                      <a:lnTo>
                        <a:pt x="42" y="90"/>
                      </a:lnTo>
                      <a:lnTo>
                        <a:pt x="57" y="167"/>
                      </a:lnTo>
                      <a:lnTo>
                        <a:pt x="71" y="264"/>
                      </a:lnTo>
                      <a:lnTo>
                        <a:pt x="71" y="368"/>
                      </a:lnTo>
                      <a:lnTo>
                        <a:pt x="64" y="458"/>
                      </a:lnTo>
                      <a:lnTo>
                        <a:pt x="57" y="458"/>
                      </a:lnTo>
                      <a:lnTo>
                        <a:pt x="64" y="368"/>
                      </a:lnTo>
                      <a:lnTo>
                        <a:pt x="64" y="292"/>
                      </a:lnTo>
                      <a:lnTo>
                        <a:pt x="49" y="208"/>
                      </a:lnTo>
                      <a:lnTo>
                        <a:pt x="29" y="125"/>
                      </a:lnTo>
                      <a:lnTo>
                        <a:pt x="0" y="21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auto">
                <a:xfrm>
                  <a:off x="616" y="3900"/>
                  <a:ext cx="187" cy="221"/>
                </a:xfrm>
                <a:custGeom>
                  <a:avLst/>
                  <a:gdLst/>
                  <a:ahLst/>
                  <a:cxnLst>
                    <a:cxn ang="0">
                      <a:pos x="186" y="220"/>
                    </a:cxn>
                    <a:cxn ang="0">
                      <a:pos x="158" y="171"/>
                    </a:cxn>
                    <a:cxn ang="0">
                      <a:pos x="135" y="117"/>
                    </a:cxn>
                    <a:cxn ang="0">
                      <a:pos x="123" y="93"/>
                    </a:cxn>
                    <a:cxn ang="0">
                      <a:pos x="105" y="66"/>
                    </a:cxn>
                    <a:cxn ang="0">
                      <a:pos x="83" y="37"/>
                    </a:cxn>
                    <a:cxn ang="0">
                      <a:pos x="67" y="18"/>
                    </a:cxn>
                    <a:cxn ang="0">
                      <a:pos x="54" y="10"/>
                    </a:cxn>
                    <a:cxn ang="0">
                      <a:pos x="37" y="3"/>
                    </a:cxn>
                    <a:cxn ang="0">
                      <a:pos x="17" y="0"/>
                    </a:cxn>
                    <a:cxn ang="0">
                      <a:pos x="9" y="6"/>
                    </a:cxn>
                    <a:cxn ang="0">
                      <a:pos x="0" y="20"/>
                    </a:cxn>
                  </a:cxnLst>
                  <a:rect l="0" t="0" r="r" b="b"/>
                  <a:pathLst>
                    <a:path w="187" h="221">
                      <a:moveTo>
                        <a:pt x="186" y="220"/>
                      </a:moveTo>
                      <a:lnTo>
                        <a:pt x="158" y="171"/>
                      </a:lnTo>
                      <a:lnTo>
                        <a:pt x="135" y="117"/>
                      </a:lnTo>
                      <a:lnTo>
                        <a:pt x="123" y="93"/>
                      </a:lnTo>
                      <a:lnTo>
                        <a:pt x="105" y="66"/>
                      </a:lnTo>
                      <a:lnTo>
                        <a:pt x="83" y="37"/>
                      </a:lnTo>
                      <a:lnTo>
                        <a:pt x="67" y="18"/>
                      </a:lnTo>
                      <a:lnTo>
                        <a:pt x="54" y="10"/>
                      </a:lnTo>
                      <a:lnTo>
                        <a:pt x="37" y="3"/>
                      </a:lnTo>
                      <a:lnTo>
                        <a:pt x="17" y="0"/>
                      </a:lnTo>
                      <a:lnTo>
                        <a:pt x="9" y="6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0" name="Freeform 66"/>
                <p:cNvSpPr>
                  <a:spLocks/>
                </p:cNvSpPr>
                <p:nvPr/>
              </p:nvSpPr>
              <p:spPr bwMode="auto">
                <a:xfrm>
                  <a:off x="769" y="3095"/>
                  <a:ext cx="583" cy="789"/>
                </a:xfrm>
                <a:custGeom>
                  <a:avLst/>
                  <a:gdLst/>
                  <a:ahLst/>
                  <a:cxnLst>
                    <a:cxn ang="0">
                      <a:pos x="393" y="9"/>
                    </a:cxn>
                    <a:cxn ang="0">
                      <a:pos x="376" y="34"/>
                    </a:cxn>
                    <a:cxn ang="0">
                      <a:pos x="248" y="29"/>
                    </a:cxn>
                    <a:cxn ang="0">
                      <a:pos x="299" y="39"/>
                    </a:cxn>
                    <a:cxn ang="0">
                      <a:pos x="354" y="54"/>
                    </a:cxn>
                    <a:cxn ang="0">
                      <a:pos x="232" y="74"/>
                    </a:cxn>
                    <a:cxn ang="0">
                      <a:pos x="326" y="80"/>
                    </a:cxn>
                    <a:cxn ang="0">
                      <a:pos x="336" y="104"/>
                    </a:cxn>
                    <a:cxn ang="0">
                      <a:pos x="59" y="216"/>
                    </a:cxn>
                    <a:cxn ang="0">
                      <a:pos x="315" y="134"/>
                    </a:cxn>
                    <a:cxn ang="0">
                      <a:pos x="260" y="179"/>
                    </a:cxn>
                    <a:cxn ang="0">
                      <a:pos x="295" y="184"/>
                    </a:cxn>
                    <a:cxn ang="0">
                      <a:pos x="248" y="246"/>
                    </a:cxn>
                    <a:cxn ang="0">
                      <a:pos x="146" y="314"/>
                    </a:cxn>
                    <a:cxn ang="0">
                      <a:pos x="260" y="264"/>
                    </a:cxn>
                    <a:cxn ang="0">
                      <a:pos x="166" y="363"/>
                    </a:cxn>
                    <a:cxn ang="0">
                      <a:pos x="252" y="299"/>
                    </a:cxn>
                    <a:cxn ang="0">
                      <a:pos x="273" y="299"/>
                    </a:cxn>
                    <a:cxn ang="0">
                      <a:pos x="239" y="357"/>
                    </a:cxn>
                    <a:cxn ang="0">
                      <a:pos x="267" y="357"/>
                    </a:cxn>
                    <a:cxn ang="0">
                      <a:pos x="213" y="425"/>
                    </a:cxn>
                    <a:cxn ang="0">
                      <a:pos x="243" y="408"/>
                    </a:cxn>
                    <a:cxn ang="0">
                      <a:pos x="217" y="471"/>
                    </a:cxn>
                    <a:cxn ang="0">
                      <a:pos x="239" y="451"/>
                    </a:cxn>
                    <a:cxn ang="0">
                      <a:pos x="264" y="445"/>
                    </a:cxn>
                    <a:cxn ang="0">
                      <a:pos x="248" y="492"/>
                    </a:cxn>
                    <a:cxn ang="0">
                      <a:pos x="193" y="579"/>
                    </a:cxn>
                    <a:cxn ang="0">
                      <a:pos x="264" y="512"/>
                    </a:cxn>
                    <a:cxn ang="0">
                      <a:pos x="280" y="500"/>
                    </a:cxn>
                    <a:cxn ang="0">
                      <a:pos x="276" y="572"/>
                    </a:cxn>
                    <a:cxn ang="0">
                      <a:pos x="299" y="608"/>
                    </a:cxn>
                    <a:cxn ang="0">
                      <a:pos x="308" y="567"/>
                    </a:cxn>
                    <a:cxn ang="0">
                      <a:pos x="515" y="676"/>
                    </a:cxn>
                    <a:cxn ang="0">
                      <a:pos x="326" y="518"/>
                    </a:cxn>
                    <a:cxn ang="0">
                      <a:pos x="367" y="551"/>
                    </a:cxn>
                    <a:cxn ang="0">
                      <a:pos x="312" y="464"/>
                    </a:cxn>
                    <a:cxn ang="0">
                      <a:pos x="539" y="534"/>
                    </a:cxn>
                    <a:cxn ang="0">
                      <a:pos x="312" y="437"/>
                    </a:cxn>
                    <a:cxn ang="0">
                      <a:pos x="343" y="414"/>
                    </a:cxn>
                    <a:cxn ang="0">
                      <a:pos x="318" y="379"/>
                    </a:cxn>
                    <a:cxn ang="0">
                      <a:pos x="354" y="379"/>
                    </a:cxn>
                    <a:cxn ang="0">
                      <a:pos x="456" y="446"/>
                    </a:cxn>
                    <a:cxn ang="0">
                      <a:pos x="358" y="318"/>
                    </a:cxn>
                    <a:cxn ang="0">
                      <a:pos x="339" y="271"/>
                    </a:cxn>
                    <a:cxn ang="0">
                      <a:pos x="367" y="263"/>
                    </a:cxn>
                    <a:cxn ang="0">
                      <a:pos x="362" y="218"/>
                    </a:cxn>
                    <a:cxn ang="0">
                      <a:pos x="374" y="213"/>
                    </a:cxn>
                    <a:cxn ang="0">
                      <a:pos x="443" y="254"/>
                    </a:cxn>
                    <a:cxn ang="0">
                      <a:pos x="389" y="188"/>
                    </a:cxn>
                    <a:cxn ang="0">
                      <a:pos x="393" y="132"/>
                    </a:cxn>
                    <a:cxn ang="0">
                      <a:pos x="389" y="101"/>
                    </a:cxn>
                    <a:cxn ang="0">
                      <a:pos x="448" y="99"/>
                    </a:cxn>
                    <a:cxn ang="0">
                      <a:pos x="434" y="54"/>
                    </a:cxn>
                    <a:cxn ang="0">
                      <a:pos x="460" y="42"/>
                    </a:cxn>
                    <a:cxn ang="0">
                      <a:pos x="452" y="0"/>
                    </a:cxn>
                  </a:cxnLst>
                  <a:rect l="0" t="0" r="r" b="b"/>
                  <a:pathLst>
                    <a:path w="583" h="789">
                      <a:moveTo>
                        <a:pt x="452" y="0"/>
                      </a:moveTo>
                      <a:lnTo>
                        <a:pt x="428" y="3"/>
                      </a:lnTo>
                      <a:lnTo>
                        <a:pt x="393" y="9"/>
                      </a:lnTo>
                      <a:lnTo>
                        <a:pt x="417" y="13"/>
                      </a:lnTo>
                      <a:lnTo>
                        <a:pt x="397" y="22"/>
                      </a:lnTo>
                      <a:lnTo>
                        <a:pt x="376" y="34"/>
                      </a:lnTo>
                      <a:lnTo>
                        <a:pt x="346" y="38"/>
                      </a:lnTo>
                      <a:lnTo>
                        <a:pt x="299" y="36"/>
                      </a:lnTo>
                      <a:lnTo>
                        <a:pt x="248" y="29"/>
                      </a:lnTo>
                      <a:lnTo>
                        <a:pt x="116" y="36"/>
                      </a:lnTo>
                      <a:lnTo>
                        <a:pt x="243" y="32"/>
                      </a:lnTo>
                      <a:lnTo>
                        <a:pt x="299" y="39"/>
                      </a:lnTo>
                      <a:lnTo>
                        <a:pt x="346" y="38"/>
                      </a:lnTo>
                      <a:lnTo>
                        <a:pt x="376" y="45"/>
                      </a:lnTo>
                      <a:lnTo>
                        <a:pt x="354" y="54"/>
                      </a:lnTo>
                      <a:lnTo>
                        <a:pt x="369" y="58"/>
                      </a:lnTo>
                      <a:lnTo>
                        <a:pt x="326" y="76"/>
                      </a:lnTo>
                      <a:lnTo>
                        <a:pt x="232" y="74"/>
                      </a:lnTo>
                      <a:lnTo>
                        <a:pt x="109" y="137"/>
                      </a:lnTo>
                      <a:lnTo>
                        <a:pt x="232" y="76"/>
                      </a:lnTo>
                      <a:lnTo>
                        <a:pt x="326" y="80"/>
                      </a:lnTo>
                      <a:lnTo>
                        <a:pt x="354" y="83"/>
                      </a:lnTo>
                      <a:lnTo>
                        <a:pt x="304" y="104"/>
                      </a:lnTo>
                      <a:lnTo>
                        <a:pt x="336" y="104"/>
                      </a:lnTo>
                      <a:lnTo>
                        <a:pt x="280" y="128"/>
                      </a:lnTo>
                      <a:lnTo>
                        <a:pt x="176" y="159"/>
                      </a:lnTo>
                      <a:lnTo>
                        <a:pt x="59" y="216"/>
                      </a:lnTo>
                      <a:lnTo>
                        <a:pt x="180" y="164"/>
                      </a:lnTo>
                      <a:lnTo>
                        <a:pt x="284" y="132"/>
                      </a:lnTo>
                      <a:lnTo>
                        <a:pt x="315" y="134"/>
                      </a:lnTo>
                      <a:lnTo>
                        <a:pt x="267" y="153"/>
                      </a:lnTo>
                      <a:lnTo>
                        <a:pt x="299" y="157"/>
                      </a:lnTo>
                      <a:lnTo>
                        <a:pt x="260" y="179"/>
                      </a:lnTo>
                      <a:lnTo>
                        <a:pt x="11" y="370"/>
                      </a:lnTo>
                      <a:lnTo>
                        <a:pt x="260" y="184"/>
                      </a:lnTo>
                      <a:lnTo>
                        <a:pt x="295" y="184"/>
                      </a:lnTo>
                      <a:lnTo>
                        <a:pt x="256" y="213"/>
                      </a:lnTo>
                      <a:lnTo>
                        <a:pt x="284" y="212"/>
                      </a:lnTo>
                      <a:lnTo>
                        <a:pt x="248" y="246"/>
                      </a:lnTo>
                      <a:lnTo>
                        <a:pt x="146" y="312"/>
                      </a:lnTo>
                      <a:lnTo>
                        <a:pt x="39" y="406"/>
                      </a:lnTo>
                      <a:lnTo>
                        <a:pt x="146" y="314"/>
                      </a:lnTo>
                      <a:lnTo>
                        <a:pt x="252" y="249"/>
                      </a:lnTo>
                      <a:lnTo>
                        <a:pt x="284" y="239"/>
                      </a:lnTo>
                      <a:lnTo>
                        <a:pt x="260" y="264"/>
                      </a:lnTo>
                      <a:lnTo>
                        <a:pt x="280" y="260"/>
                      </a:lnTo>
                      <a:lnTo>
                        <a:pt x="248" y="296"/>
                      </a:lnTo>
                      <a:lnTo>
                        <a:pt x="166" y="363"/>
                      </a:lnTo>
                      <a:lnTo>
                        <a:pt x="0" y="453"/>
                      </a:lnTo>
                      <a:lnTo>
                        <a:pt x="162" y="366"/>
                      </a:lnTo>
                      <a:lnTo>
                        <a:pt x="252" y="299"/>
                      </a:lnTo>
                      <a:lnTo>
                        <a:pt x="264" y="299"/>
                      </a:lnTo>
                      <a:lnTo>
                        <a:pt x="111" y="500"/>
                      </a:lnTo>
                      <a:lnTo>
                        <a:pt x="273" y="299"/>
                      </a:lnTo>
                      <a:lnTo>
                        <a:pt x="252" y="325"/>
                      </a:lnTo>
                      <a:lnTo>
                        <a:pt x="273" y="316"/>
                      </a:lnTo>
                      <a:lnTo>
                        <a:pt x="239" y="357"/>
                      </a:lnTo>
                      <a:lnTo>
                        <a:pt x="134" y="451"/>
                      </a:lnTo>
                      <a:lnTo>
                        <a:pt x="239" y="363"/>
                      </a:lnTo>
                      <a:lnTo>
                        <a:pt x="267" y="357"/>
                      </a:lnTo>
                      <a:lnTo>
                        <a:pt x="239" y="384"/>
                      </a:lnTo>
                      <a:lnTo>
                        <a:pt x="115" y="567"/>
                      </a:lnTo>
                      <a:lnTo>
                        <a:pt x="213" y="425"/>
                      </a:lnTo>
                      <a:lnTo>
                        <a:pt x="248" y="384"/>
                      </a:lnTo>
                      <a:lnTo>
                        <a:pt x="267" y="379"/>
                      </a:lnTo>
                      <a:lnTo>
                        <a:pt x="243" y="408"/>
                      </a:lnTo>
                      <a:lnTo>
                        <a:pt x="264" y="404"/>
                      </a:lnTo>
                      <a:lnTo>
                        <a:pt x="232" y="439"/>
                      </a:lnTo>
                      <a:lnTo>
                        <a:pt x="217" y="471"/>
                      </a:lnTo>
                      <a:lnTo>
                        <a:pt x="56" y="576"/>
                      </a:lnTo>
                      <a:lnTo>
                        <a:pt x="220" y="474"/>
                      </a:lnTo>
                      <a:lnTo>
                        <a:pt x="239" y="451"/>
                      </a:lnTo>
                      <a:lnTo>
                        <a:pt x="260" y="445"/>
                      </a:lnTo>
                      <a:lnTo>
                        <a:pt x="220" y="505"/>
                      </a:lnTo>
                      <a:lnTo>
                        <a:pt x="264" y="445"/>
                      </a:lnTo>
                      <a:lnTo>
                        <a:pt x="239" y="474"/>
                      </a:lnTo>
                      <a:lnTo>
                        <a:pt x="267" y="467"/>
                      </a:lnTo>
                      <a:lnTo>
                        <a:pt x="248" y="492"/>
                      </a:lnTo>
                      <a:lnTo>
                        <a:pt x="193" y="579"/>
                      </a:lnTo>
                      <a:lnTo>
                        <a:pt x="137" y="631"/>
                      </a:lnTo>
                      <a:lnTo>
                        <a:pt x="193" y="579"/>
                      </a:lnTo>
                      <a:lnTo>
                        <a:pt x="252" y="496"/>
                      </a:lnTo>
                      <a:lnTo>
                        <a:pt x="273" y="492"/>
                      </a:lnTo>
                      <a:lnTo>
                        <a:pt x="264" y="512"/>
                      </a:lnTo>
                      <a:lnTo>
                        <a:pt x="220" y="567"/>
                      </a:lnTo>
                      <a:lnTo>
                        <a:pt x="267" y="518"/>
                      </a:lnTo>
                      <a:lnTo>
                        <a:pt x="280" y="500"/>
                      </a:lnTo>
                      <a:lnTo>
                        <a:pt x="260" y="545"/>
                      </a:lnTo>
                      <a:lnTo>
                        <a:pt x="284" y="537"/>
                      </a:lnTo>
                      <a:lnTo>
                        <a:pt x="276" y="572"/>
                      </a:lnTo>
                      <a:lnTo>
                        <a:pt x="291" y="556"/>
                      </a:lnTo>
                      <a:lnTo>
                        <a:pt x="304" y="570"/>
                      </a:lnTo>
                      <a:lnTo>
                        <a:pt x="299" y="608"/>
                      </a:lnTo>
                      <a:lnTo>
                        <a:pt x="197" y="788"/>
                      </a:lnTo>
                      <a:lnTo>
                        <a:pt x="308" y="608"/>
                      </a:lnTo>
                      <a:lnTo>
                        <a:pt x="308" y="567"/>
                      </a:lnTo>
                      <a:lnTo>
                        <a:pt x="308" y="543"/>
                      </a:lnTo>
                      <a:lnTo>
                        <a:pt x="332" y="556"/>
                      </a:lnTo>
                      <a:lnTo>
                        <a:pt x="515" y="676"/>
                      </a:lnTo>
                      <a:lnTo>
                        <a:pt x="322" y="545"/>
                      </a:lnTo>
                      <a:lnTo>
                        <a:pt x="308" y="512"/>
                      </a:lnTo>
                      <a:lnTo>
                        <a:pt x="326" y="518"/>
                      </a:lnTo>
                      <a:lnTo>
                        <a:pt x="299" y="478"/>
                      </a:lnTo>
                      <a:lnTo>
                        <a:pt x="322" y="493"/>
                      </a:lnTo>
                      <a:lnTo>
                        <a:pt x="367" y="551"/>
                      </a:lnTo>
                      <a:lnTo>
                        <a:pt x="326" y="489"/>
                      </a:lnTo>
                      <a:lnTo>
                        <a:pt x="308" y="464"/>
                      </a:lnTo>
                      <a:lnTo>
                        <a:pt x="312" y="464"/>
                      </a:lnTo>
                      <a:lnTo>
                        <a:pt x="336" y="478"/>
                      </a:lnTo>
                      <a:lnTo>
                        <a:pt x="381" y="509"/>
                      </a:lnTo>
                      <a:lnTo>
                        <a:pt x="539" y="534"/>
                      </a:lnTo>
                      <a:lnTo>
                        <a:pt x="376" y="505"/>
                      </a:lnTo>
                      <a:lnTo>
                        <a:pt x="326" y="467"/>
                      </a:lnTo>
                      <a:lnTo>
                        <a:pt x="312" y="437"/>
                      </a:lnTo>
                      <a:lnTo>
                        <a:pt x="336" y="437"/>
                      </a:lnTo>
                      <a:lnTo>
                        <a:pt x="312" y="408"/>
                      </a:lnTo>
                      <a:lnTo>
                        <a:pt x="343" y="414"/>
                      </a:lnTo>
                      <a:lnTo>
                        <a:pt x="452" y="471"/>
                      </a:lnTo>
                      <a:lnTo>
                        <a:pt x="343" y="413"/>
                      </a:lnTo>
                      <a:lnTo>
                        <a:pt x="318" y="379"/>
                      </a:lnTo>
                      <a:lnTo>
                        <a:pt x="346" y="388"/>
                      </a:lnTo>
                      <a:lnTo>
                        <a:pt x="326" y="362"/>
                      </a:lnTo>
                      <a:lnTo>
                        <a:pt x="354" y="379"/>
                      </a:lnTo>
                      <a:lnTo>
                        <a:pt x="336" y="339"/>
                      </a:lnTo>
                      <a:lnTo>
                        <a:pt x="358" y="359"/>
                      </a:lnTo>
                      <a:lnTo>
                        <a:pt x="456" y="446"/>
                      </a:lnTo>
                      <a:lnTo>
                        <a:pt x="354" y="359"/>
                      </a:lnTo>
                      <a:lnTo>
                        <a:pt x="332" y="308"/>
                      </a:lnTo>
                      <a:lnTo>
                        <a:pt x="358" y="318"/>
                      </a:lnTo>
                      <a:lnTo>
                        <a:pt x="518" y="368"/>
                      </a:lnTo>
                      <a:lnTo>
                        <a:pt x="358" y="316"/>
                      </a:lnTo>
                      <a:lnTo>
                        <a:pt x="339" y="271"/>
                      </a:lnTo>
                      <a:lnTo>
                        <a:pt x="362" y="279"/>
                      </a:lnTo>
                      <a:lnTo>
                        <a:pt x="343" y="254"/>
                      </a:lnTo>
                      <a:lnTo>
                        <a:pt x="367" y="263"/>
                      </a:lnTo>
                      <a:lnTo>
                        <a:pt x="441" y="385"/>
                      </a:lnTo>
                      <a:lnTo>
                        <a:pt x="362" y="251"/>
                      </a:lnTo>
                      <a:lnTo>
                        <a:pt x="362" y="218"/>
                      </a:lnTo>
                      <a:lnTo>
                        <a:pt x="385" y="233"/>
                      </a:lnTo>
                      <a:lnTo>
                        <a:pt x="434" y="303"/>
                      </a:lnTo>
                      <a:lnTo>
                        <a:pt x="374" y="213"/>
                      </a:lnTo>
                      <a:lnTo>
                        <a:pt x="367" y="184"/>
                      </a:lnTo>
                      <a:lnTo>
                        <a:pt x="385" y="197"/>
                      </a:lnTo>
                      <a:lnTo>
                        <a:pt x="443" y="254"/>
                      </a:lnTo>
                      <a:lnTo>
                        <a:pt x="582" y="285"/>
                      </a:lnTo>
                      <a:lnTo>
                        <a:pt x="441" y="249"/>
                      </a:lnTo>
                      <a:lnTo>
                        <a:pt x="389" y="188"/>
                      </a:lnTo>
                      <a:lnTo>
                        <a:pt x="381" y="150"/>
                      </a:lnTo>
                      <a:lnTo>
                        <a:pt x="404" y="168"/>
                      </a:lnTo>
                      <a:lnTo>
                        <a:pt x="393" y="132"/>
                      </a:lnTo>
                      <a:lnTo>
                        <a:pt x="484" y="226"/>
                      </a:lnTo>
                      <a:lnTo>
                        <a:pt x="397" y="128"/>
                      </a:lnTo>
                      <a:lnTo>
                        <a:pt x="389" y="101"/>
                      </a:lnTo>
                      <a:lnTo>
                        <a:pt x="417" y="121"/>
                      </a:lnTo>
                      <a:lnTo>
                        <a:pt x="413" y="79"/>
                      </a:lnTo>
                      <a:lnTo>
                        <a:pt x="448" y="99"/>
                      </a:lnTo>
                      <a:lnTo>
                        <a:pt x="575" y="174"/>
                      </a:lnTo>
                      <a:lnTo>
                        <a:pt x="448" y="97"/>
                      </a:lnTo>
                      <a:lnTo>
                        <a:pt x="434" y="54"/>
                      </a:lnTo>
                      <a:lnTo>
                        <a:pt x="452" y="64"/>
                      </a:lnTo>
                      <a:lnTo>
                        <a:pt x="441" y="34"/>
                      </a:lnTo>
                      <a:lnTo>
                        <a:pt x="460" y="42"/>
                      </a:lnTo>
                      <a:lnTo>
                        <a:pt x="464" y="17"/>
                      </a:lnTo>
                      <a:lnTo>
                        <a:pt x="460" y="7"/>
                      </a:lnTo>
                      <a:lnTo>
                        <a:pt x="452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1" name="Freeform 67"/>
                <p:cNvSpPr>
                  <a:spLocks/>
                </p:cNvSpPr>
                <p:nvPr/>
              </p:nvSpPr>
              <p:spPr bwMode="auto">
                <a:xfrm>
                  <a:off x="1139" y="3514"/>
                  <a:ext cx="216" cy="359"/>
                </a:xfrm>
                <a:custGeom>
                  <a:avLst/>
                  <a:gdLst/>
                  <a:ahLst/>
                  <a:cxnLst>
                    <a:cxn ang="0">
                      <a:pos x="215" y="129"/>
                    </a:cxn>
                    <a:cxn ang="0">
                      <a:pos x="193" y="13"/>
                    </a:cxn>
                    <a:cxn ang="0">
                      <a:pos x="164" y="2"/>
                    </a:cxn>
                    <a:cxn ang="0">
                      <a:pos x="140" y="0"/>
                    </a:cxn>
                    <a:cxn ang="0">
                      <a:pos x="104" y="5"/>
                    </a:cxn>
                    <a:cxn ang="0">
                      <a:pos x="81" y="18"/>
                    </a:cxn>
                    <a:cxn ang="0">
                      <a:pos x="56" y="36"/>
                    </a:cxn>
                    <a:cxn ang="0">
                      <a:pos x="31" y="68"/>
                    </a:cxn>
                    <a:cxn ang="0">
                      <a:pos x="17" y="113"/>
                    </a:cxn>
                    <a:cxn ang="0">
                      <a:pos x="10" y="151"/>
                    </a:cxn>
                    <a:cxn ang="0">
                      <a:pos x="0" y="204"/>
                    </a:cxn>
                    <a:cxn ang="0">
                      <a:pos x="0" y="239"/>
                    </a:cxn>
                    <a:cxn ang="0">
                      <a:pos x="17" y="286"/>
                    </a:cxn>
                    <a:cxn ang="0">
                      <a:pos x="49" y="326"/>
                    </a:cxn>
                    <a:cxn ang="0">
                      <a:pos x="81" y="358"/>
                    </a:cxn>
                    <a:cxn ang="0">
                      <a:pos x="63" y="310"/>
                    </a:cxn>
                    <a:cxn ang="0">
                      <a:pos x="56" y="264"/>
                    </a:cxn>
                    <a:cxn ang="0">
                      <a:pos x="59" y="217"/>
                    </a:cxn>
                    <a:cxn ang="0">
                      <a:pos x="63" y="175"/>
                    </a:cxn>
                    <a:cxn ang="0">
                      <a:pos x="70" y="133"/>
                    </a:cxn>
                    <a:cxn ang="0">
                      <a:pos x="81" y="96"/>
                    </a:cxn>
                    <a:cxn ang="0">
                      <a:pos x="84" y="67"/>
                    </a:cxn>
                    <a:cxn ang="0">
                      <a:pos x="98" y="37"/>
                    </a:cxn>
                    <a:cxn ang="0">
                      <a:pos x="130" y="14"/>
                    </a:cxn>
                    <a:cxn ang="0">
                      <a:pos x="157" y="16"/>
                    </a:cxn>
                    <a:cxn ang="0">
                      <a:pos x="185" y="81"/>
                    </a:cxn>
                    <a:cxn ang="0">
                      <a:pos x="206" y="96"/>
                    </a:cxn>
                    <a:cxn ang="0">
                      <a:pos x="215" y="129"/>
                    </a:cxn>
                  </a:cxnLst>
                  <a:rect l="0" t="0" r="r" b="b"/>
                  <a:pathLst>
                    <a:path w="216" h="359">
                      <a:moveTo>
                        <a:pt x="215" y="129"/>
                      </a:moveTo>
                      <a:lnTo>
                        <a:pt x="193" y="13"/>
                      </a:lnTo>
                      <a:lnTo>
                        <a:pt x="164" y="2"/>
                      </a:lnTo>
                      <a:lnTo>
                        <a:pt x="140" y="0"/>
                      </a:lnTo>
                      <a:lnTo>
                        <a:pt x="104" y="5"/>
                      </a:lnTo>
                      <a:lnTo>
                        <a:pt x="81" y="18"/>
                      </a:lnTo>
                      <a:lnTo>
                        <a:pt x="56" y="36"/>
                      </a:lnTo>
                      <a:lnTo>
                        <a:pt x="31" y="68"/>
                      </a:lnTo>
                      <a:lnTo>
                        <a:pt x="17" y="113"/>
                      </a:lnTo>
                      <a:lnTo>
                        <a:pt x="10" y="151"/>
                      </a:lnTo>
                      <a:lnTo>
                        <a:pt x="0" y="204"/>
                      </a:lnTo>
                      <a:lnTo>
                        <a:pt x="0" y="239"/>
                      </a:lnTo>
                      <a:lnTo>
                        <a:pt x="17" y="286"/>
                      </a:lnTo>
                      <a:lnTo>
                        <a:pt x="49" y="326"/>
                      </a:lnTo>
                      <a:lnTo>
                        <a:pt x="81" y="358"/>
                      </a:lnTo>
                      <a:lnTo>
                        <a:pt x="63" y="310"/>
                      </a:lnTo>
                      <a:lnTo>
                        <a:pt x="56" y="264"/>
                      </a:lnTo>
                      <a:lnTo>
                        <a:pt x="59" y="217"/>
                      </a:lnTo>
                      <a:lnTo>
                        <a:pt x="63" y="175"/>
                      </a:lnTo>
                      <a:lnTo>
                        <a:pt x="70" y="133"/>
                      </a:lnTo>
                      <a:lnTo>
                        <a:pt x="81" y="96"/>
                      </a:lnTo>
                      <a:lnTo>
                        <a:pt x="84" y="67"/>
                      </a:lnTo>
                      <a:lnTo>
                        <a:pt x="98" y="37"/>
                      </a:lnTo>
                      <a:lnTo>
                        <a:pt x="130" y="14"/>
                      </a:lnTo>
                      <a:lnTo>
                        <a:pt x="157" y="16"/>
                      </a:lnTo>
                      <a:lnTo>
                        <a:pt x="185" y="81"/>
                      </a:lnTo>
                      <a:lnTo>
                        <a:pt x="206" y="96"/>
                      </a:lnTo>
                      <a:lnTo>
                        <a:pt x="215" y="129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2" name="Freeform 68"/>
                <p:cNvSpPr>
                  <a:spLocks/>
                </p:cNvSpPr>
                <p:nvPr/>
              </p:nvSpPr>
              <p:spPr bwMode="auto">
                <a:xfrm>
                  <a:off x="1310" y="3253"/>
                  <a:ext cx="241" cy="439"/>
                </a:xfrm>
                <a:custGeom>
                  <a:avLst/>
                  <a:gdLst/>
                  <a:ahLst/>
                  <a:cxnLst>
                    <a:cxn ang="0">
                      <a:pos x="5" y="70"/>
                    </a:cxn>
                    <a:cxn ang="0">
                      <a:pos x="56" y="0"/>
                    </a:cxn>
                    <a:cxn ang="0">
                      <a:pos x="87" y="2"/>
                    </a:cxn>
                    <a:cxn ang="0">
                      <a:pos x="114" y="6"/>
                    </a:cxn>
                    <a:cxn ang="0">
                      <a:pos x="136" y="25"/>
                    </a:cxn>
                    <a:cxn ang="0">
                      <a:pos x="191" y="81"/>
                    </a:cxn>
                    <a:cxn ang="0">
                      <a:pos x="209" y="106"/>
                    </a:cxn>
                    <a:cxn ang="0">
                      <a:pos x="222" y="131"/>
                    </a:cxn>
                    <a:cxn ang="0">
                      <a:pos x="235" y="206"/>
                    </a:cxn>
                    <a:cxn ang="0">
                      <a:pos x="240" y="228"/>
                    </a:cxn>
                    <a:cxn ang="0">
                      <a:pos x="235" y="257"/>
                    </a:cxn>
                    <a:cxn ang="0">
                      <a:pos x="226" y="287"/>
                    </a:cxn>
                    <a:cxn ang="0">
                      <a:pos x="204" y="334"/>
                    </a:cxn>
                    <a:cxn ang="0">
                      <a:pos x="187" y="365"/>
                    </a:cxn>
                    <a:cxn ang="0">
                      <a:pos x="159" y="398"/>
                    </a:cxn>
                    <a:cxn ang="0">
                      <a:pos x="105" y="438"/>
                    </a:cxn>
                    <a:cxn ang="0">
                      <a:pos x="132" y="387"/>
                    </a:cxn>
                    <a:cxn ang="0">
                      <a:pos x="155" y="340"/>
                    </a:cxn>
                    <a:cxn ang="0">
                      <a:pos x="169" y="297"/>
                    </a:cxn>
                    <a:cxn ang="0">
                      <a:pos x="163" y="257"/>
                    </a:cxn>
                    <a:cxn ang="0">
                      <a:pos x="159" y="228"/>
                    </a:cxn>
                    <a:cxn ang="0">
                      <a:pos x="169" y="193"/>
                    </a:cxn>
                    <a:cxn ang="0">
                      <a:pos x="173" y="163"/>
                    </a:cxn>
                    <a:cxn ang="0">
                      <a:pos x="150" y="106"/>
                    </a:cxn>
                    <a:cxn ang="0">
                      <a:pos x="146" y="75"/>
                    </a:cxn>
                    <a:cxn ang="0">
                      <a:pos x="127" y="51"/>
                    </a:cxn>
                    <a:cxn ang="0">
                      <a:pos x="87" y="19"/>
                    </a:cxn>
                    <a:cxn ang="0">
                      <a:pos x="68" y="44"/>
                    </a:cxn>
                    <a:cxn ang="0">
                      <a:pos x="0" y="84"/>
                    </a:cxn>
                    <a:cxn ang="0">
                      <a:pos x="5" y="70"/>
                    </a:cxn>
                  </a:cxnLst>
                  <a:rect l="0" t="0" r="r" b="b"/>
                  <a:pathLst>
                    <a:path w="241" h="439">
                      <a:moveTo>
                        <a:pt x="5" y="70"/>
                      </a:moveTo>
                      <a:lnTo>
                        <a:pt x="56" y="0"/>
                      </a:lnTo>
                      <a:lnTo>
                        <a:pt x="87" y="2"/>
                      </a:lnTo>
                      <a:lnTo>
                        <a:pt x="114" y="6"/>
                      </a:lnTo>
                      <a:lnTo>
                        <a:pt x="136" y="25"/>
                      </a:lnTo>
                      <a:lnTo>
                        <a:pt x="191" y="81"/>
                      </a:lnTo>
                      <a:lnTo>
                        <a:pt x="209" y="106"/>
                      </a:lnTo>
                      <a:lnTo>
                        <a:pt x="222" y="131"/>
                      </a:lnTo>
                      <a:lnTo>
                        <a:pt x="235" y="206"/>
                      </a:lnTo>
                      <a:lnTo>
                        <a:pt x="240" y="228"/>
                      </a:lnTo>
                      <a:lnTo>
                        <a:pt x="235" y="257"/>
                      </a:lnTo>
                      <a:lnTo>
                        <a:pt x="226" y="287"/>
                      </a:lnTo>
                      <a:lnTo>
                        <a:pt x="204" y="334"/>
                      </a:lnTo>
                      <a:lnTo>
                        <a:pt x="187" y="365"/>
                      </a:lnTo>
                      <a:lnTo>
                        <a:pt x="159" y="398"/>
                      </a:lnTo>
                      <a:lnTo>
                        <a:pt x="105" y="438"/>
                      </a:lnTo>
                      <a:lnTo>
                        <a:pt x="132" y="387"/>
                      </a:lnTo>
                      <a:lnTo>
                        <a:pt x="155" y="340"/>
                      </a:lnTo>
                      <a:lnTo>
                        <a:pt x="169" y="297"/>
                      </a:lnTo>
                      <a:lnTo>
                        <a:pt x="163" y="257"/>
                      </a:lnTo>
                      <a:lnTo>
                        <a:pt x="159" y="228"/>
                      </a:lnTo>
                      <a:lnTo>
                        <a:pt x="169" y="193"/>
                      </a:lnTo>
                      <a:lnTo>
                        <a:pt x="173" y="163"/>
                      </a:lnTo>
                      <a:lnTo>
                        <a:pt x="150" y="106"/>
                      </a:lnTo>
                      <a:lnTo>
                        <a:pt x="146" y="75"/>
                      </a:lnTo>
                      <a:lnTo>
                        <a:pt x="127" y="51"/>
                      </a:lnTo>
                      <a:lnTo>
                        <a:pt x="87" y="19"/>
                      </a:lnTo>
                      <a:lnTo>
                        <a:pt x="68" y="44"/>
                      </a:lnTo>
                      <a:lnTo>
                        <a:pt x="0" y="84"/>
                      </a:lnTo>
                      <a:lnTo>
                        <a:pt x="5" y="7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2" name="Group 114"/>
            <p:cNvGrpSpPr>
              <a:grpSpLocks/>
            </p:cNvGrpSpPr>
            <p:nvPr/>
          </p:nvGrpSpPr>
          <p:grpSpPr bwMode="auto">
            <a:xfrm>
              <a:off x="4202" y="3105"/>
              <a:ext cx="1551" cy="1208"/>
              <a:chOff x="4202" y="3105"/>
              <a:chExt cx="1551" cy="1208"/>
            </a:xfrm>
          </p:grpSpPr>
          <p:grpSp>
            <p:nvGrpSpPr>
              <p:cNvPr id="1033" name="Group 86"/>
              <p:cNvGrpSpPr>
                <a:grpSpLocks/>
              </p:cNvGrpSpPr>
              <p:nvPr/>
            </p:nvGrpSpPr>
            <p:grpSpPr bwMode="auto">
              <a:xfrm>
                <a:off x="4373" y="3105"/>
                <a:ext cx="1279" cy="1205"/>
                <a:chOff x="4373" y="3105"/>
                <a:chExt cx="1279" cy="1205"/>
              </a:xfrm>
            </p:grpSpPr>
            <p:sp>
              <p:nvSpPr>
                <p:cNvPr id="1095" name="Freeform 71"/>
                <p:cNvSpPr>
                  <a:spLocks/>
                </p:cNvSpPr>
                <p:nvPr/>
              </p:nvSpPr>
              <p:spPr bwMode="auto">
                <a:xfrm>
                  <a:off x="5473" y="3788"/>
                  <a:ext cx="179" cy="279"/>
                </a:xfrm>
                <a:custGeom>
                  <a:avLst/>
                  <a:gdLst/>
                  <a:ahLst/>
                  <a:cxnLst>
                    <a:cxn ang="0">
                      <a:pos x="0" y="278"/>
                    </a:cxn>
                    <a:cxn ang="0">
                      <a:pos x="26" y="216"/>
                    </a:cxn>
                    <a:cxn ang="0">
                      <a:pos x="49" y="148"/>
                    </a:cxn>
                    <a:cxn ang="0">
                      <a:pos x="60" y="117"/>
                    </a:cxn>
                    <a:cxn ang="0">
                      <a:pos x="76" y="83"/>
                    </a:cxn>
                    <a:cxn ang="0">
                      <a:pos x="98" y="46"/>
                    </a:cxn>
                    <a:cxn ang="0">
                      <a:pos x="114" y="23"/>
                    </a:cxn>
                    <a:cxn ang="0">
                      <a:pos x="127" y="12"/>
                    </a:cxn>
                    <a:cxn ang="0">
                      <a:pos x="143" y="3"/>
                    </a:cxn>
                    <a:cxn ang="0">
                      <a:pos x="161" y="0"/>
                    </a:cxn>
                    <a:cxn ang="0">
                      <a:pos x="169" y="8"/>
                    </a:cxn>
                    <a:cxn ang="0">
                      <a:pos x="178" y="26"/>
                    </a:cxn>
                  </a:cxnLst>
                  <a:rect l="0" t="0" r="r" b="b"/>
                  <a:pathLst>
                    <a:path w="179" h="279">
                      <a:moveTo>
                        <a:pt x="0" y="278"/>
                      </a:moveTo>
                      <a:lnTo>
                        <a:pt x="26" y="216"/>
                      </a:lnTo>
                      <a:lnTo>
                        <a:pt x="49" y="148"/>
                      </a:lnTo>
                      <a:lnTo>
                        <a:pt x="60" y="117"/>
                      </a:lnTo>
                      <a:lnTo>
                        <a:pt x="76" y="83"/>
                      </a:lnTo>
                      <a:lnTo>
                        <a:pt x="98" y="46"/>
                      </a:lnTo>
                      <a:lnTo>
                        <a:pt x="114" y="23"/>
                      </a:lnTo>
                      <a:lnTo>
                        <a:pt x="127" y="12"/>
                      </a:lnTo>
                      <a:lnTo>
                        <a:pt x="143" y="3"/>
                      </a:lnTo>
                      <a:lnTo>
                        <a:pt x="161" y="0"/>
                      </a:lnTo>
                      <a:lnTo>
                        <a:pt x="169" y="8"/>
                      </a:lnTo>
                      <a:lnTo>
                        <a:pt x="178" y="26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auto">
                <a:xfrm>
                  <a:off x="4901" y="3714"/>
                  <a:ext cx="143" cy="473"/>
                </a:xfrm>
                <a:custGeom>
                  <a:avLst/>
                  <a:gdLst/>
                  <a:ahLst/>
                  <a:cxnLst>
                    <a:cxn ang="0">
                      <a:pos x="142" y="472"/>
                    </a:cxn>
                    <a:cxn ang="0">
                      <a:pos x="114" y="190"/>
                    </a:cxn>
                    <a:cxn ang="0">
                      <a:pos x="92" y="49"/>
                    </a:cxn>
                    <a:cxn ang="0">
                      <a:pos x="85" y="20"/>
                    </a:cxn>
                    <a:cxn ang="0">
                      <a:pos x="74" y="5"/>
                    </a:cxn>
                    <a:cxn ang="0">
                      <a:pos x="53" y="0"/>
                    </a:cxn>
                    <a:cxn ang="0">
                      <a:pos x="35" y="6"/>
                    </a:cxn>
                    <a:cxn ang="0">
                      <a:pos x="17" y="2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143" h="473">
                      <a:moveTo>
                        <a:pt x="142" y="472"/>
                      </a:moveTo>
                      <a:lnTo>
                        <a:pt x="114" y="190"/>
                      </a:lnTo>
                      <a:lnTo>
                        <a:pt x="92" y="49"/>
                      </a:lnTo>
                      <a:lnTo>
                        <a:pt x="85" y="20"/>
                      </a:lnTo>
                      <a:lnTo>
                        <a:pt x="74" y="5"/>
                      </a:lnTo>
                      <a:lnTo>
                        <a:pt x="53" y="0"/>
                      </a:lnTo>
                      <a:lnTo>
                        <a:pt x="35" y="6"/>
                      </a:lnTo>
                      <a:lnTo>
                        <a:pt x="17" y="21"/>
                      </a:lnTo>
                      <a:lnTo>
                        <a:pt x="0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auto">
                <a:xfrm>
                  <a:off x="4918" y="3105"/>
                  <a:ext cx="191" cy="1198"/>
                </a:xfrm>
                <a:custGeom>
                  <a:avLst/>
                  <a:gdLst/>
                  <a:ahLst/>
                  <a:cxnLst>
                    <a:cxn ang="0">
                      <a:pos x="189" y="1197"/>
                    </a:cxn>
                    <a:cxn ang="0">
                      <a:pos x="190" y="1024"/>
                    </a:cxn>
                    <a:cxn ang="0">
                      <a:pos x="190" y="944"/>
                    </a:cxn>
                    <a:cxn ang="0">
                      <a:pos x="186" y="888"/>
                    </a:cxn>
                    <a:cxn ang="0">
                      <a:pos x="183" y="821"/>
                    </a:cxn>
                    <a:cxn ang="0">
                      <a:pos x="184" y="750"/>
                    </a:cxn>
                    <a:cxn ang="0">
                      <a:pos x="182" y="691"/>
                    </a:cxn>
                    <a:cxn ang="0">
                      <a:pos x="177" y="638"/>
                    </a:cxn>
                    <a:cxn ang="0">
                      <a:pos x="171" y="544"/>
                    </a:cxn>
                    <a:cxn ang="0">
                      <a:pos x="162" y="441"/>
                    </a:cxn>
                    <a:cxn ang="0">
                      <a:pos x="150" y="337"/>
                    </a:cxn>
                    <a:cxn ang="0">
                      <a:pos x="140" y="225"/>
                    </a:cxn>
                    <a:cxn ang="0">
                      <a:pos x="132" y="159"/>
                    </a:cxn>
                    <a:cxn ang="0">
                      <a:pos x="125" y="133"/>
                    </a:cxn>
                    <a:cxn ang="0">
                      <a:pos x="107" y="88"/>
                    </a:cxn>
                    <a:cxn ang="0">
                      <a:pos x="92" y="55"/>
                    </a:cxn>
                    <a:cxn ang="0">
                      <a:pos x="73" y="28"/>
                    </a:cxn>
                    <a:cxn ang="0">
                      <a:pos x="54" y="7"/>
                    </a:cxn>
                    <a:cxn ang="0">
                      <a:pos x="41" y="1"/>
                    </a:cxn>
                    <a:cxn ang="0">
                      <a:pos x="22" y="0"/>
                    </a:cxn>
                    <a:cxn ang="0">
                      <a:pos x="8" y="7"/>
                    </a:cxn>
                    <a:cxn ang="0">
                      <a:pos x="0" y="20"/>
                    </a:cxn>
                  </a:cxnLst>
                  <a:rect l="0" t="0" r="r" b="b"/>
                  <a:pathLst>
                    <a:path w="191" h="1198">
                      <a:moveTo>
                        <a:pt x="189" y="1197"/>
                      </a:moveTo>
                      <a:lnTo>
                        <a:pt x="190" y="1024"/>
                      </a:lnTo>
                      <a:lnTo>
                        <a:pt x="190" y="944"/>
                      </a:lnTo>
                      <a:lnTo>
                        <a:pt x="186" y="888"/>
                      </a:lnTo>
                      <a:lnTo>
                        <a:pt x="183" y="821"/>
                      </a:lnTo>
                      <a:lnTo>
                        <a:pt x="184" y="750"/>
                      </a:lnTo>
                      <a:lnTo>
                        <a:pt x="182" y="691"/>
                      </a:lnTo>
                      <a:lnTo>
                        <a:pt x="177" y="638"/>
                      </a:lnTo>
                      <a:lnTo>
                        <a:pt x="171" y="544"/>
                      </a:lnTo>
                      <a:lnTo>
                        <a:pt x="162" y="441"/>
                      </a:lnTo>
                      <a:lnTo>
                        <a:pt x="150" y="337"/>
                      </a:lnTo>
                      <a:lnTo>
                        <a:pt x="140" y="225"/>
                      </a:lnTo>
                      <a:lnTo>
                        <a:pt x="132" y="159"/>
                      </a:lnTo>
                      <a:lnTo>
                        <a:pt x="125" y="133"/>
                      </a:lnTo>
                      <a:lnTo>
                        <a:pt x="107" y="88"/>
                      </a:lnTo>
                      <a:lnTo>
                        <a:pt x="92" y="55"/>
                      </a:lnTo>
                      <a:lnTo>
                        <a:pt x="73" y="28"/>
                      </a:lnTo>
                      <a:lnTo>
                        <a:pt x="54" y="7"/>
                      </a:lnTo>
                      <a:lnTo>
                        <a:pt x="41" y="1"/>
                      </a:lnTo>
                      <a:lnTo>
                        <a:pt x="22" y="0"/>
                      </a:lnTo>
                      <a:lnTo>
                        <a:pt x="8" y="7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auto">
                <a:xfrm>
                  <a:off x="4901" y="3547"/>
                  <a:ext cx="198" cy="384"/>
                </a:xfrm>
                <a:custGeom>
                  <a:avLst/>
                  <a:gdLst/>
                  <a:ahLst/>
                  <a:cxnLst>
                    <a:cxn ang="0">
                      <a:pos x="197" y="383"/>
                    </a:cxn>
                    <a:cxn ang="0">
                      <a:pos x="168" y="298"/>
                    </a:cxn>
                    <a:cxn ang="0">
                      <a:pos x="143" y="203"/>
                    </a:cxn>
                    <a:cxn ang="0">
                      <a:pos x="130" y="162"/>
                    </a:cxn>
                    <a:cxn ang="0">
                      <a:pos x="112" y="114"/>
                    </a:cxn>
                    <a:cxn ang="0">
                      <a:pos x="88" y="64"/>
                    </a:cxn>
                    <a:cxn ang="0">
                      <a:pos x="70" y="32"/>
                    </a:cxn>
                    <a:cxn ang="0">
                      <a:pos x="57" y="17"/>
                    </a:cxn>
                    <a:cxn ang="0">
                      <a:pos x="39" y="5"/>
                    </a:cxn>
                    <a:cxn ang="0">
                      <a:pos x="19" y="0"/>
                    </a:cxn>
                    <a:cxn ang="0">
                      <a:pos x="10" y="11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198" h="384">
                      <a:moveTo>
                        <a:pt x="197" y="383"/>
                      </a:moveTo>
                      <a:lnTo>
                        <a:pt x="168" y="298"/>
                      </a:lnTo>
                      <a:lnTo>
                        <a:pt x="143" y="203"/>
                      </a:lnTo>
                      <a:lnTo>
                        <a:pt x="130" y="162"/>
                      </a:lnTo>
                      <a:lnTo>
                        <a:pt x="112" y="114"/>
                      </a:lnTo>
                      <a:lnTo>
                        <a:pt x="88" y="64"/>
                      </a:lnTo>
                      <a:lnTo>
                        <a:pt x="70" y="32"/>
                      </a:lnTo>
                      <a:lnTo>
                        <a:pt x="57" y="17"/>
                      </a:lnTo>
                      <a:lnTo>
                        <a:pt x="39" y="5"/>
                      </a:lnTo>
                      <a:lnTo>
                        <a:pt x="19" y="0"/>
                      </a:lnTo>
                      <a:lnTo>
                        <a:pt x="10" y="11"/>
                      </a:lnTo>
                      <a:lnTo>
                        <a:pt x="0" y="35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auto">
                <a:xfrm>
                  <a:off x="5246" y="3889"/>
                  <a:ext cx="191" cy="421"/>
                </a:xfrm>
                <a:custGeom>
                  <a:avLst/>
                  <a:gdLst/>
                  <a:ahLst/>
                  <a:cxnLst>
                    <a:cxn ang="0">
                      <a:pos x="190" y="420"/>
                    </a:cxn>
                    <a:cxn ang="0">
                      <a:pos x="162" y="380"/>
                    </a:cxn>
                    <a:cxn ang="0">
                      <a:pos x="151" y="355"/>
                    </a:cxn>
                    <a:cxn ang="0">
                      <a:pos x="143" y="335"/>
                    </a:cxn>
                    <a:cxn ang="0">
                      <a:pos x="101" y="141"/>
                    </a:cxn>
                    <a:cxn ang="0">
                      <a:pos x="79" y="79"/>
                    </a:cxn>
                    <a:cxn ang="0">
                      <a:pos x="61" y="40"/>
                    </a:cxn>
                    <a:cxn ang="0">
                      <a:pos x="48" y="21"/>
                    </a:cxn>
                    <a:cxn ang="0">
                      <a:pos x="33" y="6"/>
                    </a:cxn>
                    <a:cxn ang="0">
                      <a:pos x="17" y="0"/>
                    </a:cxn>
                    <a:cxn ang="0">
                      <a:pos x="6" y="4"/>
                    </a:cxn>
                    <a:cxn ang="0">
                      <a:pos x="0" y="29"/>
                    </a:cxn>
                  </a:cxnLst>
                  <a:rect l="0" t="0" r="r" b="b"/>
                  <a:pathLst>
                    <a:path w="191" h="421">
                      <a:moveTo>
                        <a:pt x="190" y="420"/>
                      </a:moveTo>
                      <a:lnTo>
                        <a:pt x="162" y="380"/>
                      </a:lnTo>
                      <a:lnTo>
                        <a:pt x="151" y="355"/>
                      </a:lnTo>
                      <a:lnTo>
                        <a:pt x="143" y="335"/>
                      </a:lnTo>
                      <a:lnTo>
                        <a:pt x="101" y="141"/>
                      </a:lnTo>
                      <a:lnTo>
                        <a:pt x="79" y="79"/>
                      </a:lnTo>
                      <a:lnTo>
                        <a:pt x="61" y="40"/>
                      </a:lnTo>
                      <a:lnTo>
                        <a:pt x="48" y="21"/>
                      </a:lnTo>
                      <a:lnTo>
                        <a:pt x="33" y="6"/>
                      </a:lnTo>
                      <a:lnTo>
                        <a:pt x="17" y="0"/>
                      </a:lnTo>
                      <a:lnTo>
                        <a:pt x="6" y="4"/>
                      </a:lnTo>
                      <a:lnTo>
                        <a:pt x="0" y="29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auto">
                <a:xfrm>
                  <a:off x="4752" y="3547"/>
                  <a:ext cx="410" cy="637"/>
                </a:xfrm>
                <a:custGeom>
                  <a:avLst/>
                  <a:gdLst/>
                  <a:ahLst/>
                  <a:cxnLst>
                    <a:cxn ang="0">
                      <a:pos x="409" y="636"/>
                    </a:cxn>
                    <a:cxn ang="0">
                      <a:pos x="398" y="586"/>
                    </a:cxn>
                    <a:cxn ang="0">
                      <a:pos x="269" y="240"/>
                    </a:cxn>
                    <a:cxn ang="0">
                      <a:pos x="212" y="134"/>
                    </a:cxn>
                    <a:cxn ang="0">
                      <a:pos x="195" y="98"/>
                    </a:cxn>
                    <a:cxn ang="0">
                      <a:pos x="173" y="58"/>
                    </a:cxn>
                    <a:cxn ang="0">
                      <a:pos x="147" y="28"/>
                    </a:cxn>
                    <a:cxn ang="0">
                      <a:pos x="124" y="12"/>
                    </a:cxn>
                    <a:cxn ang="0">
                      <a:pos x="94" y="1"/>
                    </a:cxn>
                    <a:cxn ang="0">
                      <a:pos x="64" y="0"/>
                    </a:cxn>
                    <a:cxn ang="0">
                      <a:pos x="43" y="12"/>
                    </a:cxn>
                    <a:cxn ang="0">
                      <a:pos x="0" y="71"/>
                    </a:cxn>
                  </a:cxnLst>
                  <a:rect l="0" t="0" r="r" b="b"/>
                  <a:pathLst>
                    <a:path w="410" h="637">
                      <a:moveTo>
                        <a:pt x="409" y="636"/>
                      </a:moveTo>
                      <a:lnTo>
                        <a:pt x="398" y="586"/>
                      </a:lnTo>
                      <a:lnTo>
                        <a:pt x="269" y="240"/>
                      </a:lnTo>
                      <a:lnTo>
                        <a:pt x="212" y="134"/>
                      </a:lnTo>
                      <a:lnTo>
                        <a:pt x="195" y="98"/>
                      </a:lnTo>
                      <a:lnTo>
                        <a:pt x="173" y="58"/>
                      </a:lnTo>
                      <a:lnTo>
                        <a:pt x="147" y="28"/>
                      </a:lnTo>
                      <a:lnTo>
                        <a:pt x="124" y="12"/>
                      </a:lnTo>
                      <a:lnTo>
                        <a:pt x="94" y="1"/>
                      </a:lnTo>
                      <a:lnTo>
                        <a:pt x="64" y="0"/>
                      </a:lnTo>
                      <a:lnTo>
                        <a:pt x="43" y="12"/>
                      </a:lnTo>
                      <a:lnTo>
                        <a:pt x="0" y="7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auto">
                <a:xfrm>
                  <a:off x="5037" y="3123"/>
                  <a:ext cx="408" cy="1056"/>
                </a:xfrm>
                <a:custGeom>
                  <a:avLst/>
                  <a:gdLst/>
                  <a:ahLst/>
                  <a:cxnLst>
                    <a:cxn ang="0">
                      <a:pos x="0" y="1055"/>
                    </a:cxn>
                    <a:cxn ang="0">
                      <a:pos x="108" y="756"/>
                    </a:cxn>
                    <a:cxn ang="0">
                      <a:pos x="166" y="606"/>
                    </a:cxn>
                    <a:cxn ang="0">
                      <a:pos x="217" y="463"/>
                    </a:cxn>
                    <a:cxn ang="0">
                      <a:pos x="248" y="364"/>
                    </a:cxn>
                    <a:cxn ang="0">
                      <a:pos x="263" y="311"/>
                    </a:cxn>
                    <a:cxn ang="0">
                      <a:pos x="272" y="254"/>
                    </a:cxn>
                    <a:cxn ang="0">
                      <a:pos x="284" y="202"/>
                    </a:cxn>
                    <a:cxn ang="0">
                      <a:pos x="304" y="139"/>
                    </a:cxn>
                    <a:cxn ang="0">
                      <a:pos x="325" y="83"/>
                    </a:cxn>
                    <a:cxn ang="0">
                      <a:pos x="353" y="33"/>
                    </a:cxn>
                    <a:cxn ang="0">
                      <a:pos x="374" y="3"/>
                    </a:cxn>
                    <a:cxn ang="0">
                      <a:pos x="387" y="0"/>
                    </a:cxn>
                    <a:cxn ang="0">
                      <a:pos x="400" y="15"/>
                    </a:cxn>
                    <a:cxn ang="0">
                      <a:pos x="407" y="71"/>
                    </a:cxn>
                  </a:cxnLst>
                  <a:rect l="0" t="0" r="r" b="b"/>
                  <a:pathLst>
                    <a:path w="408" h="1056">
                      <a:moveTo>
                        <a:pt x="0" y="1055"/>
                      </a:moveTo>
                      <a:lnTo>
                        <a:pt x="108" y="756"/>
                      </a:lnTo>
                      <a:lnTo>
                        <a:pt x="166" y="606"/>
                      </a:lnTo>
                      <a:lnTo>
                        <a:pt x="217" y="463"/>
                      </a:lnTo>
                      <a:lnTo>
                        <a:pt x="248" y="364"/>
                      </a:lnTo>
                      <a:lnTo>
                        <a:pt x="263" y="311"/>
                      </a:lnTo>
                      <a:lnTo>
                        <a:pt x="272" y="254"/>
                      </a:lnTo>
                      <a:lnTo>
                        <a:pt x="284" y="202"/>
                      </a:lnTo>
                      <a:lnTo>
                        <a:pt x="304" y="139"/>
                      </a:lnTo>
                      <a:lnTo>
                        <a:pt x="325" y="83"/>
                      </a:lnTo>
                      <a:lnTo>
                        <a:pt x="353" y="33"/>
                      </a:lnTo>
                      <a:lnTo>
                        <a:pt x="374" y="3"/>
                      </a:lnTo>
                      <a:lnTo>
                        <a:pt x="387" y="0"/>
                      </a:lnTo>
                      <a:lnTo>
                        <a:pt x="400" y="15"/>
                      </a:lnTo>
                      <a:lnTo>
                        <a:pt x="407" y="7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auto">
                <a:xfrm>
                  <a:off x="5136" y="3560"/>
                  <a:ext cx="300" cy="362"/>
                </a:xfrm>
                <a:custGeom>
                  <a:avLst/>
                  <a:gdLst/>
                  <a:ahLst/>
                  <a:cxnLst>
                    <a:cxn ang="0">
                      <a:pos x="0" y="361"/>
                    </a:cxn>
                    <a:cxn ang="0">
                      <a:pos x="56" y="283"/>
                    </a:cxn>
                    <a:cxn ang="0">
                      <a:pos x="91" y="193"/>
                    </a:cxn>
                    <a:cxn ang="0">
                      <a:pos x="110" y="153"/>
                    </a:cxn>
                    <a:cxn ang="0">
                      <a:pos x="135" y="106"/>
                    </a:cxn>
                    <a:cxn ang="0">
                      <a:pos x="170" y="58"/>
                    </a:cxn>
                    <a:cxn ang="0">
                      <a:pos x="195" y="29"/>
                    </a:cxn>
                    <a:cxn ang="0">
                      <a:pos x="214" y="14"/>
                    </a:cxn>
                    <a:cxn ang="0">
                      <a:pos x="241" y="2"/>
                    </a:cxn>
                    <a:cxn ang="0">
                      <a:pos x="270" y="0"/>
                    </a:cxn>
                    <a:cxn ang="0">
                      <a:pos x="283" y="17"/>
                    </a:cxn>
                    <a:cxn ang="0">
                      <a:pos x="299" y="44"/>
                    </a:cxn>
                  </a:cxnLst>
                  <a:rect l="0" t="0" r="r" b="b"/>
                  <a:pathLst>
                    <a:path w="300" h="362">
                      <a:moveTo>
                        <a:pt x="0" y="361"/>
                      </a:moveTo>
                      <a:lnTo>
                        <a:pt x="56" y="283"/>
                      </a:lnTo>
                      <a:lnTo>
                        <a:pt x="91" y="193"/>
                      </a:lnTo>
                      <a:lnTo>
                        <a:pt x="110" y="153"/>
                      </a:lnTo>
                      <a:lnTo>
                        <a:pt x="135" y="106"/>
                      </a:lnTo>
                      <a:lnTo>
                        <a:pt x="170" y="58"/>
                      </a:lnTo>
                      <a:lnTo>
                        <a:pt x="195" y="29"/>
                      </a:lnTo>
                      <a:lnTo>
                        <a:pt x="214" y="14"/>
                      </a:lnTo>
                      <a:lnTo>
                        <a:pt x="241" y="2"/>
                      </a:lnTo>
                      <a:lnTo>
                        <a:pt x="270" y="0"/>
                      </a:lnTo>
                      <a:lnTo>
                        <a:pt x="283" y="17"/>
                      </a:lnTo>
                      <a:lnTo>
                        <a:pt x="299" y="44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auto">
                <a:xfrm>
                  <a:off x="5013" y="3689"/>
                  <a:ext cx="143" cy="1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11"/>
                    </a:cxn>
                    <a:cxn ang="0">
                      <a:pos x="53" y="24"/>
                    </a:cxn>
                    <a:cxn ang="0">
                      <a:pos x="79" y="49"/>
                    </a:cxn>
                    <a:cxn ang="0">
                      <a:pos x="103" y="69"/>
                    </a:cxn>
                    <a:cxn ang="0">
                      <a:pos x="122" y="91"/>
                    </a:cxn>
                    <a:cxn ang="0">
                      <a:pos x="132" y="110"/>
                    </a:cxn>
                    <a:cxn ang="0">
                      <a:pos x="139" y="127"/>
                    </a:cxn>
                    <a:cxn ang="0">
                      <a:pos x="142" y="151"/>
                    </a:cxn>
                    <a:cxn ang="0">
                      <a:pos x="142" y="175"/>
                    </a:cxn>
                  </a:cxnLst>
                  <a:rect l="0" t="0" r="r" b="b"/>
                  <a:pathLst>
                    <a:path w="143" h="176">
                      <a:moveTo>
                        <a:pt x="0" y="0"/>
                      </a:moveTo>
                      <a:lnTo>
                        <a:pt x="24" y="11"/>
                      </a:lnTo>
                      <a:lnTo>
                        <a:pt x="53" y="24"/>
                      </a:lnTo>
                      <a:lnTo>
                        <a:pt x="79" y="49"/>
                      </a:lnTo>
                      <a:lnTo>
                        <a:pt x="103" y="69"/>
                      </a:lnTo>
                      <a:lnTo>
                        <a:pt x="122" y="91"/>
                      </a:lnTo>
                      <a:lnTo>
                        <a:pt x="132" y="110"/>
                      </a:lnTo>
                      <a:lnTo>
                        <a:pt x="139" y="127"/>
                      </a:lnTo>
                      <a:lnTo>
                        <a:pt x="142" y="151"/>
                      </a:lnTo>
                      <a:lnTo>
                        <a:pt x="142" y="17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auto">
                <a:xfrm>
                  <a:off x="5474" y="3454"/>
                  <a:ext cx="122" cy="696"/>
                </a:xfrm>
                <a:custGeom>
                  <a:avLst/>
                  <a:gdLst/>
                  <a:ahLst/>
                  <a:cxnLst>
                    <a:cxn ang="0">
                      <a:pos x="1" y="695"/>
                    </a:cxn>
                    <a:cxn ang="0">
                      <a:pos x="0" y="630"/>
                    </a:cxn>
                    <a:cxn ang="0">
                      <a:pos x="0" y="581"/>
                    </a:cxn>
                    <a:cxn ang="0">
                      <a:pos x="3" y="547"/>
                    </a:cxn>
                    <a:cxn ang="0">
                      <a:pos x="4" y="505"/>
                    </a:cxn>
                    <a:cxn ang="0">
                      <a:pos x="4" y="462"/>
                    </a:cxn>
                    <a:cxn ang="0">
                      <a:pos x="5" y="426"/>
                    </a:cxn>
                    <a:cxn ang="0">
                      <a:pos x="8" y="392"/>
                    </a:cxn>
                    <a:cxn ang="0">
                      <a:pos x="12" y="335"/>
                    </a:cxn>
                    <a:cxn ang="0">
                      <a:pos x="18" y="271"/>
                    </a:cxn>
                    <a:cxn ang="0">
                      <a:pos x="26" y="207"/>
                    </a:cxn>
                    <a:cxn ang="0">
                      <a:pos x="32" y="139"/>
                    </a:cxn>
                    <a:cxn ang="0">
                      <a:pos x="37" y="98"/>
                    </a:cxn>
                    <a:cxn ang="0">
                      <a:pos x="41" y="82"/>
                    </a:cxn>
                    <a:cxn ang="0">
                      <a:pos x="52" y="54"/>
                    </a:cxn>
                    <a:cxn ang="0">
                      <a:pos x="63" y="34"/>
                    </a:cxn>
                    <a:cxn ang="0">
                      <a:pos x="75" y="18"/>
                    </a:cxn>
                    <a:cxn ang="0">
                      <a:pos x="87" y="4"/>
                    </a:cxn>
                    <a:cxn ang="0">
                      <a:pos x="95" y="0"/>
                    </a:cxn>
                    <a:cxn ang="0">
                      <a:pos x="107" y="0"/>
                    </a:cxn>
                    <a:cxn ang="0">
                      <a:pos x="117" y="5"/>
                    </a:cxn>
                    <a:cxn ang="0">
                      <a:pos x="121" y="12"/>
                    </a:cxn>
                  </a:cxnLst>
                  <a:rect l="0" t="0" r="r" b="b"/>
                  <a:pathLst>
                    <a:path w="122" h="696">
                      <a:moveTo>
                        <a:pt x="1" y="695"/>
                      </a:moveTo>
                      <a:lnTo>
                        <a:pt x="0" y="630"/>
                      </a:lnTo>
                      <a:lnTo>
                        <a:pt x="0" y="581"/>
                      </a:lnTo>
                      <a:lnTo>
                        <a:pt x="3" y="547"/>
                      </a:lnTo>
                      <a:lnTo>
                        <a:pt x="4" y="505"/>
                      </a:lnTo>
                      <a:lnTo>
                        <a:pt x="4" y="462"/>
                      </a:lnTo>
                      <a:lnTo>
                        <a:pt x="5" y="426"/>
                      </a:lnTo>
                      <a:lnTo>
                        <a:pt x="8" y="392"/>
                      </a:lnTo>
                      <a:lnTo>
                        <a:pt x="12" y="335"/>
                      </a:lnTo>
                      <a:lnTo>
                        <a:pt x="18" y="271"/>
                      </a:lnTo>
                      <a:lnTo>
                        <a:pt x="26" y="207"/>
                      </a:lnTo>
                      <a:lnTo>
                        <a:pt x="32" y="139"/>
                      </a:lnTo>
                      <a:lnTo>
                        <a:pt x="37" y="98"/>
                      </a:lnTo>
                      <a:lnTo>
                        <a:pt x="41" y="82"/>
                      </a:lnTo>
                      <a:lnTo>
                        <a:pt x="52" y="54"/>
                      </a:lnTo>
                      <a:lnTo>
                        <a:pt x="63" y="34"/>
                      </a:lnTo>
                      <a:lnTo>
                        <a:pt x="75" y="18"/>
                      </a:lnTo>
                      <a:lnTo>
                        <a:pt x="87" y="4"/>
                      </a:lnTo>
                      <a:lnTo>
                        <a:pt x="95" y="0"/>
                      </a:lnTo>
                      <a:lnTo>
                        <a:pt x="107" y="0"/>
                      </a:lnTo>
                      <a:lnTo>
                        <a:pt x="117" y="5"/>
                      </a:lnTo>
                      <a:lnTo>
                        <a:pt x="121" y="12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auto">
                <a:xfrm>
                  <a:off x="5340" y="3903"/>
                  <a:ext cx="148" cy="195"/>
                </a:xfrm>
                <a:custGeom>
                  <a:avLst/>
                  <a:gdLst/>
                  <a:ahLst/>
                  <a:cxnLst>
                    <a:cxn ang="0">
                      <a:pos x="147" y="194"/>
                    </a:cxn>
                    <a:cxn ang="0">
                      <a:pos x="125" y="151"/>
                    </a:cxn>
                    <a:cxn ang="0">
                      <a:pos x="107" y="103"/>
                    </a:cxn>
                    <a:cxn ang="0">
                      <a:pos x="97" y="82"/>
                    </a:cxn>
                    <a:cxn ang="0">
                      <a:pos x="84" y="58"/>
                    </a:cxn>
                    <a:cxn ang="0">
                      <a:pos x="66" y="32"/>
                    </a:cxn>
                    <a:cxn ang="0">
                      <a:pos x="53" y="16"/>
                    </a:cxn>
                    <a:cxn ang="0">
                      <a:pos x="42" y="9"/>
                    </a:cxn>
                    <a:cxn ang="0">
                      <a:pos x="29" y="2"/>
                    </a:cxn>
                    <a:cxn ang="0">
                      <a:pos x="14" y="0"/>
                    </a:cxn>
                    <a:cxn ang="0">
                      <a:pos x="7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148" h="195">
                      <a:moveTo>
                        <a:pt x="147" y="194"/>
                      </a:moveTo>
                      <a:lnTo>
                        <a:pt x="125" y="151"/>
                      </a:lnTo>
                      <a:lnTo>
                        <a:pt x="107" y="103"/>
                      </a:lnTo>
                      <a:lnTo>
                        <a:pt x="97" y="82"/>
                      </a:lnTo>
                      <a:lnTo>
                        <a:pt x="84" y="58"/>
                      </a:lnTo>
                      <a:lnTo>
                        <a:pt x="66" y="32"/>
                      </a:lnTo>
                      <a:lnTo>
                        <a:pt x="53" y="16"/>
                      </a:lnTo>
                      <a:lnTo>
                        <a:pt x="42" y="9"/>
                      </a:ln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5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auto">
                <a:xfrm>
                  <a:off x="5386" y="3670"/>
                  <a:ext cx="101" cy="486"/>
                </a:xfrm>
                <a:custGeom>
                  <a:avLst/>
                  <a:gdLst/>
                  <a:ahLst/>
                  <a:cxnLst>
                    <a:cxn ang="0">
                      <a:pos x="99" y="485"/>
                    </a:cxn>
                    <a:cxn ang="0">
                      <a:pos x="100" y="440"/>
                    </a:cxn>
                    <a:cxn ang="0">
                      <a:pos x="100" y="405"/>
                    </a:cxn>
                    <a:cxn ang="0">
                      <a:pos x="98" y="382"/>
                    </a:cxn>
                    <a:cxn ang="0">
                      <a:pos x="97" y="352"/>
                    </a:cxn>
                    <a:cxn ang="0">
                      <a:pos x="97" y="322"/>
                    </a:cxn>
                    <a:cxn ang="0">
                      <a:pos x="96" y="297"/>
                    </a:cxn>
                    <a:cxn ang="0">
                      <a:pos x="93" y="274"/>
                    </a:cxn>
                    <a:cxn ang="0">
                      <a:pos x="90" y="233"/>
                    </a:cxn>
                    <a:cxn ang="0">
                      <a:pos x="85" y="189"/>
                    </a:cxn>
                    <a:cxn ang="0">
                      <a:pos x="79" y="145"/>
                    </a:cxn>
                    <a:cxn ang="0">
                      <a:pos x="74" y="97"/>
                    </a:cxn>
                    <a:cxn ang="0">
                      <a:pos x="69" y="68"/>
                    </a:cxn>
                    <a:cxn ang="0">
                      <a:pos x="66" y="57"/>
                    </a:cxn>
                    <a:cxn ang="0">
                      <a:pos x="57" y="38"/>
                    </a:cxn>
                    <a:cxn ang="0">
                      <a:pos x="48" y="24"/>
                    </a:cxn>
                    <a:cxn ang="0">
                      <a:pos x="38" y="13"/>
                    </a:cxn>
                    <a:cxn ang="0">
                      <a:pos x="28" y="3"/>
                    </a:cxn>
                    <a:cxn ang="0">
                      <a:pos x="21" y="0"/>
                    </a:cxn>
                    <a:cxn ang="0">
                      <a:pos x="12" y="0"/>
                    </a:cxn>
                    <a:cxn ang="0">
                      <a:pos x="3" y="4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01" h="486">
                      <a:moveTo>
                        <a:pt x="99" y="485"/>
                      </a:moveTo>
                      <a:lnTo>
                        <a:pt x="100" y="440"/>
                      </a:lnTo>
                      <a:lnTo>
                        <a:pt x="100" y="405"/>
                      </a:lnTo>
                      <a:lnTo>
                        <a:pt x="98" y="382"/>
                      </a:lnTo>
                      <a:lnTo>
                        <a:pt x="97" y="352"/>
                      </a:lnTo>
                      <a:lnTo>
                        <a:pt x="97" y="322"/>
                      </a:lnTo>
                      <a:lnTo>
                        <a:pt x="96" y="297"/>
                      </a:lnTo>
                      <a:lnTo>
                        <a:pt x="93" y="274"/>
                      </a:lnTo>
                      <a:lnTo>
                        <a:pt x="90" y="233"/>
                      </a:lnTo>
                      <a:lnTo>
                        <a:pt x="85" y="189"/>
                      </a:lnTo>
                      <a:lnTo>
                        <a:pt x="79" y="145"/>
                      </a:lnTo>
                      <a:lnTo>
                        <a:pt x="74" y="97"/>
                      </a:lnTo>
                      <a:lnTo>
                        <a:pt x="69" y="68"/>
                      </a:lnTo>
                      <a:lnTo>
                        <a:pt x="66" y="57"/>
                      </a:lnTo>
                      <a:lnTo>
                        <a:pt x="57" y="38"/>
                      </a:lnTo>
                      <a:lnTo>
                        <a:pt x="48" y="24"/>
                      </a:lnTo>
                      <a:lnTo>
                        <a:pt x="38" y="13"/>
                      </a:lnTo>
                      <a:lnTo>
                        <a:pt x="28" y="3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3" y="4"/>
                      </a:lnTo>
                      <a:lnTo>
                        <a:pt x="0" y="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auto">
                <a:xfrm>
                  <a:off x="5477" y="3973"/>
                  <a:ext cx="158" cy="183"/>
                </a:xfrm>
                <a:custGeom>
                  <a:avLst/>
                  <a:gdLst/>
                  <a:ahLst/>
                  <a:cxnLst>
                    <a:cxn ang="0">
                      <a:pos x="0" y="182"/>
                    </a:cxn>
                    <a:cxn ang="0">
                      <a:pos x="23" y="165"/>
                    </a:cxn>
                    <a:cxn ang="0">
                      <a:pos x="32" y="154"/>
                    </a:cxn>
                    <a:cxn ang="0">
                      <a:pos x="39" y="145"/>
                    </a:cxn>
                    <a:cxn ang="0">
                      <a:pos x="73" y="61"/>
                    </a:cxn>
                    <a:cxn ang="0">
                      <a:pos x="92" y="34"/>
                    </a:cxn>
                    <a:cxn ang="0">
                      <a:pos x="106" y="17"/>
                    </a:cxn>
                    <a:cxn ang="0">
                      <a:pos x="117" y="9"/>
                    </a:cxn>
                    <a:cxn ang="0">
                      <a:pos x="130" y="3"/>
                    </a:cxn>
                    <a:cxn ang="0">
                      <a:pos x="143" y="0"/>
                    </a:cxn>
                    <a:cxn ang="0">
                      <a:pos x="152" y="2"/>
                    </a:cxn>
                    <a:cxn ang="0">
                      <a:pos x="157" y="12"/>
                    </a:cxn>
                  </a:cxnLst>
                  <a:rect l="0" t="0" r="r" b="b"/>
                  <a:pathLst>
                    <a:path w="158" h="183">
                      <a:moveTo>
                        <a:pt x="0" y="182"/>
                      </a:moveTo>
                      <a:lnTo>
                        <a:pt x="23" y="165"/>
                      </a:lnTo>
                      <a:lnTo>
                        <a:pt x="32" y="154"/>
                      </a:lnTo>
                      <a:lnTo>
                        <a:pt x="39" y="145"/>
                      </a:lnTo>
                      <a:lnTo>
                        <a:pt x="73" y="61"/>
                      </a:lnTo>
                      <a:lnTo>
                        <a:pt x="92" y="34"/>
                      </a:lnTo>
                      <a:lnTo>
                        <a:pt x="106" y="17"/>
                      </a:lnTo>
                      <a:lnTo>
                        <a:pt x="117" y="9"/>
                      </a:lnTo>
                      <a:lnTo>
                        <a:pt x="130" y="3"/>
                      </a:lnTo>
                      <a:lnTo>
                        <a:pt x="143" y="0"/>
                      </a:lnTo>
                      <a:lnTo>
                        <a:pt x="152" y="2"/>
                      </a:lnTo>
                      <a:lnTo>
                        <a:pt x="157" y="12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8" name="Freeform 84"/>
                <p:cNvSpPr>
                  <a:spLocks/>
                </p:cNvSpPr>
                <p:nvPr/>
              </p:nvSpPr>
              <p:spPr bwMode="auto">
                <a:xfrm>
                  <a:off x="4373" y="3569"/>
                  <a:ext cx="368" cy="636"/>
                </a:xfrm>
                <a:custGeom>
                  <a:avLst/>
                  <a:gdLst/>
                  <a:ahLst/>
                  <a:cxnLst>
                    <a:cxn ang="0">
                      <a:pos x="367" y="635"/>
                    </a:cxn>
                    <a:cxn ang="0">
                      <a:pos x="354" y="561"/>
                    </a:cxn>
                    <a:cxn ang="0">
                      <a:pos x="337" y="480"/>
                    </a:cxn>
                    <a:cxn ang="0">
                      <a:pos x="323" y="417"/>
                    </a:cxn>
                    <a:cxn ang="0">
                      <a:pos x="307" y="361"/>
                    </a:cxn>
                    <a:cxn ang="0">
                      <a:pos x="287" y="312"/>
                    </a:cxn>
                    <a:cxn ang="0">
                      <a:pos x="267" y="259"/>
                    </a:cxn>
                    <a:cxn ang="0">
                      <a:pos x="239" y="214"/>
                    </a:cxn>
                    <a:cxn ang="0">
                      <a:pos x="180" y="124"/>
                    </a:cxn>
                    <a:cxn ang="0">
                      <a:pos x="163" y="98"/>
                    </a:cxn>
                    <a:cxn ang="0">
                      <a:pos x="151" y="85"/>
                    </a:cxn>
                    <a:cxn ang="0">
                      <a:pos x="122" y="51"/>
                    </a:cxn>
                    <a:cxn ang="0">
                      <a:pos x="106" y="35"/>
                    </a:cxn>
                    <a:cxn ang="0">
                      <a:pos x="87" y="22"/>
                    </a:cxn>
                    <a:cxn ang="0">
                      <a:pos x="57" y="8"/>
                    </a:cxn>
                    <a:cxn ang="0">
                      <a:pos x="37" y="1"/>
                    </a:cxn>
                    <a:cxn ang="0">
                      <a:pos x="23" y="0"/>
                    </a:cxn>
                    <a:cxn ang="0">
                      <a:pos x="9" y="4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368" h="636">
                      <a:moveTo>
                        <a:pt x="367" y="635"/>
                      </a:moveTo>
                      <a:lnTo>
                        <a:pt x="354" y="561"/>
                      </a:lnTo>
                      <a:lnTo>
                        <a:pt x="337" y="480"/>
                      </a:lnTo>
                      <a:lnTo>
                        <a:pt x="323" y="417"/>
                      </a:lnTo>
                      <a:lnTo>
                        <a:pt x="307" y="361"/>
                      </a:lnTo>
                      <a:lnTo>
                        <a:pt x="287" y="312"/>
                      </a:lnTo>
                      <a:lnTo>
                        <a:pt x="267" y="259"/>
                      </a:lnTo>
                      <a:lnTo>
                        <a:pt x="239" y="214"/>
                      </a:lnTo>
                      <a:lnTo>
                        <a:pt x="180" y="124"/>
                      </a:lnTo>
                      <a:lnTo>
                        <a:pt x="163" y="98"/>
                      </a:lnTo>
                      <a:lnTo>
                        <a:pt x="151" y="85"/>
                      </a:lnTo>
                      <a:lnTo>
                        <a:pt x="122" y="51"/>
                      </a:lnTo>
                      <a:lnTo>
                        <a:pt x="106" y="35"/>
                      </a:lnTo>
                      <a:lnTo>
                        <a:pt x="87" y="22"/>
                      </a:lnTo>
                      <a:lnTo>
                        <a:pt x="57" y="8"/>
                      </a:lnTo>
                      <a:lnTo>
                        <a:pt x="37" y="1"/>
                      </a:lnTo>
                      <a:lnTo>
                        <a:pt x="23" y="0"/>
                      </a:lnTo>
                      <a:lnTo>
                        <a:pt x="9" y="4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9" name="Freeform 85"/>
                <p:cNvSpPr>
                  <a:spLocks/>
                </p:cNvSpPr>
                <p:nvPr/>
              </p:nvSpPr>
              <p:spPr bwMode="auto">
                <a:xfrm>
                  <a:off x="4613" y="3639"/>
                  <a:ext cx="153" cy="524"/>
                </a:xfrm>
                <a:custGeom>
                  <a:avLst/>
                  <a:gdLst/>
                  <a:ahLst/>
                  <a:cxnLst>
                    <a:cxn ang="0">
                      <a:pos x="152" y="523"/>
                    </a:cxn>
                    <a:cxn ang="0">
                      <a:pos x="70" y="20"/>
                    </a:cxn>
                    <a:cxn ang="0">
                      <a:pos x="64" y="13"/>
                    </a:cxn>
                    <a:cxn ang="0">
                      <a:pos x="55" y="4"/>
                    </a:cxn>
                    <a:cxn ang="0">
                      <a:pos x="47" y="2"/>
                    </a:cxn>
                    <a:cxn ang="0">
                      <a:pos x="33" y="0"/>
                    </a:cxn>
                    <a:cxn ang="0">
                      <a:pos x="24" y="2"/>
                    </a:cxn>
                    <a:cxn ang="0">
                      <a:pos x="15" y="8"/>
                    </a:cxn>
                    <a:cxn ang="0">
                      <a:pos x="6" y="17"/>
                    </a:cxn>
                    <a:cxn ang="0">
                      <a:pos x="0" y="33"/>
                    </a:cxn>
                  </a:cxnLst>
                  <a:rect l="0" t="0" r="r" b="b"/>
                  <a:pathLst>
                    <a:path w="153" h="524">
                      <a:moveTo>
                        <a:pt x="152" y="523"/>
                      </a:moveTo>
                      <a:lnTo>
                        <a:pt x="70" y="20"/>
                      </a:lnTo>
                      <a:lnTo>
                        <a:pt x="64" y="13"/>
                      </a:lnTo>
                      <a:lnTo>
                        <a:pt x="55" y="4"/>
                      </a:lnTo>
                      <a:lnTo>
                        <a:pt x="47" y="2"/>
                      </a:lnTo>
                      <a:lnTo>
                        <a:pt x="33" y="0"/>
                      </a:lnTo>
                      <a:lnTo>
                        <a:pt x="24" y="2"/>
                      </a:lnTo>
                      <a:lnTo>
                        <a:pt x="15" y="8"/>
                      </a:lnTo>
                      <a:lnTo>
                        <a:pt x="6" y="17"/>
                      </a:lnTo>
                      <a:lnTo>
                        <a:pt x="0" y="33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" name="Group 113"/>
              <p:cNvGrpSpPr>
                <a:grpSpLocks/>
              </p:cNvGrpSpPr>
              <p:nvPr/>
            </p:nvGrpSpPr>
            <p:grpSpPr bwMode="auto">
              <a:xfrm>
                <a:off x="4202" y="3110"/>
                <a:ext cx="1551" cy="1203"/>
                <a:chOff x="4202" y="3110"/>
                <a:chExt cx="1551" cy="1203"/>
              </a:xfrm>
            </p:grpSpPr>
            <p:sp>
              <p:nvSpPr>
                <p:cNvPr id="1111" name="Freeform 87"/>
                <p:cNvSpPr>
                  <a:spLocks/>
                </p:cNvSpPr>
                <p:nvPr/>
              </p:nvSpPr>
              <p:spPr bwMode="auto">
                <a:xfrm>
                  <a:off x="4851" y="3571"/>
                  <a:ext cx="55" cy="327"/>
                </a:xfrm>
                <a:custGeom>
                  <a:avLst/>
                  <a:gdLst/>
                  <a:ahLst/>
                  <a:cxnLst>
                    <a:cxn ang="0">
                      <a:pos x="54" y="0"/>
                    </a:cxn>
                    <a:cxn ang="0">
                      <a:pos x="34" y="21"/>
                    </a:cxn>
                    <a:cxn ang="0">
                      <a:pos x="23" y="62"/>
                    </a:cxn>
                    <a:cxn ang="0">
                      <a:pos x="11" y="117"/>
                    </a:cxn>
                    <a:cxn ang="0">
                      <a:pos x="0" y="186"/>
                    </a:cxn>
                    <a:cxn ang="0">
                      <a:pos x="0" y="261"/>
                    </a:cxn>
                    <a:cxn ang="0">
                      <a:pos x="6" y="326"/>
                    </a:cxn>
                    <a:cxn ang="0">
                      <a:pos x="11" y="326"/>
                    </a:cxn>
                    <a:cxn ang="0">
                      <a:pos x="6" y="261"/>
                    </a:cxn>
                    <a:cxn ang="0">
                      <a:pos x="6" y="206"/>
                    </a:cxn>
                    <a:cxn ang="0">
                      <a:pos x="17" y="147"/>
                    </a:cxn>
                    <a:cxn ang="0">
                      <a:pos x="34" y="87"/>
                    </a:cxn>
                    <a:cxn ang="0">
                      <a:pos x="53" y="9"/>
                    </a:cxn>
                    <a:cxn ang="0">
                      <a:pos x="54" y="0"/>
                    </a:cxn>
                  </a:cxnLst>
                  <a:rect l="0" t="0" r="r" b="b"/>
                  <a:pathLst>
                    <a:path w="55" h="327">
                      <a:moveTo>
                        <a:pt x="54" y="0"/>
                      </a:moveTo>
                      <a:lnTo>
                        <a:pt x="34" y="21"/>
                      </a:lnTo>
                      <a:lnTo>
                        <a:pt x="23" y="62"/>
                      </a:lnTo>
                      <a:lnTo>
                        <a:pt x="11" y="117"/>
                      </a:lnTo>
                      <a:lnTo>
                        <a:pt x="0" y="186"/>
                      </a:lnTo>
                      <a:lnTo>
                        <a:pt x="0" y="261"/>
                      </a:lnTo>
                      <a:lnTo>
                        <a:pt x="6" y="326"/>
                      </a:lnTo>
                      <a:lnTo>
                        <a:pt x="11" y="326"/>
                      </a:lnTo>
                      <a:lnTo>
                        <a:pt x="6" y="261"/>
                      </a:lnTo>
                      <a:lnTo>
                        <a:pt x="6" y="206"/>
                      </a:lnTo>
                      <a:lnTo>
                        <a:pt x="17" y="147"/>
                      </a:lnTo>
                      <a:lnTo>
                        <a:pt x="34" y="87"/>
                      </a:lnTo>
                      <a:lnTo>
                        <a:pt x="53" y="9"/>
                      </a:lnTo>
                      <a:lnTo>
                        <a:pt x="54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2" name="Freeform 88"/>
                <p:cNvSpPr>
                  <a:spLocks/>
                </p:cNvSpPr>
                <p:nvPr/>
              </p:nvSpPr>
              <p:spPr bwMode="auto">
                <a:xfrm>
                  <a:off x="5419" y="3579"/>
                  <a:ext cx="87" cy="338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35" y="26"/>
                    </a:cxn>
                    <a:cxn ang="0">
                      <a:pos x="51" y="67"/>
                    </a:cxn>
                    <a:cxn ang="0">
                      <a:pos x="69" y="123"/>
                    </a:cxn>
                    <a:cxn ang="0">
                      <a:pos x="86" y="194"/>
                    </a:cxn>
                    <a:cxn ang="0">
                      <a:pos x="86" y="271"/>
                    </a:cxn>
                    <a:cxn ang="0">
                      <a:pos x="78" y="337"/>
                    </a:cxn>
                    <a:cxn ang="0">
                      <a:pos x="69" y="337"/>
                    </a:cxn>
                    <a:cxn ang="0">
                      <a:pos x="78" y="271"/>
                    </a:cxn>
                    <a:cxn ang="0">
                      <a:pos x="78" y="215"/>
                    </a:cxn>
                    <a:cxn ang="0">
                      <a:pos x="60" y="153"/>
                    </a:cxn>
                    <a:cxn ang="0">
                      <a:pos x="35" y="92"/>
                    </a:cxn>
                    <a:cxn ang="0">
                      <a:pos x="0" y="16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87" h="338">
                      <a:moveTo>
                        <a:pt x="18" y="0"/>
                      </a:moveTo>
                      <a:lnTo>
                        <a:pt x="35" y="26"/>
                      </a:lnTo>
                      <a:lnTo>
                        <a:pt x="51" y="67"/>
                      </a:lnTo>
                      <a:lnTo>
                        <a:pt x="69" y="123"/>
                      </a:lnTo>
                      <a:lnTo>
                        <a:pt x="86" y="194"/>
                      </a:lnTo>
                      <a:lnTo>
                        <a:pt x="86" y="271"/>
                      </a:lnTo>
                      <a:lnTo>
                        <a:pt x="78" y="337"/>
                      </a:lnTo>
                      <a:lnTo>
                        <a:pt x="69" y="337"/>
                      </a:lnTo>
                      <a:lnTo>
                        <a:pt x="78" y="271"/>
                      </a:lnTo>
                      <a:lnTo>
                        <a:pt x="78" y="215"/>
                      </a:lnTo>
                      <a:lnTo>
                        <a:pt x="60" y="153"/>
                      </a:lnTo>
                      <a:lnTo>
                        <a:pt x="35" y="92"/>
                      </a:lnTo>
                      <a:lnTo>
                        <a:pt x="0" y="16"/>
                      </a:lnTo>
                      <a:lnTo>
                        <a:pt x="18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auto">
                <a:xfrm>
                  <a:off x="4760" y="3731"/>
                  <a:ext cx="238" cy="402"/>
                </a:xfrm>
                <a:custGeom>
                  <a:avLst/>
                  <a:gdLst/>
                  <a:ahLst/>
                  <a:cxnLst>
                    <a:cxn ang="0">
                      <a:pos x="139" y="10"/>
                    </a:cxn>
                    <a:cxn ang="0">
                      <a:pos x="119" y="26"/>
                    </a:cxn>
                    <a:cxn ang="0">
                      <a:pos x="75" y="43"/>
                    </a:cxn>
                    <a:cxn ang="0">
                      <a:pos x="92" y="39"/>
                    </a:cxn>
                    <a:cxn ang="0">
                      <a:pos x="98" y="50"/>
                    </a:cxn>
                    <a:cxn ang="0">
                      <a:pos x="92" y="59"/>
                    </a:cxn>
                    <a:cxn ang="0">
                      <a:pos x="68" y="78"/>
                    </a:cxn>
                    <a:cxn ang="0">
                      <a:pos x="68" y="83"/>
                    </a:cxn>
                    <a:cxn ang="0">
                      <a:pos x="85" y="83"/>
                    </a:cxn>
                    <a:cxn ang="0">
                      <a:pos x="78" y="89"/>
                    </a:cxn>
                    <a:cxn ang="0">
                      <a:pos x="68" y="109"/>
                    </a:cxn>
                    <a:cxn ang="0">
                      <a:pos x="78" y="105"/>
                    </a:cxn>
                    <a:cxn ang="0">
                      <a:pos x="82" y="118"/>
                    </a:cxn>
                    <a:cxn ang="0">
                      <a:pos x="24" y="151"/>
                    </a:cxn>
                    <a:cxn ang="0">
                      <a:pos x="61" y="141"/>
                    </a:cxn>
                    <a:cxn ang="0">
                      <a:pos x="47" y="161"/>
                    </a:cxn>
                    <a:cxn ang="0">
                      <a:pos x="31" y="164"/>
                    </a:cxn>
                    <a:cxn ang="0">
                      <a:pos x="71" y="141"/>
                    </a:cxn>
                    <a:cxn ang="0">
                      <a:pos x="82" y="151"/>
                    </a:cxn>
                    <a:cxn ang="0">
                      <a:pos x="51" y="181"/>
                    </a:cxn>
                    <a:cxn ang="0">
                      <a:pos x="27" y="201"/>
                    </a:cxn>
                    <a:cxn ang="0">
                      <a:pos x="55" y="188"/>
                    </a:cxn>
                    <a:cxn ang="0">
                      <a:pos x="64" y="197"/>
                    </a:cxn>
                    <a:cxn ang="0">
                      <a:pos x="51" y="220"/>
                    </a:cxn>
                    <a:cxn ang="0">
                      <a:pos x="31" y="234"/>
                    </a:cxn>
                    <a:cxn ang="0">
                      <a:pos x="37" y="240"/>
                    </a:cxn>
                    <a:cxn ang="0">
                      <a:pos x="41" y="250"/>
                    </a:cxn>
                    <a:cxn ang="0">
                      <a:pos x="37" y="253"/>
                    </a:cxn>
                    <a:cxn ang="0">
                      <a:pos x="34" y="263"/>
                    </a:cxn>
                    <a:cxn ang="0">
                      <a:pos x="37" y="273"/>
                    </a:cxn>
                    <a:cxn ang="0">
                      <a:pos x="7" y="312"/>
                    </a:cxn>
                    <a:cxn ang="0">
                      <a:pos x="44" y="289"/>
                    </a:cxn>
                    <a:cxn ang="0">
                      <a:pos x="78" y="401"/>
                    </a:cxn>
                    <a:cxn ang="0">
                      <a:pos x="51" y="302"/>
                    </a:cxn>
                    <a:cxn ang="0">
                      <a:pos x="68" y="276"/>
                    </a:cxn>
                    <a:cxn ang="0">
                      <a:pos x="71" y="263"/>
                    </a:cxn>
                    <a:cxn ang="0">
                      <a:pos x="82" y="286"/>
                    </a:cxn>
                    <a:cxn ang="0">
                      <a:pos x="78" y="243"/>
                    </a:cxn>
                    <a:cxn ang="0">
                      <a:pos x="102" y="299"/>
                    </a:cxn>
                    <a:cxn ang="0">
                      <a:pos x="112" y="302"/>
                    </a:cxn>
                    <a:cxn ang="0">
                      <a:pos x="85" y="263"/>
                    </a:cxn>
                    <a:cxn ang="0">
                      <a:pos x="92" y="217"/>
                    </a:cxn>
                    <a:cxn ang="0">
                      <a:pos x="163" y="348"/>
                    </a:cxn>
                    <a:cxn ang="0">
                      <a:pos x="98" y="227"/>
                    </a:cxn>
                    <a:cxn ang="0">
                      <a:pos x="105" y="174"/>
                    </a:cxn>
                    <a:cxn ang="0">
                      <a:pos x="139" y="250"/>
                    </a:cxn>
                    <a:cxn ang="0">
                      <a:pos x="115" y="178"/>
                    </a:cxn>
                    <a:cxn ang="0">
                      <a:pos x="145" y="289"/>
                    </a:cxn>
                    <a:cxn ang="0">
                      <a:pos x="119" y="141"/>
                    </a:cxn>
                    <a:cxn ang="0">
                      <a:pos x="125" y="105"/>
                    </a:cxn>
                    <a:cxn ang="0">
                      <a:pos x="166" y="167"/>
                    </a:cxn>
                    <a:cxn ang="0">
                      <a:pos x="166" y="167"/>
                    </a:cxn>
                    <a:cxn ang="0">
                      <a:pos x="135" y="112"/>
                    </a:cxn>
                    <a:cxn ang="0">
                      <a:pos x="139" y="83"/>
                    </a:cxn>
                    <a:cxn ang="0">
                      <a:pos x="149" y="96"/>
                    </a:cxn>
                    <a:cxn ang="0">
                      <a:pos x="237" y="155"/>
                    </a:cxn>
                    <a:cxn ang="0">
                      <a:pos x="145" y="86"/>
                    </a:cxn>
                    <a:cxn ang="0">
                      <a:pos x="163" y="78"/>
                    </a:cxn>
                    <a:cxn ang="0">
                      <a:pos x="217" y="145"/>
                    </a:cxn>
                    <a:cxn ang="0">
                      <a:pos x="156" y="39"/>
                    </a:cxn>
                    <a:cxn ang="0">
                      <a:pos x="152" y="20"/>
                    </a:cxn>
                    <a:cxn ang="0">
                      <a:pos x="169" y="0"/>
                    </a:cxn>
                  </a:cxnLst>
                  <a:rect l="0" t="0" r="r" b="b"/>
                  <a:pathLst>
                    <a:path w="238" h="402">
                      <a:moveTo>
                        <a:pt x="156" y="3"/>
                      </a:moveTo>
                      <a:lnTo>
                        <a:pt x="145" y="3"/>
                      </a:lnTo>
                      <a:lnTo>
                        <a:pt x="139" y="10"/>
                      </a:lnTo>
                      <a:lnTo>
                        <a:pt x="132" y="17"/>
                      </a:lnTo>
                      <a:lnTo>
                        <a:pt x="129" y="20"/>
                      </a:lnTo>
                      <a:lnTo>
                        <a:pt x="119" y="26"/>
                      </a:lnTo>
                      <a:lnTo>
                        <a:pt x="108" y="36"/>
                      </a:lnTo>
                      <a:lnTo>
                        <a:pt x="98" y="39"/>
                      </a:lnTo>
                      <a:lnTo>
                        <a:pt x="75" y="43"/>
                      </a:lnTo>
                      <a:lnTo>
                        <a:pt x="17" y="43"/>
                      </a:lnTo>
                      <a:lnTo>
                        <a:pt x="75" y="46"/>
                      </a:lnTo>
                      <a:lnTo>
                        <a:pt x="92" y="39"/>
                      </a:lnTo>
                      <a:lnTo>
                        <a:pt x="102" y="43"/>
                      </a:lnTo>
                      <a:lnTo>
                        <a:pt x="88" y="50"/>
                      </a:lnTo>
                      <a:lnTo>
                        <a:pt x="98" y="50"/>
                      </a:lnTo>
                      <a:lnTo>
                        <a:pt x="88" y="59"/>
                      </a:lnTo>
                      <a:lnTo>
                        <a:pt x="14" y="115"/>
                      </a:lnTo>
                      <a:lnTo>
                        <a:pt x="92" y="59"/>
                      </a:lnTo>
                      <a:lnTo>
                        <a:pt x="88" y="66"/>
                      </a:lnTo>
                      <a:lnTo>
                        <a:pt x="78" y="76"/>
                      </a:lnTo>
                      <a:lnTo>
                        <a:pt x="68" y="78"/>
                      </a:lnTo>
                      <a:lnTo>
                        <a:pt x="47" y="83"/>
                      </a:lnTo>
                      <a:lnTo>
                        <a:pt x="14" y="76"/>
                      </a:lnTo>
                      <a:lnTo>
                        <a:pt x="68" y="83"/>
                      </a:lnTo>
                      <a:lnTo>
                        <a:pt x="78" y="76"/>
                      </a:lnTo>
                      <a:lnTo>
                        <a:pt x="88" y="72"/>
                      </a:lnTo>
                      <a:lnTo>
                        <a:pt x="85" y="83"/>
                      </a:lnTo>
                      <a:lnTo>
                        <a:pt x="78" y="86"/>
                      </a:lnTo>
                      <a:lnTo>
                        <a:pt x="11" y="118"/>
                      </a:lnTo>
                      <a:lnTo>
                        <a:pt x="78" y="89"/>
                      </a:lnTo>
                      <a:lnTo>
                        <a:pt x="85" y="89"/>
                      </a:lnTo>
                      <a:lnTo>
                        <a:pt x="78" y="99"/>
                      </a:lnTo>
                      <a:lnTo>
                        <a:pt x="68" y="109"/>
                      </a:lnTo>
                      <a:lnTo>
                        <a:pt x="11" y="128"/>
                      </a:lnTo>
                      <a:lnTo>
                        <a:pt x="75" y="105"/>
                      </a:lnTo>
                      <a:lnTo>
                        <a:pt x="78" y="105"/>
                      </a:lnTo>
                      <a:lnTo>
                        <a:pt x="82" y="109"/>
                      </a:lnTo>
                      <a:lnTo>
                        <a:pt x="68" y="121"/>
                      </a:lnTo>
                      <a:lnTo>
                        <a:pt x="82" y="118"/>
                      </a:lnTo>
                      <a:lnTo>
                        <a:pt x="64" y="135"/>
                      </a:lnTo>
                      <a:lnTo>
                        <a:pt x="51" y="145"/>
                      </a:lnTo>
                      <a:lnTo>
                        <a:pt x="24" y="151"/>
                      </a:lnTo>
                      <a:lnTo>
                        <a:pt x="11" y="151"/>
                      </a:lnTo>
                      <a:lnTo>
                        <a:pt x="34" y="148"/>
                      </a:lnTo>
                      <a:lnTo>
                        <a:pt x="61" y="141"/>
                      </a:lnTo>
                      <a:lnTo>
                        <a:pt x="68" y="138"/>
                      </a:lnTo>
                      <a:lnTo>
                        <a:pt x="61" y="148"/>
                      </a:lnTo>
                      <a:lnTo>
                        <a:pt x="47" y="161"/>
                      </a:lnTo>
                      <a:lnTo>
                        <a:pt x="24" y="167"/>
                      </a:lnTo>
                      <a:lnTo>
                        <a:pt x="0" y="174"/>
                      </a:lnTo>
                      <a:lnTo>
                        <a:pt x="31" y="164"/>
                      </a:lnTo>
                      <a:lnTo>
                        <a:pt x="51" y="155"/>
                      </a:lnTo>
                      <a:lnTo>
                        <a:pt x="68" y="145"/>
                      </a:lnTo>
                      <a:lnTo>
                        <a:pt x="71" y="141"/>
                      </a:lnTo>
                      <a:lnTo>
                        <a:pt x="68" y="151"/>
                      </a:lnTo>
                      <a:lnTo>
                        <a:pt x="75" y="148"/>
                      </a:lnTo>
                      <a:lnTo>
                        <a:pt x="82" y="151"/>
                      </a:lnTo>
                      <a:lnTo>
                        <a:pt x="68" y="161"/>
                      </a:lnTo>
                      <a:lnTo>
                        <a:pt x="68" y="167"/>
                      </a:lnTo>
                      <a:lnTo>
                        <a:pt x="51" y="181"/>
                      </a:lnTo>
                      <a:lnTo>
                        <a:pt x="57" y="181"/>
                      </a:lnTo>
                      <a:lnTo>
                        <a:pt x="51" y="188"/>
                      </a:lnTo>
                      <a:lnTo>
                        <a:pt x="27" y="201"/>
                      </a:lnTo>
                      <a:lnTo>
                        <a:pt x="7" y="204"/>
                      </a:lnTo>
                      <a:lnTo>
                        <a:pt x="37" y="197"/>
                      </a:lnTo>
                      <a:lnTo>
                        <a:pt x="55" y="188"/>
                      </a:lnTo>
                      <a:lnTo>
                        <a:pt x="64" y="184"/>
                      </a:lnTo>
                      <a:lnTo>
                        <a:pt x="64" y="194"/>
                      </a:lnTo>
                      <a:lnTo>
                        <a:pt x="64" y="197"/>
                      </a:lnTo>
                      <a:lnTo>
                        <a:pt x="55" y="210"/>
                      </a:lnTo>
                      <a:lnTo>
                        <a:pt x="44" y="220"/>
                      </a:lnTo>
                      <a:lnTo>
                        <a:pt x="51" y="220"/>
                      </a:lnTo>
                      <a:lnTo>
                        <a:pt x="41" y="227"/>
                      </a:lnTo>
                      <a:lnTo>
                        <a:pt x="7" y="243"/>
                      </a:lnTo>
                      <a:lnTo>
                        <a:pt x="31" y="234"/>
                      </a:lnTo>
                      <a:lnTo>
                        <a:pt x="47" y="227"/>
                      </a:lnTo>
                      <a:lnTo>
                        <a:pt x="47" y="237"/>
                      </a:lnTo>
                      <a:lnTo>
                        <a:pt x="37" y="240"/>
                      </a:lnTo>
                      <a:lnTo>
                        <a:pt x="47" y="237"/>
                      </a:lnTo>
                      <a:lnTo>
                        <a:pt x="47" y="243"/>
                      </a:lnTo>
                      <a:lnTo>
                        <a:pt x="41" y="250"/>
                      </a:lnTo>
                      <a:lnTo>
                        <a:pt x="11" y="260"/>
                      </a:lnTo>
                      <a:lnTo>
                        <a:pt x="37" y="250"/>
                      </a:lnTo>
                      <a:lnTo>
                        <a:pt x="37" y="253"/>
                      </a:lnTo>
                      <a:lnTo>
                        <a:pt x="41" y="256"/>
                      </a:lnTo>
                      <a:lnTo>
                        <a:pt x="11" y="280"/>
                      </a:lnTo>
                      <a:lnTo>
                        <a:pt x="34" y="263"/>
                      </a:lnTo>
                      <a:lnTo>
                        <a:pt x="41" y="260"/>
                      </a:lnTo>
                      <a:lnTo>
                        <a:pt x="44" y="266"/>
                      </a:lnTo>
                      <a:lnTo>
                        <a:pt x="37" y="273"/>
                      </a:lnTo>
                      <a:lnTo>
                        <a:pt x="44" y="270"/>
                      </a:lnTo>
                      <a:lnTo>
                        <a:pt x="37" y="289"/>
                      </a:lnTo>
                      <a:lnTo>
                        <a:pt x="7" y="312"/>
                      </a:lnTo>
                      <a:lnTo>
                        <a:pt x="37" y="289"/>
                      </a:lnTo>
                      <a:lnTo>
                        <a:pt x="34" y="299"/>
                      </a:lnTo>
                      <a:lnTo>
                        <a:pt x="44" y="289"/>
                      </a:lnTo>
                      <a:lnTo>
                        <a:pt x="44" y="299"/>
                      </a:lnTo>
                      <a:lnTo>
                        <a:pt x="47" y="345"/>
                      </a:lnTo>
                      <a:lnTo>
                        <a:pt x="78" y="401"/>
                      </a:lnTo>
                      <a:lnTo>
                        <a:pt x="47" y="342"/>
                      </a:lnTo>
                      <a:lnTo>
                        <a:pt x="47" y="319"/>
                      </a:lnTo>
                      <a:lnTo>
                        <a:pt x="51" y="302"/>
                      </a:lnTo>
                      <a:lnTo>
                        <a:pt x="55" y="289"/>
                      </a:lnTo>
                      <a:lnTo>
                        <a:pt x="61" y="266"/>
                      </a:lnTo>
                      <a:lnTo>
                        <a:pt x="68" y="276"/>
                      </a:lnTo>
                      <a:lnTo>
                        <a:pt x="112" y="401"/>
                      </a:lnTo>
                      <a:lnTo>
                        <a:pt x="71" y="276"/>
                      </a:lnTo>
                      <a:lnTo>
                        <a:pt x="71" y="263"/>
                      </a:lnTo>
                      <a:lnTo>
                        <a:pt x="78" y="270"/>
                      </a:lnTo>
                      <a:lnTo>
                        <a:pt x="85" y="391"/>
                      </a:lnTo>
                      <a:lnTo>
                        <a:pt x="82" y="286"/>
                      </a:lnTo>
                      <a:lnTo>
                        <a:pt x="78" y="266"/>
                      </a:lnTo>
                      <a:lnTo>
                        <a:pt x="75" y="260"/>
                      </a:lnTo>
                      <a:lnTo>
                        <a:pt x="78" y="243"/>
                      </a:lnTo>
                      <a:lnTo>
                        <a:pt x="82" y="256"/>
                      </a:lnTo>
                      <a:lnTo>
                        <a:pt x="92" y="283"/>
                      </a:lnTo>
                      <a:lnTo>
                        <a:pt x="102" y="299"/>
                      </a:lnTo>
                      <a:lnTo>
                        <a:pt x="129" y="323"/>
                      </a:lnTo>
                      <a:lnTo>
                        <a:pt x="187" y="365"/>
                      </a:lnTo>
                      <a:lnTo>
                        <a:pt x="112" y="302"/>
                      </a:lnTo>
                      <a:lnTo>
                        <a:pt x="98" y="286"/>
                      </a:lnTo>
                      <a:lnTo>
                        <a:pt x="92" y="276"/>
                      </a:lnTo>
                      <a:lnTo>
                        <a:pt x="85" y="263"/>
                      </a:lnTo>
                      <a:lnTo>
                        <a:pt x="88" y="227"/>
                      </a:lnTo>
                      <a:lnTo>
                        <a:pt x="92" y="237"/>
                      </a:lnTo>
                      <a:lnTo>
                        <a:pt x="92" y="217"/>
                      </a:lnTo>
                      <a:lnTo>
                        <a:pt x="92" y="210"/>
                      </a:lnTo>
                      <a:lnTo>
                        <a:pt x="98" y="227"/>
                      </a:lnTo>
                      <a:lnTo>
                        <a:pt x="163" y="348"/>
                      </a:lnTo>
                      <a:lnTo>
                        <a:pt x="108" y="250"/>
                      </a:lnTo>
                      <a:lnTo>
                        <a:pt x="102" y="240"/>
                      </a:lnTo>
                      <a:lnTo>
                        <a:pt x="98" y="227"/>
                      </a:lnTo>
                      <a:lnTo>
                        <a:pt x="98" y="191"/>
                      </a:lnTo>
                      <a:lnTo>
                        <a:pt x="102" y="194"/>
                      </a:lnTo>
                      <a:lnTo>
                        <a:pt x="105" y="174"/>
                      </a:lnTo>
                      <a:lnTo>
                        <a:pt x="115" y="181"/>
                      </a:lnTo>
                      <a:lnTo>
                        <a:pt x="166" y="316"/>
                      </a:lnTo>
                      <a:lnTo>
                        <a:pt x="139" y="250"/>
                      </a:lnTo>
                      <a:lnTo>
                        <a:pt x="129" y="220"/>
                      </a:lnTo>
                      <a:lnTo>
                        <a:pt x="115" y="194"/>
                      </a:lnTo>
                      <a:lnTo>
                        <a:pt x="115" y="178"/>
                      </a:lnTo>
                      <a:lnTo>
                        <a:pt x="112" y="151"/>
                      </a:lnTo>
                      <a:lnTo>
                        <a:pt x="119" y="155"/>
                      </a:lnTo>
                      <a:lnTo>
                        <a:pt x="145" y="289"/>
                      </a:lnTo>
                      <a:lnTo>
                        <a:pt x="115" y="145"/>
                      </a:lnTo>
                      <a:lnTo>
                        <a:pt x="115" y="131"/>
                      </a:lnTo>
                      <a:lnTo>
                        <a:pt x="119" y="141"/>
                      </a:lnTo>
                      <a:lnTo>
                        <a:pt x="119" y="112"/>
                      </a:lnTo>
                      <a:lnTo>
                        <a:pt x="125" y="121"/>
                      </a:lnTo>
                      <a:lnTo>
                        <a:pt x="125" y="105"/>
                      </a:lnTo>
                      <a:lnTo>
                        <a:pt x="135" y="115"/>
                      </a:lnTo>
                      <a:lnTo>
                        <a:pt x="149" y="148"/>
                      </a:lnTo>
                      <a:lnTo>
                        <a:pt x="166" y="167"/>
                      </a:lnTo>
                      <a:lnTo>
                        <a:pt x="196" y="201"/>
                      </a:lnTo>
                      <a:lnTo>
                        <a:pt x="213" y="230"/>
                      </a:lnTo>
                      <a:lnTo>
                        <a:pt x="166" y="167"/>
                      </a:lnTo>
                      <a:lnTo>
                        <a:pt x="152" y="151"/>
                      </a:lnTo>
                      <a:lnTo>
                        <a:pt x="139" y="128"/>
                      </a:lnTo>
                      <a:lnTo>
                        <a:pt x="135" y="112"/>
                      </a:lnTo>
                      <a:lnTo>
                        <a:pt x="129" y="83"/>
                      </a:lnTo>
                      <a:lnTo>
                        <a:pt x="132" y="86"/>
                      </a:lnTo>
                      <a:lnTo>
                        <a:pt x="139" y="83"/>
                      </a:lnTo>
                      <a:lnTo>
                        <a:pt x="135" y="69"/>
                      </a:lnTo>
                      <a:lnTo>
                        <a:pt x="142" y="83"/>
                      </a:lnTo>
                      <a:lnTo>
                        <a:pt x="149" y="96"/>
                      </a:lnTo>
                      <a:lnTo>
                        <a:pt x="166" y="109"/>
                      </a:lnTo>
                      <a:lnTo>
                        <a:pt x="190" y="121"/>
                      </a:lnTo>
                      <a:lnTo>
                        <a:pt x="237" y="155"/>
                      </a:lnTo>
                      <a:lnTo>
                        <a:pt x="159" y="105"/>
                      </a:lnTo>
                      <a:lnTo>
                        <a:pt x="149" y="92"/>
                      </a:lnTo>
                      <a:lnTo>
                        <a:pt x="145" y="86"/>
                      </a:lnTo>
                      <a:lnTo>
                        <a:pt x="145" y="53"/>
                      </a:lnTo>
                      <a:lnTo>
                        <a:pt x="152" y="63"/>
                      </a:lnTo>
                      <a:lnTo>
                        <a:pt x="163" y="78"/>
                      </a:lnTo>
                      <a:lnTo>
                        <a:pt x="183" y="105"/>
                      </a:lnTo>
                      <a:lnTo>
                        <a:pt x="210" y="131"/>
                      </a:lnTo>
                      <a:lnTo>
                        <a:pt x="217" y="145"/>
                      </a:lnTo>
                      <a:lnTo>
                        <a:pt x="152" y="76"/>
                      </a:lnTo>
                      <a:lnTo>
                        <a:pt x="152" y="56"/>
                      </a:lnTo>
                      <a:lnTo>
                        <a:pt x="156" y="39"/>
                      </a:lnTo>
                      <a:lnTo>
                        <a:pt x="152" y="29"/>
                      </a:lnTo>
                      <a:lnTo>
                        <a:pt x="149" y="26"/>
                      </a:lnTo>
                      <a:lnTo>
                        <a:pt x="152" y="20"/>
                      </a:lnTo>
                      <a:lnTo>
                        <a:pt x="156" y="10"/>
                      </a:lnTo>
                      <a:lnTo>
                        <a:pt x="163" y="3"/>
                      </a:lnTo>
                      <a:lnTo>
                        <a:pt x="169" y="0"/>
                      </a:lnTo>
                      <a:lnTo>
                        <a:pt x="156" y="3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auto">
                <a:xfrm>
                  <a:off x="4925" y="3325"/>
                  <a:ext cx="148" cy="350"/>
                </a:xfrm>
                <a:custGeom>
                  <a:avLst/>
                  <a:gdLst/>
                  <a:ahLst/>
                  <a:cxnLst>
                    <a:cxn ang="0">
                      <a:pos x="147" y="125"/>
                    </a:cxn>
                    <a:cxn ang="0">
                      <a:pos x="132" y="13"/>
                    </a:cxn>
                    <a:cxn ang="0">
                      <a:pos x="112" y="2"/>
                    </a:cxn>
                    <a:cxn ang="0">
                      <a:pos x="96" y="0"/>
                    </a:cxn>
                    <a:cxn ang="0">
                      <a:pos x="71" y="5"/>
                    </a:cxn>
                    <a:cxn ang="0">
                      <a:pos x="55" y="18"/>
                    </a:cxn>
                    <a:cxn ang="0">
                      <a:pos x="38" y="35"/>
                    </a:cxn>
                    <a:cxn ang="0">
                      <a:pos x="21" y="66"/>
                    </a:cxn>
                    <a:cxn ang="0">
                      <a:pos x="12" y="110"/>
                    </a:cxn>
                    <a:cxn ang="0">
                      <a:pos x="7" y="147"/>
                    </a:cxn>
                    <a:cxn ang="0">
                      <a:pos x="0" y="199"/>
                    </a:cxn>
                    <a:cxn ang="0">
                      <a:pos x="0" y="233"/>
                    </a:cxn>
                    <a:cxn ang="0">
                      <a:pos x="12" y="279"/>
                    </a:cxn>
                    <a:cxn ang="0">
                      <a:pos x="34" y="318"/>
                    </a:cxn>
                    <a:cxn ang="0">
                      <a:pos x="55" y="349"/>
                    </a:cxn>
                    <a:cxn ang="0">
                      <a:pos x="43" y="302"/>
                    </a:cxn>
                    <a:cxn ang="0">
                      <a:pos x="38" y="258"/>
                    </a:cxn>
                    <a:cxn ang="0">
                      <a:pos x="41" y="212"/>
                    </a:cxn>
                    <a:cxn ang="0">
                      <a:pos x="43" y="171"/>
                    </a:cxn>
                    <a:cxn ang="0">
                      <a:pos x="48" y="130"/>
                    </a:cxn>
                    <a:cxn ang="0">
                      <a:pos x="55" y="93"/>
                    </a:cxn>
                    <a:cxn ang="0">
                      <a:pos x="58" y="65"/>
                    </a:cxn>
                    <a:cxn ang="0">
                      <a:pos x="67" y="37"/>
                    </a:cxn>
                    <a:cxn ang="0">
                      <a:pos x="89" y="14"/>
                    </a:cxn>
                    <a:cxn ang="0">
                      <a:pos x="108" y="16"/>
                    </a:cxn>
                    <a:cxn ang="0">
                      <a:pos x="126" y="79"/>
                    </a:cxn>
                    <a:cxn ang="0">
                      <a:pos x="141" y="93"/>
                    </a:cxn>
                    <a:cxn ang="0">
                      <a:pos x="147" y="125"/>
                    </a:cxn>
                  </a:cxnLst>
                  <a:rect l="0" t="0" r="r" b="b"/>
                  <a:pathLst>
                    <a:path w="148" h="350">
                      <a:moveTo>
                        <a:pt x="147" y="125"/>
                      </a:moveTo>
                      <a:lnTo>
                        <a:pt x="132" y="13"/>
                      </a:lnTo>
                      <a:lnTo>
                        <a:pt x="112" y="2"/>
                      </a:lnTo>
                      <a:lnTo>
                        <a:pt x="96" y="0"/>
                      </a:lnTo>
                      <a:lnTo>
                        <a:pt x="71" y="5"/>
                      </a:lnTo>
                      <a:lnTo>
                        <a:pt x="55" y="18"/>
                      </a:lnTo>
                      <a:lnTo>
                        <a:pt x="38" y="35"/>
                      </a:lnTo>
                      <a:lnTo>
                        <a:pt x="21" y="66"/>
                      </a:lnTo>
                      <a:lnTo>
                        <a:pt x="12" y="110"/>
                      </a:lnTo>
                      <a:lnTo>
                        <a:pt x="7" y="147"/>
                      </a:lnTo>
                      <a:lnTo>
                        <a:pt x="0" y="199"/>
                      </a:lnTo>
                      <a:lnTo>
                        <a:pt x="0" y="233"/>
                      </a:lnTo>
                      <a:lnTo>
                        <a:pt x="12" y="279"/>
                      </a:lnTo>
                      <a:lnTo>
                        <a:pt x="34" y="318"/>
                      </a:lnTo>
                      <a:lnTo>
                        <a:pt x="55" y="349"/>
                      </a:lnTo>
                      <a:lnTo>
                        <a:pt x="43" y="302"/>
                      </a:lnTo>
                      <a:lnTo>
                        <a:pt x="38" y="258"/>
                      </a:lnTo>
                      <a:lnTo>
                        <a:pt x="41" y="212"/>
                      </a:lnTo>
                      <a:lnTo>
                        <a:pt x="43" y="171"/>
                      </a:lnTo>
                      <a:lnTo>
                        <a:pt x="48" y="130"/>
                      </a:lnTo>
                      <a:lnTo>
                        <a:pt x="55" y="93"/>
                      </a:lnTo>
                      <a:lnTo>
                        <a:pt x="58" y="65"/>
                      </a:lnTo>
                      <a:lnTo>
                        <a:pt x="67" y="37"/>
                      </a:lnTo>
                      <a:lnTo>
                        <a:pt x="89" y="14"/>
                      </a:lnTo>
                      <a:lnTo>
                        <a:pt x="108" y="16"/>
                      </a:lnTo>
                      <a:lnTo>
                        <a:pt x="126" y="79"/>
                      </a:lnTo>
                      <a:lnTo>
                        <a:pt x="141" y="93"/>
                      </a:lnTo>
                      <a:lnTo>
                        <a:pt x="147" y="125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auto">
                <a:xfrm>
                  <a:off x="4671" y="3110"/>
                  <a:ext cx="323" cy="716"/>
                </a:xfrm>
                <a:custGeom>
                  <a:avLst/>
                  <a:gdLst/>
                  <a:ahLst/>
                  <a:cxnLst>
                    <a:cxn ang="0">
                      <a:pos x="217" y="8"/>
                    </a:cxn>
                    <a:cxn ang="0">
                      <a:pos x="208" y="31"/>
                    </a:cxn>
                    <a:cxn ang="0">
                      <a:pos x="137" y="26"/>
                    </a:cxn>
                    <a:cxn ang="0">
                      <a:pos x="165" y="36"/>
                    </a:cxn>
                    <a:cxn ang="0">
                      <a:pos x="196" y="49"/>
                    </a:cxn>
                    <a:cxn ang="0">
                      <a:pos x="128" y="67"/>
                    </a:cxn>
                    <a:cxn ang="0">
                      <a:pos x="181" y="73"/>
                    </a:cxn>
                    <a:cxn ang="0">
                      <a:pos x="185" y="94"/>
                    </a:cxn>
                    <a:cxn ang="0">
                      <a:pos x="32" y="195"/>
                    </a:cxn>
                    <a:cxn ang="0">
                      <a:pos x="174" y="122"/>
                    </a:cxn>
                    <a:cxn ang="0">
                      <a:pos x="144" y="163"/>
                    </a:cxn>
                    <a:cxn ang="0">
                      <a:pos x="163" y="167"/>
                    </a:cxn>
                    <a:cxn ang="0">
                      <a:pos x="137" y="224"/>
                    </a:cxn>
                    <a:cxn ang="0">
                      <a:pos x="81" y="285"/>
                    </a:cxn>
                    <a:cxn ang="0">
                      <a:pos x="144" y="240"/>
                    </a:cxn>
                    <a:cxn ang="0">
                      <a:pos x="92" y="330"/>
                    </a:cxn>
                    <a:cxn ang="0">
                      <a:pos x="140" y="271"/>
                    </a:cxn>
                    <a:cxn ang="0">
                      <a:pos x="151" y="271"/>
                    </a:cxn>
                    <a:cxn ang="0">
                      <a:pos x="132" y="324"/>
                    </a:cxn>
                    <a:cxn ang="0">
                      <a:pos x="148" y="324"/>
                    </a:cxn>
                    <a:cxn ang="0">
                      <a:pos x="118" y="385"/>
                    </a:cxn>
                    <a:cxn ang="0">
                      <a:pos x="135" y="370"/>
                    </a:cxn>
                    <a:cxn ang="0">
                      <a:pos x="120" y="428"/>
                    </a:cxn>
                    <a:cxn ang="0">
                      <a:pos x="132" y="409"/>
                    </a:cxn>
                    <a:cxn ang="0">
                      <a:pos x="146" y="403"/>
                    </a:cxn>
                    <a:cxn ang="0">
                      <a:pos x="137" y="446"/>
                    </a:cxn>
                    <a:cxn ang="0">
                      <a:pos x="107" y="525"/>
                    </a:cxn>
                    <a:cxn ang="0">
                      <a:pos x="146" y="464"/>
                    </a:cxn>
                    <a:cxn ang="0">
                      <a:pos x="155" y="454"/>
                    </a:cxn>
                    <a:cxn ang="0">
                      <a:pos x="152" y="519"/>
                    </a:cxn>
                    <a:cxn ang="0">
                      <a:pos x="165" y="552"/>
                    </a:cxn>
                    <a:cxn ang="0">
                      <a:pos x="170" y="515"/>
                    </a:cxn>
                    <a:cxn ang="0">
                      <a:pos x="285" y="613"/>
                    </a:cxn>
                    <a:cxn ang="0">
                      <a:pos x="181" y="471"/>
                    </a:cxn>
                    <a:cxn ang="0">
                      <a:pos x="203" y="501"/>
                    </a:cxn>
                    <a:cxn ang="0">
                      <a:pos x="172" y="421"/>
                    </a:cxn>
                    <a:cxn ang="0">
                      <a:pos x="298" y="484"/>
                    </a:cxn>
                    <a:cxn ang="0">
                      <a:pos x="172" y="397"/>
                    </a:cxn>
                    <a:cxn ang="0">
                      <a:pos x="190" y="377"/>
                    </a:cxn>
                    <a:cxn ang="0">
                      <a:pos x="176" y="344"/>
                    </a:cxn>
                    <a:cxn ang="0">
                      <a:pos x="196" y="344"/>
                    </a:cxn>
                    <a:cxn ang="0">
                      <a:pos x="253" y="405"/>
                    </a:cxn>
                    <a:cxn ang="0">
                      <a:pos x="198" y="289"/>
                    </a:cxn>
                    <a:cxn ang="0">
                      <a:pos x="187" y="246"/>
                    </a:cxn>
                    <a:cxn ang="0">
                      <a:pos x="203" y="238"/>
                    </a:cxn>
                    <a:cxn ang="0">
                      <a:pos x="200" y="198"/>
                    </a:cxn>
                    <a:cxn ang="0">
                      <a:pos x="207" y="193"/>
                    </a:cxn>
                    <a:cxn ang="0">
                      <a:pos x="245" y="230"/>
                    </a:cxn>
                    <a:cxn ang="0">
                      <a:pos x="215" y="171"/>
                    </a:cxn>
                    <a:cxn ang="0">
                      <a:pos x="217" y="120"/>
                    </a:cxn>
                    <a:cxn ang="0">
                      <a:pos x="215" y="92"/>
                    </a:cxn>
                    <a:cxn ang="0">
                      <a:pos x="248" y="90"/>
                    </a:cxn>
                    <a:cxn ang="0">
                      <a:pos x="240" y="49"/>
                    </a:cxn>
                    <a:cxn ang="0">
                      <a:pos x="254" y="39"/>
                    </a:cxn>
                    <a:cxn ang="0">
                      <a:pos x="250" y="0"/>
                    </a:cxn>
                  </a:cxnLst>
                  <a:rect l="0" t="0" r="r" b="b"/>
                  <a:pathLst>
                    <a:path w="323" h="716">
                      <a:moveTo>
                        <a:pt x="250" y="0"/>
                      </a:moveTo>
                      <a:lnTo>
                        <a:pt x="237" y="2"/>
                      </a:lnTo>
                      <a:lnTo>
                        <a:pt x="217" y="8"/>
                      </a:lnTo>
                      <a:lnTo>
                        <a:pt x="231" y="12"/>
                      </a:lnTo>
                      <a:lnTo>
                        <a:pt x="220" y="20"/>
                      </a:lnTo>
                      <a:lnTo>
                        <a:pt x="208" y="31"/>
                      </a:lnTo>
                      <a:lnTo>
                        <a:pt x="191" y="35"/>
                      </a:lnTo>
                      <a:lnTo>
                        <a:pt x="165" y="33"/>
                      </a:lnTo>
                      <a:lnTo>
                        <a:pt x="137" y="26"/>
                      </a:lnTo>
                      <a:lnTo>
                        <a:pt x="64" y="33"/>
                      </a:lnTo>
                      <a:lnTo>
                        <a:pt x="135" y="29"/>
                      </a:lnTo>
                      <a:lnTo>
                        <a:pt x="165" y="36"/>
                      </a:lnTo>
                      <a:lnTo>
                        <a:pt x="191" y="35"/>
                      </a:lnTo>
                      <a:lnTo>
                        <a:pt x="208" y="41"/>
                      </a:lnTo>
                      <a:lnTo>
                        <a:pt x="196" y="49"/>
                      </a:lnTo>
                      <a:lnTo>
                        <a:pt x="204" y="53"/>
                      </a:lnTo>
                      <a:lnTo>
                        <a:pt x="181" y="69"/>
                      </a:lnTo>
                      <a:lnTo>
                        <a:pt x="128" y="67"/>
                      </a:lnTo>
                      <a:lnTo>
                        <a:pt x="61" y="124"/>
                      </a:lnTo>
                      <a:lnTo>
                        <a:pt x="128" y="69"/>
                      </a:lnTo>
                      <a:lnTo>
                        <a:pt x="181" y="73"/>
                      </a:lnTo>
                      <a:lnTo>
                        <a:pt x="196" y="75"/>
                      </a:lnTo>
                      <a:lnTo>
                        <a:pt x="168" y="94"/>
                      </a:lnTo>
                      <a:lnTo>
                        <a:pt x="185" y="94"/>
                      </a:lnTo>
                      <a:lnTo>
                        <a:pt x="155" y="116"/>
                      </a:lnTo>
                      <a:lnTo>
                        <a:pt x="98" y="145"/>
                      </a:lnTo>
                      <a:lnTo>
                        <a:pt x="32" y="195"/>
                      </a:lnTo>
                      <a:lnTo>
                        <a:pt x="100" y="149"/>
                      </a:lnTo>
                      <a:lnTo>
                        <a:pt x="157" y="120"/>
                      </a:lnTo>
                      <a:lnTo>
                        <a:pt x="174" y="122"/>
                      </a:lnTo>
                      <a:lnTo>
                        <a:pt x="148" y="139"/>
                      </a:lnTo>
                      <a:lnTo>
                        <a:pt x="165" y="143"/>
                      </a:lnTo>
                      <a:lnTo>
                        <a:pt x="144" y="163"/>
                      </a:lnTo>
                      <a:lnTo>
                        <a:pt x="6" y="336"/>
                      </a:lnTo>
                      <a:lnTo>
                        <a:pt x="144" y="167"/>
                      </a:lnTo>
                      <a:lnTo>
                        <a:pt x="163" y="167"/>
                      </a:lnTo>
                      <a:lnTo>
                        <a:pt x="142" y="193"/>
                      </a:lnTo>
                      <a:lnTo>
                        <a:pt x="157" y="192"/>
                      </a:lnTo>
                      <a:lnTo>
                        <a:pt x="137" y="224"/>
                      </a:lnTo>
                      <a:lnTo>
                        <a:pt x="81" y="283"/>
                      </a:lnTo>
                      <a:lnTo>
                        <a:pt x="22" y="369"/>
                      </a:lnTo>
                      <a:lnTo>
                        <a:pt x="81" y="285"/>
                      </a:lnTo>
                      <a:lnTo>
                        <a:pt x="140" y="226"/>
                      </a:lnTo>
                      <a:lnTo>
                        <a:pt x="157" y="217"/>
                      </a:lnTo>
                      <a:lnTo>
                        <a:pt x="144" y="240"/>
                      </a:lnTo>
                      <a:lnTo>
                        <a:pt x="155" y="236"/>
                      </a:lnTo>
                      <a:lnTo>
                        <a:pt x="137" y="268"/>
                      </a:lnTo>
                      <a:lnTo>
                        <a:pt x="92" y="330"/>
                      </a:lnTo>
                      <a:lnTo>
                        <a:pt x="0" y="411"/>
                      </a:lnTo>
                      <a:lnTo>
                        <a:pt x="89" y="332"/>
                      </a:lnTo>
                      <a:lnTo>
                        <a:pt x="140" y="271"/>
                      </a:lnTo>
                      <a:lnTo>
                        <a:pt x="146" y="271"/>
                      </a:lnTo>
                      <a:lnTo>
                        <a:pt x="61" y="454"/>
                      </a:lnTo>
                      <a:lnTo>
                        <a:pt x="151" y="271"/>
                      </a:lnTo>
                      <a:lnTo>
                        <a:pt x="140" y="295"/>
                      </a:lnTo>
                      <a:lnTo>
                        <a:pt x="151" y="287"/>
                      </a:lnTo>
                      <a:lnTo>
                        <a:pt x="132" y="324"/>
                      </a:lnTo>
                      <a:lnTo>
                        <a:pt x="74" y="409"/>
                      </a:lnTo>
                      <a:lnTo>
                        <a:pt x="132" y="330"/>
                      </a:lnTo>
                      <a:lnTo>
                        <a:pt x="148" y="324"/>
                      </a:lnTo>
                      <a:lnTo>
                        <a:pt x="132" y="348"/>
                      </a:lnTo>
                      <a:lnTo>
                        <a:pt x="64" y="515"/>
                      </a:lnTo>
                      <a:lnTo>
                        <a:pt x="118" y="385"/>
                      </a:lnTo>
                      <a:lnTo>
                        <a:pt x="137" y="348"/>
                      </a:lnTo>
                      <a:lnTo>
                        <a:pt x="148" y="344"/>
                      </a:lnTo>
                      <a:lnTo>
                        <a:pt x="135" y="370"/>
                      </a:lnTo>
                      <a:lnTo>
                        <a:pt x="146" y="367"/>
                      </a:lnTo>
                      <a:lnTo>
                        <a:pt x="128" y="399"/>
                      </a:lnTo>
                      <a:lnTo>
                        <a:pt x="120" y="428"/>
                      </a:lnTo>
                      <a:lnTo>
                        <a:pt x="31" y="523"/>
                      </a:lnTo>
                      <a:lnTo>
                        <a:pt x="122" y="429"/>
                      </a:lnTo>
                      <a:lnTo>
                        <a:pt x="132" y="409"/>
                      </a:lnTo>
                      <a:lnTo>
                        <a:pt x="144" y="403"/>
                      </a:lnTo>
                      <a:lnTo>
                        <a:pt x="122" y="458"/>
                      </a:lnTo>
                      <a:lnTo>
                        <a:pt x="146" y="403"/>
                      </a:lnTo>
                      <a:lnTo>
                        <a:pt x="132" y="429"/>
                      </a:lnTo>
                      <a:lnTo>
                        <a:pt x="148" y="423"/>
                      </a:lnTo>
                      <a:lnTo>
                        <a:pt x="137" y="446"/>
                      </a:lnTo>
                      <a:lnTo>
                        <a:pt x="107" y="525"/>
                      </a:lnTo>
                      <a:lnTo>
                        <a:pt x="76" y="572"/>
                      </a:lnTo>
                      <a:lnTo>
                        <a:pt x="107" y="525"/>
                      </a:lnTo>
                      <a:lnTo>
                        <a:pt x="140" y="450"/>
                      </a:lnTo>
                      <a:lnTo>
                        <a:pt x="151" y="446"/>
                      </a:lnTo>
                      <a:lnTo>
                        <a:pt x="146" y="464"/>
                      </a:lnTo>
                      <a:lnTo>
                        <a:pt x="122" y="515"/>
                      </a:lnTo>
                      <a:lnTo>
                        <a:pt x="148" y="471"/>
                      </a:lnTo>
                      <a:lnTo>
                        <a:pt x="155" y="454"/>
                      </a:lnTo>
                      <a:lnTo>
                        <a:pt x="144" y="494"/>
                      </a:lnTo>
                      <a:lnTo>
                        <a:pt x="157" y="486"/>
                      </a:lnTo>
                      <a:lnTo>
                        <a:pt x="152" y="519"/>
                      </a:lnTo>
                      <a:lnTo>
                        <a:pt x="161" y="505"/>
                      </a:lnTo>
                      <a:lnTo>
                        <a:pt x="168" y="517"/>
                      </a:lnTo>
                      <a:lnTo>
                        <a:pt x="165" y="552"/>
                      </a:lnTo>
                      <a:lnTo>
                        <a:pt x="109" y="715"/>
                      </a:lnTo>
                      <a:lnTo>
                        <a:pt x="170" y="552"/>
                      </a:lnTo>
                      <a:lnTo>
                        <a:pt x="170" y="515"/>
                      </a:lnTo>
                      <a:lnTo>
                        <a:pt x="170" y="493"/>
                      </a:lnTo>
                      <a:lnTo>
                        <a:pt x="183" y="505"/>
                      </a:lnTo>
                      <a:lnTo>
                        <a:pt x="285" y="613"/>
                      </a:lnTo>
                      <a:lnTo>
                        <a:pt x="178" y="494"/>
                      </a:lnTo>
                      <a:lnTo>
                        <a:pt x="170" y="464"/>
                      </a:lnTo>
                      <a:lnTo>
                        <a:pt x="181" y="471"/>
                      </a:lnTo>
                      <a:lnTo>
                        <a:pt x="165" y="433"/>
                      </a:lnTo>
                      <a:lnTo>
                        <a:pt x="178" y="448"/>
                      </a:lnTo>
                      <a:lnTo>
                        <a:pt x="203" y="501"/>
                      </a:lnTo>
                      <a:lnTo>
                        <a:pt x="181" y="444"/>
                      </a:lnTo>
                      <a:lnTo>
                        <a:pt x="170" y="421"/>
                      </a:lnTo>
                      <a:lnTo>
                        <a:pt x="172" y="421"/>
                      </a:lnTo>
                      <a:lnTo>
                        <a:pt x="185" y="433"/>
                      </a:lnTo>
                      <a:lnTo>
                        <a:pt x="211" y="462"/>
                      </a:lnTo>
                      <a:lnTo>
                        <a:pt x="298" y="484"/>
                      </a:lnTo>
                      <a:lnTo>
                        <a:pt x="208" y="458"/>
                      </a:lnTo>
                      <a:lnTo>
                        <a:pt x="181" y="423"/>
                      </a:lnTo>
                      <a:lnTo>
                        <a:pt x="172" y="397"/>
                      </a:lnTo>
                      <a:lnTo>
                        <a:pt x="185" y="397"/>
                      </a:lnTo>
                      <a:lnTo>
                        <a:pt x="172" y="370"/>
                      </a:lnTo>
                      <a:lnTo>
                        <a:pt x="190" y="377"/>
                      </a:lnTo>
                      <a:lnTo>
                        <a:pt x="250" y="428"/>
                      </a:lnTo>
                      <a:lnTo>
                        <a:pt x="190" y="375"/>
                      </a:lnTo>
                      <a:lnTo>
                        <a:pt x="176" y="344"/>
                      </a:lnTo>
                      <a:lnTo>
                        <a:pt x="191" y="353"/>
                      </a:lnTo>
                      <a:lnTo>
                        <a:pt x="181" y="328"/>
                      </a:lnTo>
                      <a:lnTo>
                        <a:pt x="196" y="344"/>
                      </a:lnTo>
                      <a:lnTo>
                        <a:pt x="185" y="308"/>
                      </a:lnTo>
                      <a:lnTo>
                        <a:pt x="198" y="326"/>
                      </a:lnTo>
                      <a:lnTo>
                        <a:pt x="253" y="405"/>
                      </a:lnTo>
                      <a:lnTo>
                        <a:pt x="196" y="326"/>
                      </a:lnTo>
                      <a:lnTo>
                        <a:pt x="183" y="279"/>
                      </a:lnTo>
                      <a:lnTo>
                        <a:pt x="198" y="289"/>
                      </a:lnTo>
                      <a:lnTo>
                        <a:pt x="287" y="334"/>
                      </a:lnTo>
                      <a:lnTo>
                        <a:pt x="198" y="287"/>
                      </a:lnTo>
                      <a:lnTo>
                        <a:pt x="187" y="246"/>
                      </a:lnTo>
                      <a:lnTo>
                        <a:pt x="200" y="252"/>
                      </a:lnTo>
                      <a:lnTo>
                        <a:pt x="190" y="230"/>
                      </a:lnTo>
                      <a:lnTo>
                        <a:pt x="203" y="238"/>
                      </a:lnTo>
                      <a:lnTo>
                        <a:pt x="244" y="350"/>
                      </a:lnTo>
                      <a:lnTo>
                        <a:pt x="200" y="229"/>
                      </a:lnTo>
                      <a:lnTo>
                        <a:pt x="200" y="198"/>
                      </a:lnTo>
                      <a:lnTo>
                        <a:pt x="213" y="211"/>
                      </a:lnTo>
                      <a:lnTo>
                        <a:pt x="240" y="275"/>
                      </a:lnTo>
                      <a:lnTo>
                        <a:pt x="207" y="193"/>
                      </a:lnTo>
                      <a:lnTo>
                        <a:pt x="203" y="167"/>
                      </a:lnTo>
                      <a:lnTo>
                        <a:pt x="213" y="179"/>
                      </a:lnTo>
                      <a:lnTo>
                        <a:pt x="245" y="230"/>
                      </a:lnTo>
                      <a:lnTo>
                        <a:pt x="322" y="259"/>
                      </a:lnTo>
                      <a:lnTo>
                        <a:pt x="244" y="226"/>
                      </a:lnTo>
                      <a:lnTo>
                        <a:pt x="215" y="171"/>
                      </a:lnTo>
                      <a:lnTo>
                        <a:pt x="211" y="136"/>
                      </a:lnTo>
                      <a:lnTo>
                        <a:pt x="224" y="153"/>
                      </a:lnTo>
                      <a:lnTo>
                        <a:pt x="217" y="120"/>
                      </a:lnTo>
                      <a:lnTo>
                        <a:pt x="268" y="206"/>
                      </a:lnTo>
                      <a:lnTo>
                        <a:pt x="220" y="116"/>
                      </a:lnTo>
                      <a:lnTo>
                        <a:pt x="215" y="92"/>
                      </a:lnTo>
                      <a:lnTo>
                        <a:pt x="231" y="110"/>
                      </a:lnTo>
                      <a:lnTo>
                        <a:pt x="228" y="71"/>
                      </a:lnTo>
                      <a:lnTo>
                        <a:pt x="248" y="90"/>
                      </a:lnTo>
                      <a:lnTo>
                        <a:pt x="318" y="157"/>
                      </a:lnTo>
                      <a:lnTo>
                        <a:pt x="248" y="88"/>
                      </a:lnTo>
                      <a:lnTo>
                        <a:pt x="240" y="49"/>
                      </a:lnTo>
                      <a:lnTo>
                        <a:pt x="250" y="59"/>
                      </a:lnTo>
                      <a:lnTo>
                        <a:pt x="244" y="31"/>
                      </a:lnTo>
                      <a:lnTo>
                        <a:pt x="254" y="39"/>
                      </a:lnTo>
                      <a:lnTo>
                        <a:pt x="257" y="16"/>
                      </a:lnTo>
                      <a:lnTo>
                        <a:pt x="254" y="6"/>
                      </a:lnTo>
                      <a:lnTo>
                        <a:pt x="250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auto">
                <a:xfrm>
                  <a:off x="5057" y="3242"/>
                  <a:ext cx="135" cy="399"/>
                </a:xfrm>
                <a:custGeom>
                  <a:avLst/>
                  <a:gdLst/>
                  <a:ahLst/>
                  <a:cxnLst>
                    <a:cxn ang="0">
                      <a:pos x="3" y="64"/>
                    </a:cxn>
                    <a:cxn ang="0">
                      <a:pos x="31" y="0"/>
                    </a:cxn>
                    <a:cxn ang="0">
                      <a:pos x="49" y="2"/>
                    </a:cxn>
                    <a:cxn ang="0">
                      <a:pos x="64" y="6"/>
                    </a:cxn>
                    <a:cxn ang="0">
                      <a:pos x="76" y="23"/>
                    </a:cxn>
                    <a:cxn ang="0">
                      <a:pos x="106" y="74"/>
                    </a:cxn>
                    <a:cxn ang="0">
                      <a:pos x="116" y="97"/>
                    </a:cxn>
                    <a:cxn ang="0">
                      <a:pos x="124" y="119"/>
                    </a:cxn>
                    <a:cxn ang="0">
                      <a:pos x="131" y="187"/>
                    </a:cxn>
                    <a:cxn ang="0">
                      <a:pos x="134" y="207"/>
                    </a:cxn>
                    <a:cxn ang="0">
                      <a:pos x="131" y="234"/>
                    </a:cxn>
                    <a:cxn ang="0">
                      <a:pos x="126" y="261"/>
                    </a:cxn>
                    <a:cxn ang="0">
                      <a:pos x="114" y="304"/>
                    </a:cxn>
                    <a:cxn ang="0">
                      <a:pos x="104" y="331"/>
                    </a:cxn>
                    <a:cxn ang="0">
                      <a:pos x="89" y="361"/>
                    </a:cxn>
                    <a:cxn ang="0">
                      <a:pos x="59" y="398"/>
                    </a:cxn>
                    <a:cxn ang="0">
                      <a:pos x="74" y="352"/>
                    </a:cxn>
                    <a:cxn ang="0">
                      <a:pos x="87" y="309"/>
                    </a:cxn>
                    <a:cxn ang="0">
                      <a:pos x="94" y="270"/>
                    </a:cxn>
                    <a:cxn ang="0">
                      <a:pos x="91" y="234"/>
                    </a:cxn>
                    <a:cxn ang="0">
                      <a:pos x="89" y="207"/>
                    </a:cxn>
                    <a:cxn ang="0">
                      <a:pos x="94" y="175"/>
                    </a:cxn>
                    <a:cxn ang="0">
                      <a:pos x="97" y="149"/>
                    </a:cxn>
                    <a:cxn ang="0">
                      <a:pos x="84" y="97"/>
                    </a:cxn>
                    <a:cxn ang="0">
                      <a:pos x="81" y="68"/>
                    </a:cxn>
                    <a:cxn ang="0">
                      <a:pos x="71" y="46"/>
                    </a:cxn>
                    <a:cxn ang="0">
                      <a:pos x="49" y="17"/>
                    </a:cxn>
                    <a:cxn ang="0">
                      <a:pos x="38" y="40"/>
                    </a:cxn>
                    <a:cxn ang="0">
                      <a:pos x="0" y="76"/>
                    </a:cxn>
                    <a:cxn ang="0">
                      <a:pos x="3" y="64"/>
                    </a:cxn>
                  </a:cxnLst>
                  <a:rect l="0" t="0" r="r" b="b"/>
                  <a:pathLst>
                    <a:path w="135" h="399">
                      <a:moveTo>
                        <a:pt x="3" y="64"/>
                      </a:moveTo>
                      <a:lnTo>
                        <a:pt x="31" y="0"/>
                      </a:lnTo>
                      <a:lnTo>
                        <a:pt x="49" y="2"/>
                      </a:lnTo>
                      <a:lnTo>
                        <a:pt x="64" y="6"/>
                      </a:lnTo>
                      <a:lnTo>
                        <a:pt x="76" y="23"/>
                      </a:lnTo>
                      <a:lnTo>
                        <a:pt x="106" y="74"/>
                      </a:lnTo>
                      <a:lnTo>
                        <a:pt x="116" y="97"/>
                      </a:lnTo>
                      <a:lnTo>
                        <a:pt x="124" y="119"/>
                      </a:lnTo>
                      <a:lnTo>
                        <a:pt x="131" y="187"/>
                      </a:lnTo>
                      <a:lnTo>
                        <a:pt x="134" y="207"/>
                      </a:lnTo>
                      <a:lnTo>
                        <a:pt x="131" y="234"/>
                      </a:lnTo>
                      <a:lnTo>
                        <a:pt x="126" y="261"/>
                      </a:lnTo>
                      <a:lnTo>
                        <a:pt x="114" y="304"/>
                      </a:lnTo>
                      <a:lnTo>
                        <a:pt x="104" y="331"/>
                      </a:lnTo>
                      <a:lnTo>
                        <a:pt x="89" y="361"/>
                      </a:lnTo>
                      <a:lnTo>
                        <a:pt x="59" y="398"/>
                      </a:lnTo>
                      <a:lnTo>
                        <a:pt x="74" y="352"/>
                      </a:lnTo>
                      <a:lnTo>
                        <a:pt x="87" y="309"/>
                      </a:lnTo>
                      <a:lnTo>
                        <a:pt x="94" y="270"/>
                      </a:lnTo>
                      <a:lnTo>
                        <a:pt x="91" y="234"/>
                      </a:lnTo>
                      <a:lnTo>
                        <a:pt x="89" y="207"/>
                      </a:lnTo>
                      <a:lnTo>
                        <a:pt x="94" y="175"/>
                      </a:lnTo>
                      <a:lnTo>
                        <a:pt x="97" y="149"/>
                      </a:lnTo>
                      <a:lnTo>
                        <a:pt x="84" y="97"/>
                      </a:lnTo>
                      <a:lnTo>
                        <a:pt x="81" y="68"/>
                      </a:lnTo>
                      <a:lnTo>
                        <a:pt x="71" y="46"/>
                      </a:lnTo>
                      <a:lnTo>
                        <a:pt x="49" y="17"/>
                      </a:lnTo>
                      <a:lnTo>
                        <a:pt x="38" y="40"/>
                      </a:lnTo>
                      <a:lnTo>
                        <a:pt x="0" y="76"/>
                      </a:lnTo>
                      <a:lnTo>
                        <a:pt x="3" y="64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7" name="Freeform 93"/>
                <p:cNvSpPr>
                  <a:spLocks/>
                </p:cNvSpPr>
                <p:nvPr/>
              </p:nvSpPr>
              <p:spPr bwMode="auto">
                <a:xfrm>
                  <a:off x="5197" y="3906"/>
                  <a:ext cx="55" cy="407"/>
                </a:xfrm>
                <a:custGeom>
                  <a:avLst/>
                  <a:gdLst/>
                  <a:ahLst/>
                  <a:cxnLst>
                    <a:cxn ang="0">
                      <a:pos x="43" y="0"/>
                    </a:cxn>
                    <a:cxn ang="0">
                      <a:pos x="39" y="8"/>
                    </a:cxn>
                    <a:cxn ang="0">
                      <a:pos x="22" y="80"/>
                    </a:cxn>
                    <a:cxn ang="0">
                      <a:pos x="11" y="148"/>
                    </a:cxn>
                    <a:cxn ang="0">
                      <a:pos x="0" y="233"/>
                    </a:cxn>
                    <a:cxn ang="0">
                      <a:pos x="0" y="325"/>
                    </a:cxn>
                    <a:cxn ang="0">
                      <a:pos x="5" y="406"/>
                    </a:cxn>
                    <a:cxn ang="0">
                      <a:pos x="11" y="406"/>
                    </a:cxn>
                    <a:cxn ang="0">
                      <a:pos x="5" y="325"/>
                    </a:cxn>
                    <a:cxn ang="0">
                      <a:pos x="5" y="258"/>
                    </a:cxn>
                    <a:cxn ang="0">
                      <a:pos x="16" y="184"/>
                    </a:cxn>
                    <a:cxn ang="0">
                      <a:pos x="32" y="111"/>
                    </a:cxn>
                    <a:cxn ang="0">
                      <a:pos x="54" y="18"/>
                    </a:cxn>
                    <a:cxn ang="0">
                      <a:pos x="43" y="0"/>
                    </a:cxn>
                  </a:cxnLst>
                  <a:rect l="0" t="0" r="r" b="b"/>
                  <a:pathLst>
                    <a:path w="55" h="407">
                      <a:moveTo>
                        <a:pt x="43" y="0"/>
                      </a:moveTo>
                      <a:lnTo>
                        <a:pt x="39" y="8"/>
                      </a:lnTo>
                      <a:lnTo>
                        <a:pt x="22" y="80"/>
                      </a:lnTo>
                      <a:lnTo>
                        <a:pt x="11" y="148"/>
                      </a:lnTo>
                      <a:lnTo>
                        <a:pt x="0" y="233"/>
                      </a:lnTo>
                      <a:lnTo>
                        <a:pt x="0" y="325"/>
                      </a:lnTo>
                      <a:lnTo>
                        <a:pt x="5" y="406"/>
                      </a:lnTo>
                      <a:lnTo>
                        <a:pt x="11" y="406"/>
                      </a:lnTo>
                      <a:lnTo>
                        <a:pt x="5" y="325"/>
                      </a:lnTo>
                      <a:lnTo>
                        <a:pt x="5" y="258"/>
                      </a:lnTo>
                      <a:lnTo>
                        <a:pt x="16" y="184"/>
                      </a:lnTo>
                      <a:lnTo>
                        <a:pt x="32" y="111"/>
                      </a:lnTo>
                      <a:lnTo>
                        <a:pt x="54" y="18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8" name="Freeform 94"/>
                <p:cNvSpPr>
                  <a:spLocks/>
                </p:cNvSpPr>
                <p:nvPr/>
              </p:nvSpPr>
              <p:spPr bwMode="auto">
                <a:xfrm>
                  <a:off x="5650" y="3803"/>
                  <a:ext cx="50" cy="246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20" y="18"/>
                    </a:cxn>
                    <a:cxn ang="0">
                      <a:pos x="29" y="48"/>
                    </a:cxn>
                    <a:cxn ang="0">
                      <a:pos x="39" y="89"/>
                    </a:cxn>
                    <a:cxn ang="0">
                      <a:pos x="49" y="141"/>
                    </a:cxn>
                    <a:cxn ang="0">
                      <a:pos x="49" y="196"/>
                    </a:cxn>
                    <a:cxn ang="0">
                      <a:pos x="44" y="245"/>
                    </a:cxn>
                    <a:cxn ang="0">
                      <a:pos x="39" y="245"/>
                    </a:cxn>
                    <a:cxn ang="0">
                      <a:pos x="44" y="196"/>
                    </a:cxn>
                    <a:cxn ang="0">
                      <a:pos x="44" y="156"/>
                    </a:cxn>
                    <a:cxn ang="0">
                      <a:pos x="34" y="111"/>
                    </a:cxn>
                    <a:cxn ang="0">
                      <a:pos x="20" y="67"/>
                    </a:cxn>
                    <a:cxn ang="0">
                      <a:pos x="0" y="11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50" h="246">
                      <a:moveTo>
                        <a:pt x="10" y="0"/>
                      </a:moveTo>
                      <a:lnTo>
                        <a:pt x="20" y="18"/>
                      </a:lnTo>
                      <a:lnTo>
                        <a:pt x="29" y="48"/>
                      </a:lnTo>
                      <a:lnTo>
                        <a:pt x="39" y="89"/>
                      </a:lnTo>
                      <a:lnTo>
                        <a:pt x="49" y="141"/>
                      </a:lnTo>
                      <a:lnTo>
                        <a:pt x="49" y="196"/>
                      </a:lnTo>
                      <a:lnTo>
                        <a:pt x="44" y="245"/>
                      </a:lnTo>
                      <a:lnTo>
                        <a:pt x="39" y="245"/>
                      </a:lnTo>
                      <a:lnTo>
                        <a:pt x="44" y="196"/>
                      </a:lnTo>
                      <a:lnTo>
                        <a:pt x="44" y="156"/>
                      </a:lnTo>
                      <a:lnTo>
                        <a:pt x="34" y="111"/>
                      </a:lnTo>
                      <a:lnTo>
                        <a:pt x="20" y="67"/>
                      </a:lnTo>
                      <a:lnTo>
                        <a:pt x="0" y="11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auto">
                <a:xfrm>
                  <a:off x="5401" y="3672"/>
                  <a:ext cx="86" cy="245"/>
                </a:xfrm>
                <a:custGeom>
                  <a:avLst/>
                  <a:gdLst/>
                  <a:ahLst/>
                  <a:cxnLst>
                    <a:cxn ang="0">
                      <a:pos x="83" y="38"/>
                    </a:cxn>
                    <a:cxn ang="0">
                      <a:pos x="65" y="0"/>
                    </a:cxn>
                    <a:cxn ang="0">
                      <a:pos x="54" y="1"/>
                    </a:cxn>
                    <a:cxn ang="0">
                      <a:pos x="44" y="3"/>
                    </a:cxn>
                    <a:cxn ang="0">
                      <a:pos x="37" y="13"/>
                    </a:cxn>
                    <a:cxn ang="0">
                      <a:pos x="17" y="45"/>
                    </a:cxn>
                    <a:cxn ang="0">
                      <a:pos x="10" y="59"/>
                    </a:cxn>
                    <a:cxn ang="0">
                      <a:pos x="7" y="73"/>
                    </a:cxn>
                    <a:cxn ang="0">
                      <a:pos x="1" y="115"/>
                    </a:cxn>
                    <a:cxn ang="0">
                      <a:pos x="0" y="127"/>
                    </a:cxn>
                    <a:cxn ang="0">
                      <a:pos x="1" y="143"/>
                    </a:cxn>
                    <a:cxn ang="0">
                      <a:pos x="5" y="160"/>
                    </a:cxn>
                    <a:cxn ang="0">
                      <a:pos x="12" y="186"/>
                    </a:cxn>
                    <a:cxn ang="0">
                      <a:pos x="19" y="203"/>
                    </a:cxn>
                    <a:cxn ang="0">
                      <a:pos x="29" y="222"/>
                    </a:cxn>
                    <a:cxn ang="0">
                      <a:pos x="48" y="244"/>
                    </a:cxn>
                    <a:cxn ang="0">
                      <a:pos x="38" y="216"/>
                    </a:cxn>
                    <a:cxn ang="0">
                      <a:pos x="30" y="190"/>
                    </a:cxn>
                    <a:cxn ang="0">
                      <a:pos x="26" y="166"/>
                    </a:cxn>
                    <a:cxn ang="0">
                      <a:pos x="27" y="143"/>
                    </a:cxn>
                    <a:cxn ang="0">
                      <a:pos x="29" y="127"/>
                    </a:cxn>
                    <a:cxn ang="0">
                      <a:pos x="26" y="107"/>
                    </a:cxn>
                    <a:cxn ang="0">
                      <a:pos x="24" y="91"/>
                    </a:cxn>
                    <a:cxn ang="0">
                      <a:pos x="31" y="59"/>
                    </a:cxn>
                    <a:cxn ang="0">
                      <a:pos x="33" y="42"/>
                    </a:cxn>
                    <a:cxn ang="0">
                      <a:pos x="40" y="28"/>
                    </a:cxn>
                    <a:cxn ang="0">
                      <a:pos x="54" y="10"/>
                    </a:cxn>
                    <a:cxn ang="0">
                      <a:pos x="61" y="24"/>
                    </a:cxn>
                    <a:cxn ang="0">
                      <a:pos x="85" y="46"/>
                    </a:cxn>
                    <a:cxn ang="0">
                      <a:pos x="83" y="38"/>
                    </a:cxn>
                  </a:cxnLst>
                  <a:rect l="0" t="0" r="r" b="b"/>
                  <a:pathLst>
                    <a:path w="86" h="245">
                      <a:moveTo>
                        <a:pt x="83" y="38"/>
                      </a:moveTo>
                      <a:lnTo>
                        <a:pt x="65" y="0"/>
                      </a:lnTo>
                      <a:lnTo>
                        <a:pt x="54" y="1"/>
                      </a:lnTo>
                      <a:lnTo>
                        <a:pt x="44" y="3"/>
                      </a:lnTo>
                      <a:lnTo>
                        <a:pt x="37" y="13"/>
                      </a:lnTo>
                      <a:lnTo>
                        <a:pt x="17" y="45"/>
                      </a:lnTo>
                      <a:lnTo>
                        <a:pt x="10" y="59"/>
                      </a:lnTo>
                      <a:lnTo>
                        <a:pt x="7" y="73"/>
                      </a:lnTo>
                      <a:lnTo>
                        <a:pt x="1" y="115"/>
                      </a:lnTo>
                      <a:lnTo>
                        <a:pt x="0" y="127"/>
                      </a:lnTo>
                      <a:lnTo>
                        <a:pt x="1" y="143"/>
                      </a:lnTo>
                      <a:lnTo>
                        <a:pt x="5" y="160"/>
                      </a:lnTo>
                      <a:lnTo>
                        <a:pt x="12" y="186"/>
                      </a:lnTo>
                      <a:lnTo>
                        <a:pt x="19" y="203"/>
                      </a:lnTo>
                      <a:lnTo>
                        <a:pt x="29" y="222"/>
                      </a:lnTo>
                      <a:lnTo>
                        <a:pt x="48" y="244"/>
                      </a:lnTo>
                      <a:lnTo>
                        <a:pt x="38" y="216"/>
                      </a:lnTo>
                      <a:lnTo>
                        <a:pt x="30" y="190"/>
                      </a:lnTo>
                      <a:lnTo>
                        <a:pt x="26" y="166"/>
                      </a:lnTo>
                      <a:lnTo>
                        <a:pt x="27" y="143"/>
                      </a:lnTo>
                      <a:lnTo>
                        <a:pt x="29" y="127"/>
                      </a:lnTo>
                      <a:lnTo>
                        <a:pt x="26" y="107"/>
                      </a:lnTo>
                      <a:lnTo>
                        <a:pt x="24" y="91"/>
                      </a:lnTo>
                      <a:lnTo>
                        <a:pt x="31" y="59"/>
                      </a:lnTo>
                      <a:lnTo>
                        <a:pt x="33" y="42"/>
                      </a:lnTo>
                      <a:lnTo>
                        <a:pt x="40" y="28"/>
                      </a:lnTo>
                      <a:lnTo>
                        <a:pt x="54" y="10"/>
                      </a:lnTo>
                      <a:lnTo>
                        <a:pt x="61" y="24"/>
                      </a:lnTo>
                      <a:lnTo>
                        <a:pt x="85" y="46"/>
                      </a:lnTo>
                      <a:lnTo>
                        <a:pt x="83" y="38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0" name="Freeform 96"/>
                <p:cNvSpPr>
                  <a:spLocks/>
                </p:cNvSpPr>
                <p:nvPr/>
              </p:nvSpPr>
              <p:spPr bwMode="auto">
                <a:xfrm>
                  <a:off x="5545" y="3454"/>
                  <a:ext cx="208" cy="442"/>
                </a:xfrm>
                <a:custGeom>
                  <a:avLst/>
                  <a:gdLst/>
                  <a:ahLst/>
                  <a:cxnLst>
                    <a:cxn ang="0">
                      <a:pos x="68" y="5"/>
                    </a:cxn>
                    <a:cxn ang="0">
                      <a:pos x="73" y="19"/>
                    </a:cxn>
                    <a:cxn ang="0">
                      <a:pos x="119" y="17"/>
                    </a:cxn>
                    <a:cxn ang="0">
                      <a:pos x="101" y="23"/>
                    </a:cxn>
                    <a:cxn ang="0">
                      <a:pos x="82" y="30"/>
                    </a:cxn>
                    <a:cxn ang="0">
                      <a:pos x="125" y="41"/>
                    </a:cxn>
                    <a:cxn ang="0">
                      <a:pos x="91" y="45"/>
                    </a:cxn>
                    <a:cxn ang="0">
                      <a:pos x="88" y="58"/>
                    </a:cxn>
                    <a:cxn ang="0">
                      <a:pos x="186" y="120"/>
                    </a:cxn>
                    <a:cxn ang="0">
                      <a:pos x="96" y="75"/>
                    </a:cxn>
                    <a:cxn ang="0">
                      <a:pos x="115" y="101"/>
                    </a:cxn>
                    <a:cxn ang="0">
                      <a:pos x="102" y="103"/>
                    </a:cxn>
                    <a:cxn ang="0">
                      <a:pos x="119" y="138"/>
                    </a:cxn>
                    <a:cxn ang="0">
                      <a:pos x="155" y="175"/>
                    </a:cxn>
                    <a:cxn ang="0">
                      <a:pos x="115" y="148"/>
                    </a:cxn>
                    <a:cxn ang="0">
                      <a:pos x="149" y="204"/>
                    </a:cxn>
                    <a:cxn ang="0">
                      <a:pos x="118" y="167"/>
                    </a:cxn>
                    <a:cxn ang="0">
                      <a:pos x="111" y="167"/>
                    </a:cxn>
                    <a:cxn ang="0">
                      <a:pos x="122" y="200"/>
                    </a:cxn>
                    <a:cxn ang="0">
                      <a:pos x="112" y="200"/>
                    </a:cxn>
                    <a:cxn ang="0">
                      <a:pos x="132" y="238"/>
                    </a:cxn>
                    <a:cxn ang="0">
                      <a:pos x="121" y="228"/>
                    </a:cxn>
                    <a:cxn ang="0">
                      <a:pos x="130" y="264"/>
                    </a:cxn>
                    <a:cxn ang="0">
                      <a:pos x="122" y="252"/>
                    </a:cxn>
                    <a:cxn ang="0">
                      <a:pos x="113" y="249"/>
                    </a:cxn>
                    <a:cxn ang="0">
                      <a:pos x="119" y="275"/>
                    </a:cxn>
                    <a:cxn ang="0">
                      <a:pos x="139" y="323"/>
                    </a:cxn>
                    <a:cxn ang="0">
                      <a:pos x="113" y="286"/>
                    </a:cxn>
                    <a:cxn ang="0">
                      <a:pos x="107" y="280"/>
                    </a:cxn>
                    <a:cxn ang="0">
                      <a:pos x="109" y="320"/>
                    </a:cxn>
                    <a:cxn ang="0">
                      <a:pos x="101" y="340"/>
                    </a:cxn>
                    <a:cxn ang="0">
                      <a:pos x="98" y="317"/>
                    </a:cxn>
                    <a:cxn ang="0">
                      <a:pos x="24" y="378"/>
                    </a:cxn>
                    <a:cxn ang="0">
                      <a:pos x="91" y="290"/>
                    </a:cxn>
                    <a:cxn ang="0">
                      <a:pos x="78" y="309"/>
                    </a:cxn>
                    <a:cxn ang="0">
                      <a:pos x="97" y="260"/>
                    </a:cxn>
                    <a:cxn ang="0">
                      <a:pos x="15" y="298"/>
                    </a:cxn>
                    <a:cxn ang="0">
                      <a:pos x="97" y="244"/>
                    </a:cxn>
                    <a:cxn ang="0">
                      <a:pos x="86" y="232"/>
                    </a:cxn>
                    <a:cxn ang="0">
                      <a:pos x="94" y="212"/>
                    </a:cxn>
                    <a:cxn ang="0">
                      <a:pos x="82" y="212"/>
                    </a:cxn>
                    <a:cxn ang="0">
                      <a:pos x="45" y="250"/>
                    </a:cxn>
                    <a:cxn ang="0">
                      <a:pos x="80" y="178"/>
                    </a:cxn>
                    <a:cxn ang="0">
                      <a:pos x="87" y="152"/>
                    </a:cxn>
                    <a:cxn ang="0">
                      <a:pos x="78" y="147"/>
                    </a:cxn>
                    <a:cxn ang="0">
                      <a:pos x="79" y="122"/>
                    </a:cxn>
                    <a:cxn ang="0">
                      <a:pos x="74" y="119"/>
                    </a:cxn>
                    <a:cxn ang="0">
                      <a:pos x="49" y="141"/>
                    </a:cxn>
                    <a:cxn ang="0">
                      <a:pos x="69" y="106"/>
                    </a:cxn>
                    <a:cxn ang="0">
                      <a:pos x="68" y="74"/>
                    </a:cxn>
                    <a:cxn ang="0">
                      <a:pos x="69" y="56"/>
                    </a:cxn>
                    <a:cxn ang="0">
                      <a:pos x="48" y="55"/>
                    </a:cxn>
                    <a:cxn ang="0">
                      <a:pos x="54" y="30"/>
                    </a:cxn>
                    <a:cxn ang="0">
                      <a:pos x="44" y="24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208" h="442">
                      <a:moveTo>
                        <a:pt x="46" y="0"/>
                      </a:moveTo>
                      <a:lnTo>
                        <a:pt x="55" y="1"/>
                      </a:lnTo>
                      <a:lnTo>
                        <a:pt x="68" y="5"/>
                      </a:lnTo>
                      <a:lnTo>
                        <a:pt x="59" y="7"/>
                      </a:lnTo>
                      <a:lnTo>
                        <a:pt x="66" y="13"/>
                      </a:lnTo>
                      <a:lnTo>
                        <a:pt x="73" y="19"/>
                      </a:lnTo>
                      <a:lnTo>
                        <a:pt x="84" y="21"/>
                      </a:lnTo>
                      <a:lnTo>
                        <a:pt x="101" y="20"/>
                      </a:lnTo>
                      <a:lnTo>
                        <a:pt x="119" y="17"/>
                      </a:lnTo>
                      <a:lnTo>
                        <a:pt x="166" y="20"/>
                      </a:lnTo>
                      <a:lnTo>
                        <a:pt x="121" y="17"/>
                      </a:lnTo>
                      <a:lnTo>
                        <a:pt x="101" y="23"/>
                      </a:lnTo>
                      <a:lnTo>
                        <a:pt x="84" y="21"/>
                      </a:lnTo>
                      <a:lnTo>
                        <a:pt x="73" y="25"/>
                      </a:lnTo>
                      <a:lnTo>
                        <a:pt x="82" y="30"/>
                      </a:lnTo>
                      <a:lnTo>
                        <a:pt x="76" y="33"/>
                      </a:lnTo>
                      <a:lnTo>
                        <a:pt x="91" y="43"/>
                      </a:lnTo>
                      <a:lnTo>
                        <a:pt x="125" y="41"/>
                      </a:lnTo>
                      <a:lnTo>
                        <a:pt x="169" y="76"/>
                      </a:lnTo>
                      <a:lnTo>
                        <a:pt x="125" y="43"/>
                      </a:lnTo>
                      <a:lnTo>
                        <a:pt x="91" y="45"/>
                      </a:lnTo>
                      <a:lnTo>
                        <a:pt x="82" y="46"/>
                      </a:lnTo>
                      <a:lnTo>
                        <a:pt x="100" y="58"/>
                      </a:lnTo>
                      <a:lnTo>
                        <a:pt x="88" y="58"/>
                      </a:lnTo>
                      <a:lnTo>
                        <a:pt x="107" y="72"/>
                      </a:lnTo>
                      <a:lnTo>
                        <a:pt x="144" y="89"/>
                      </a:lnTo>
                      <a:lnTo>
                        <a:pt x="186" y="120"/>
                      </a:lnTo>
                      <a:lnTo>
                        <a:pt x="143" y="92"/>
                      </a:lnTo>
                      <a:lnTo>
                        <a:pt x="106" y="74"/>
                      </a:lnTo>
                      <a:lnTo>
                        <a:pt x="96" y="75"/>
                      </a:lnTo>
                      <a:lnTo>
                        <a:pt x="112" y="85"/>
                      </a:lnTo>
                      <a:lnTo>
                        <a:pt x="101" y="88"/>
                      </a:lnTo>
                      <a:lnTo>
                        <a:pt x="115" y="101"/>
                      </a:lnTo>
                      <a:lnTo>
                        <a:pt x="203" y="207"/>
                      </a:lnTo>
                      <a:lnTo>
                        <a:pt x="115" y="103"/>
                      </a:lnTo>
                      <a:lnTo>
                        <a:pt x="102" y="103"/>
                      </a:lnTo>
                      <a:lnTo>
                        <a:pt x="116" y="119"/>
                      </a:lnTo>
                      <a:lnTo>
                        <a:pt x="106" y="118"/>
                      </a:lnTo>
                      <a:lnTo>
                        <a:pt x="119" y="138"/>
                      </a:lnTo>
                      <a:lnTo>
                        <a:pt x="155" y="175"/>
                      </a:lnTo>
                      <a:lnTo>
                        <a:pt x="193" y="227"/>
                      </a:lnTo>
                      <a:lnTo>
                        <a:pt x="155" y="175"/>
                      </a:lnTo>
                      <a:lnTo>
                        <a:pt x="118" y="139"/>
                      </a:lnTo>
                      <a:lnTo>
                        <a:pt x="106" y="135"/>
                      </a:lnTo>
                      <a:lnTo>
                        <a:pt x="115" y="148"/>
                      </a:lnTo>
                      <a:lnTo>
                        <a:pt x="107" y="145"/>
                      </a:lnTo>
                      <a:lnTo>
                        <a:pt x="119" y="166"/>
                      </a:lnTo>
                      <a:lnTo>
                        <a:pt x="149" y="204"/>
                      </a:lnTo>
                      <a:lnTo>
                        <a:pt x="207" y="254"/>
                      </a:lnTo>
                      <a:lnTo>
                        <a:pt x="150" y="205"/>
                      </a:lnTo>
                      <a:lnTo>
                        <a:pt x="118" y="167"/>
                      </a:lnTo>
                      <a:lnTo>
                        <a:pt x="113" y="167"/>
                      </a:lnTo>
                      <a:lnTo>
                        <a:pt x="168" y="280"/>
                      </a:lnTo>
                      <a:lnTo>
                        <a:pt x="111" y="167"/>
                      </a:lnTo>
                      <a:lnTo>
                        <a:pt x="118" y="182"/>
                      </a:lnTo>
                      <a:lnTo>
                        <a:pt x="111" y="177"/>
                      </a:lnTo>
                      <a:lnTo>
                        <a:pt x="122" y="200"/>
                      </a:lnTo>
                      <a:lnTo>
                        <a:pt x="160" y="252"/>
                      </a:lnTo>
                      <a:lnTo>
                        <a:pt x="122" y="204"/>
                      </a:lnTo>
                      <a:lnTo>
                        <a:pt x="112" y="200"/>
                      </a:lnTo>
                      <a:lnTo>
                        <a:pt x="122" y="215"/>
                      </a:lnTo>
                      <a:lnTo>
                        <a:pt x="167" y="317"/>
                      </a:lnTo>
                      <a:lnTo>
                        <a:pt x="132" y="238"/>
                      </a:lnTo>
                      <a:lnTo>
                        <a:pt x="119" y="215"/>
                      </a:lnTo>
                      <a:lnTo>
                        <a:pt x="112" y="212"/>
                      </a:lnTo>
                      <a:lnTo>
                        <a:pt x="121" y="228"/>
                      </a:lnTo>
                      <a:lnTo>
                        <a:pt x="113" y="226"/>
                      </a:lnTo>
                      <a:lnTo>
                        <a:pt x="125" y="246"/>
                      </a:lnTo>
                      <a:lnTo>
                        <a:pt x="130" y="264"/>
                      </a:lnTo>
                      <a:lnTo>
                        <a:pt x="188" y="323"/>
                      </a:lnTo>
                      <a:lnTo>
                        <a:pt x="129" y="265"/>
                      </a:lnTo>
                      <a:lnTo>
                        <a:pt x="122" y="252"/>
                      </a:lnTo>
                      <a:lnTo>
                        <a:pt x="115" y="249"/>
                      </a:lnTo>
                      <a:lnTo>
                        <a:pt x="129" y="282"/>
                      </a:lnTo>
                      <a:lnTo>
                        <a:pt x="113" y="249"/>
                      </a:lnTo>
                      <a:lnTo>
                        <a:pt x="122" y="265"/>
                      </a:lnTo>
                      <a:lnTo>
                        <a:pt x="112" y="261"/>
                      </a:lnTo>
                      <a:lnTo>
                        <a:pt x="119" y="275"/>
                      </a:lnTo>
                      <a:lnTo>
                        <a:pt x="139" y="323"/>
                      </a:lnTo>
                      <a:lnTo>
                        <a:pt x="158" y="353"/>
                      </a:lnTo>
                      <a:lnTo>
                        <a:pt x="139" y="323"/>
                      </a:lnTo>
                      <a:lnTo>
                        <a:pt x="118" y="277"/>
                      </a:lnTo>
                      <a:lnTo>
                        <a:pt x="111" y="275"/>
                      </a:lnTo>
                      <a:lnTo>
                        <a:pt x="113" y="286"/>
                      </a:lnTo>
                      <a:lnTo>
                        <a:pt x="129" y="317"/>
                      </a:lnTo>
                      <a:lnTo>
                        <a:pt x="112" y="290"/>
                      </a:lnTo>
                      <a:lnTo>
                        <a:pt x="107" y="280"/>
                      </a:lnTo>
                      <a:lnTo>
                        <a:pt x="115" y="305"/>
                      </a:lnTo>
                      <a:lnTo>
                        <a:pt x="106" y="300"/>
                      </a:lnTo>
                      <a:lnTo>
                        <a:pt x="109" y="320"/>
                      </a:lnTo>
                      <a:lnTo>
                        <a:pt x="104" y="311"/>
                      </a:lnTo>
                      <a:lnTo>
                        <a:pt x="100" y="319"/>
                      </a:lnTo>
                      <a:lnTo>
                        <a:pt x="101" y="340"/>
                      </a:lnTo>
                      <a:lnTo>
                        <a:pt x="137" y="441"/>
                      </a:lnTo>
                      <a:lnTo>
                        <a:pt x="98" y="340"/>
                      </a:lnTo>
                      <a:lnTo>
                        <a:pt x="98" y="317"/>
                      </a:lnTo>
                      <a:lnTo>
                        <a:pt x="98" y="304"/>
                      </a:lnTo>
                      <a:lnTo>
                        <a:pt x="90" y="311"/>
                      </a:lnTo>
                      <a:lnTo>
                        <a:pt x="24" y="378"/>
                      </a:lnTo>
                      <a:lnTo>
                        <a:pt x="92" y="305"/>
                      </a:lnTo>
                      <a:lnTo>
                        <a:pt x="98" y="286"/>
                      </a:lnTo>
                      <a:lnTo>
                        <a:pt x="91" y="290"/>
                      </a:lnTo>
                      <a:lnTo>
                        <a:pt x="101" y="267"/>
                      </a:lnTo>
                      <a:lnTo>
                        <a:pt x="92" y="276"/>
                      </a:lnTo>
                      <a:lnTo>
                        <a:pt x="78" y="309"/>
                      </a:lnTo>
                      <a:lnTo>
                        <a:pt x="91" y="274"/>
                      </a:lnTo>
                      <a:lnTo>
                        <a:pt x="98" y="260"/>
                      </a:lnTo>
                      <a:lnTo>
                        <a:pt x="97" y="260"/>
                      </a:lnTo>
                      <a:lnTo>
                        <a:pt x="88" y="267"/>
                      </a:lnTo>
                      <a:lnTo>
                        <a:pt x="72" y="285"/>
                      </a:lnTo>
                      <a:lnTo>
                        <a:pt x="15" y="298"/>
                      </a:lnTo>
                      <a:lnTo>
                        <a:pt x="73" y="282"/>
                      </a:lnTo>
                      <a:lnTo>
                        <a:pt x="91" y="261"/>
                      </a:lnTo>
                      <a:lnTo>
                        <a:pt x="97" y="244"/>
                      </a:lnTo>
                      <a:lnTo>
                        <a:pt x="88" y="244"/>
                      </a:lnTo>
                      <a:lnTo>
                        <a:pt x="97" y="228"/>
                      </a:lnTo>
                      <a:lnTo>
                        <a:pt x="86" y="232"/>
                      </a:lnTo>
                      <a:lnTo>
                        <a:pt x="46" y="264"/>
                      </a:lnTo>
                      <a:lnTo>
                        <a:pt x="86" y="231"/>
                      </a:lnTo>
                      <a:lnTo>
                        <a:pt x="94" y="212"/>
                      </a:lnTo>
                      <a:lnTo>
                        <a:pt x="84" y="217"/>
                      </a:lnTo>
                      <a:lnTo>
                        <a:pt x="91" y="202"/>
                      </a:lnTo>
                      <a:lnTo>
                        <a:pt x="82" y="212"/>
                      </a:lnTo>
                      <a:lnTo>
                        <a:pt x="88" y="189"/>
                      </a:lnTo>
                      <a:lnTo>
                        <a:pt x="80" y="201"/>
                      </a:lnTo>
                      <a:lnTo>
                        <a:pt x="45" y="250"/>
                      </a:lnTo>
                      <a:lnTo>
                        <a:pt x="82" y="201"/>
                      </a:lnTo>
                      <a:lnTo>
                        <a:pt x="90" y="172"/>
                      </a:lnTo>
                      <a:lnTo>
                        <a:pt x="80" y="178"/>
                      </a:lnTo>
                      <a:lnTo>
                        <a:pt x="23" y="206"/>
                      </a:lnTo>
                      <a:lnTo>
                        <a:pt x="80" y="177"/>
                      </a:lnTo>
                      <a:lnTo>
                        <a:pt x="87" y="152"/>
                      </a:lnTo>
                      <a:lnTo>
                        <a:pt x="79" y="156"/>
                      </a:lnTo>
                      <a:lnTo>
                        <a:pt x="86" y="141"/>
                      </a:lnTo>
                      <a:lnTo>
                        <a:pt x="78" y="147"/>
                      </a:lnTo>
                      <a:lnTo>
                        <a:pt x="50" y="216"/>
                      </a:lnTo>
                      <a:lnTo>
                        <a:pt x="79" y="141"/>
                      </a:lnTo>
                      <a:lnTo>
                        <a:pt x="79" y="122"/>
                      </a:lnTo>
                      <a:lnTo>
                        <a:pt x="70" y="131"/>
                      </a:lnTo>
                      <a:lnTo>
                        <a:pt x="54" y="169"/>
                      </a:lnTo>
                      <a:lnTo>
                        <a:pt x="74" y="119"/>
                      </a:lnTo>
                      <a:lnTo>
                        <a:pt x="78" y="103"/>
                      </a:lnTo>
                      <a:lnTo>
                        <a:pt x="70" y="110"/>
                      </a:lnTo>
                      <a:lnTo>
                        <a:pt x="49" y="141"/>
                      </a:lnTo>
                      <a:lnTo>
                        <a:pt x="0" y="159"/>
                      </a:lnTo>
                      <a:lnTo>
                        <a:pt x="50" y="139"/>
                      </a:lnTo>
                      <a:lnTo>
                        <a:pt x="69" y="106"/>
                      </a:lnTo>
                      <a:lnTo>
                        <a:pt x="72" y="84"/>
                      </a:lnTo>
                      <a:lnTo>
                        <a:pt x="63" y="94"/>
                      </a:lnTo>
                      <a:lnTo>
                        <a:pt x="68" y="74"/>
                      </a:lnTo>
                      <a:lnTo>
                        <a:pt x="35" y="127"/>
                      </a:lnTo>
                      <a:lnTo>
                        <a:pt x="66" y="72"/>
                      </a:lnTo>
                      <a:lnTo>
                        <a:pt x="69" y="56"/>
                      </a:lnTo>
                      <a:lnTo>
                        <a:pt x="59" y="68"/>
                      </a:lnTo>
                      <a:lnTo>
                        <a:pt x="60" y="44"/>
                      </a:lnTo>
                      <a:lnTo>
                        <a:pt x="48" y="55"/>
                      </a:lnTo>
                      <a:lnTo>
                        <a:pt x="3" y="97"/>
                      </a:lnTo>
                      <a:lnTo>
                        <a:pt x="48" y="54"/>
                      </a:lnTo>
                      <a:lnTo>
                        <a:pt x="54" y="30"/>
                      </a:lnTo>
                      <a:lnTo>
                        <a:pt x="46" y="37"/>
                      </a:lnTo>
                      <a:lnTo>
                        <a:pt x="50" y="19"/>
                      </a:lnTo>
                      <a:lnTo>
                        <a:pt x="44" y="24"/>
                      </a:lnTo>
                      <a:lnTo>
                        <a:pt x="42" y="10"/>
                      </a:lnTo>
                      <a:lnTo>
                        <a:pt x="44" y="4"/>
                      </a:lnTo>
                      <a:lnTo>
                        <a:pt x="46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1" name="Freeform 97"/>
                <p:cNvSpPr>
                  <a:spLocks/>
                </p:cNvSpPr>
                <p:nvPr/>
              </p:nvSpPr>
              <p:spPr bwMode="auto">
                <a:xfrm>
                  <a:off x="5300" y="3914"/>
                  <a:ext cx="42" cy="172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25" y="13"/>
                    </a:cxn>
                    <a:cxn ang="0">
                      <a:pos x="16" y="34"/>
                    </a:cxn>
                    <a:cxn ang="0">
                      <a:pos x="8" y="62"/>
                    </a:cxn>
                    <a:cxn ang="0">
                      <a:pos x="0" y="98"/>
                    </a:cxn>
                    <a:cxn ang="0">
                      <a:pos x="0" y="137"/>
                    </a:cxn>
                    <a:cxn ang="0">
                      <a:pos x="4" y="171"/>
                    </a:cxn>
                    <a:cxn ang="0">
                      <a:pos x="8" y="171"/>
                    </a:cxn>
                    <a:cxn ang="0">
                      <a:pos x="4" y="137"/>
                    </a:cxn>
                    <a:cxn ang="0">
                      <a:pos x="4" y="109"/>
                    </a:cxn>
                    <a:cxn ang="0">
                      <a:pos x="12" y="78"/>
                    </a:cxn>
                    <a:cxn ang="0">
                      <a:pos x="25" y="47"/>
                    </a:cxn>
                    <a:cxn ang="0">
                      <a:pos x="41" y="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2" h="172">
                      <a:moveTo>
                        <a:pt x="33" y="0"/>
                      </a:moveTo>
                      <a:lnTo>
                        <a:pt x="25" y="13"/>
                      </a:lnTo>
                      <a:lnTo>
                        <a:pt x="16" y="34"/>
                      </a:lnTo>
                      <a:lnTo>
                        <a:pt x="8" y="62"/>
                      </a:lnTo>
                      <a:lnTo>
                        <a:pt x="0" y="98"/>
                      </a:lnTo>
                      <a:lnTo>
                        <a:pt x="0" y="137"/>
                      </a:lnTo>
                      <a:lnTo>
                        <a:pt x="4" y="171"/>
                      </a:lnTo>
                      <a:lnTo>
                        <a:pt x="8" y="171"/>
                      </a:lnTo>
                      <a:lnTo>
                        <a:pt x="4" y="137"/>
                      </a:lnTo>
                      <a:lnTo>
                        <a:pt x="4" y="109"/>
                      </a:lnTo>
                      <a:lnTo>
                        <a:pt x="12" y="78"/>
                      </a:lnTo>
                      <a:lnTo>
                        <a:pt x="25" y="47"/>
                      </a:lnTo>
                      <a:lnTo>
                        <a:pt x="41" y="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2" name="Freeform 98"/>
                <p:cNvSpPr>
                  <a:spLocks/>
                </p:cNvSpPr>
                <p:nvPr/>
              </p:nvSpPr>
              <p:spPr bwMode="auto">
                <a:xfrm>
                  <a:off x="5477" y="3822"/>
                  <a:ext cx="71" cy="171"/>
                </a:xfrm>
                <a:custGeom>
                  <a:avLst/>
                  <a:gdLst/>
                  <a:ahLst/>
                  <a:cxnLst>
                    <a:cxn ang="0">
                      <a:pos x="2" y="27"/>
                    </a:cxn>
                    <a:cxn ang="0">
                      <a:pos x="16" y="0"/>
                    </a:cxn>
                    <a:cxn ang="0">
                      <a:pos x="26" y="0"/>
                    </a:cxn>
                    <a:cxn ang="0">
                      <a:pos x="33" y="2"/>
                    </a:cxn>
                    <a:cxn ang="0">
                      <a:pos x="40" y="9"/>
                    </a:cxn>
                    <a:cxn ang="0">
                      <a:pos x="56" y="31"/>
                    </a:cxn>
                    <a:cxn ang="0">
                      <a:pos x="61" y="41"/>
                    </a:cxn>
                    <a:cxn ang="0">
                      <a:pos x="65" y="51"/>
                    </a:cxn>
                    <a:cxn ang="0">
                      <a:pos x="69" y="80"/>
                    </a:cxn>
                    <a:cxn ang="0">
                      <a:pos x="70" y="89"/>
                    </a:cxn>
                    <a:cxn ang="0">
                      <a:pos x="69" y="100"/>
                    </a:cxn>
                    <a:cxn ang="0">
                      <a:pos x="66" y="112"/>
                    </a:cxn>
                    <a:cxn ang="0">
                      <a:pos x="60" y="130"/>
                    </a:cxn>
                    <a:cxn ang="0">
                      <a:pos x="54" y="142"/>
                    </a:cxn>
                    <a:cxn ang="0">
                      <a:pos x="46" y="154"/>
                    </a:cxn>
                    <a:cxn ang="0">
                      <a:pos x="31" y="170"/>
                    </a:cxn>
                    <a:cxn ang="0">
                      <a:pos x="39" y="150"/>
                    </a:cxn>
                    <a:cxn ang="0">
                      <a:pos x="45" y="132"/>
                    </a:cxn>
                    <a:cxn ang="0">
                      <a:pos x="49" y="116"/>
                    </a:cxn>
                    <a:cxn ang="0">
                      <a:pos x="48" y="100"/>
                    </a:cxn>
                    <a:cxn ang="0">
                      <a:pos x="46" y="89"/>
                    </a:cxn>
                    <a:cxn ang="0">
                      <a:pos x="49" y="75"/>
                    </a:cxn>
                    <a:cxn ang="0">
                      <a:pos x="51" y="63"/>
                    </a:cxn>
                    <a:cxn ang="0">
                      <a:pos x="44" y="41"/>
                    </a:cxn>
                    <a:cxn ang="0">
                      <a:pos x="43" y="29"/>
                    </a:cxn>
                    <a:cxn ang="0">
                      <a:pos x="37" y="19"/>
                    </a:cxn>
                    <a:cxn ang="0">
                      <a:pos x="26" y="7"/>
                    </a:cxn>
                    <a:cxn ang="0">
                      <a:pos x="20" y="17"/>
                    </a:cxn>
                    <a:cxn ang="0">
                      <a:pos x="0" y="32"/>
                    </a:cxn>
                    <a:cxn ang="0">
                      <a:pos x="2" y="27"/>
                    </a:cxn>
                  </a:cxnLst>
                  <a:rect l="0" t="0" r="r" b="b"/>
                  <a:pathLst>
                    <a:path w="71" h="171">
                      <a:moveTo>
                        <a:pt x="2" y="27"/>
                      </a:move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3" y="2"/>
                      </a:lnTo>
                      <a:lnTo>
                        <a:pt x="40" y="9"/>
                      </a:lnTo>
                      <a:lnTo>
                        <a:pt x="56" y="31"/>
                      </a:lnTo>
                      <a:lnTo>
                        <a:pt x="61" y="41"/>
                      </a:lnTo>
                      <a:lnTo>
                        <a:pt x="65" y="51"/>
                      </a:lnTo>
                      <a:lnTo>
                        <a:pt x="69" y="80"/>
                      </a:lnTo>
                      <a:lnTo>
                        <a:pt x="70" y="89"/>
                      </a:lnTo>
                      <a:lnTo>
                        <a:pt x="69" y="100"/>
                      </a:lnTo>
                      <a:lnTo>
                        <a:pt x="66" y="112"/>
                      </a:lnTo>
                      <a:lnTo>
                        <a:pt x="60" y="130"/>
                      </a:lnTo>
                      <a:lnTo>
                        <a:pt x="54" y="142"/>
                      </a:lnTo>
                      <a:lnTo>
                        <a:pt x="46" y="154"/>
                      </a:lnTo>
                      <a:lnTo>
                        <a:pt x="31" y="170"/>
                      </a:lnTo>
                      <a:lnTo>
                        <a:pt x="39" y="150"/>
                      </a:lnTo>
                      <a:lnTo>
                        <a:pt x="45" y="132"/>
                      </a:lnTo>
                      <a:lnTo>
                        <a:pt x="49" y="116"/>
                      </a:lnTo>
                      <a:lnTo>
                        <a:pt x="48" y="100"/>
                      </a:lnTo>
                      <a:lnTo>
                        <a:pt x="46" y="89"/>
                      </a:lnTo>
                      <a:lnTo>
                        <a:pt x="49" y="75"/>
                      </a:lnTo>
                      <a:lnTo>
                        <a:pt x="51" y="63"/>
                      </a:lnTo>
                      <a:lnTo>
                        <a:pt x="44" y="41"/>
                      </a:lnTo>
                      <a:lnTo>
                        <a:pt x="43" y="29"/>
                      </a:lnTo>
                      <a:lnTo>
                        <a:pt x="37" y="19"/>
                      </a:lnTo>
                      <a:lnTo>
                        <a:pt x="26" y="7"/>
                      </a:lnTo>
                      <a:lnTo>
                        <a:pt x="20" y="17"/>
                      </a:lnTo>
                      <a:lnTo>
                        <a:pt x="0" y="32"/>
                      </a:lnTo>
                      <a:lnTo>
                        <a:pt x="2" y="27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3" name="Freeform 99"/>
                <p:cNvSpPr>
                  <a:spLocks/>
                </p:cNvSpPr>
                <p:nvPr/>
              </p:nvSpPr>
              <p:spPr bwMode="auto">
                <a:xfrm>
                  <a:off x="5256" y="3670"/>
                  <a:ext cx="173" cy="309"/>
                </a:xfrm>
                <a:custGeom>
                  <a:avLst/>
                  <a:gdLst/>
                  <a:ahLst/>
                  <a:cxnLst>
                    <a:cxn ang="0">
                      <a:pos x="116" y="4"/>
                    </a:cxn>
                    <a:cxn ang="0">
                      <a:pos x="111" y="13"/>
                    </a:cxn>
                    <a:cxn ang="0">
                      <a:pos x="73" y="12"/>
                    </a:cxn>
                    <a:cxn ang="0">
                      <a:pos x="88" y="16"/>
                    </a:cxn>
                    <a:cxn ang="0">
                      <a:pos x="104" y="21"/>
                    </a:cxn>
                    <a:cxn ang="0">
                      <a:pos x="68" y="29"/>
                    </a:cxn>
                    <a:cxn ang="0">
                      <a:pos x="96" y="32"/>
                    </a:cxn>
                    <a:cxn ang="0">
                      <a:pos x="99" y="40"/>
                    </a:cxn>
                    <a:cxn ang="0">
                      <a:pos x="18" y="84"/>
                    </a:cxn>
                    <a:cxn ang="0">
                      <a:pos x="93" y="52"/>
                    </a:cxn>
                    <a:cxn ang="0">
                      <a:pos x="77" y="71"/>
                    </a:cxn>
                    <a:cxn ang="0">
                      <a:pos x="87" y="72"/>
                    </a:cxn>
                    <a:cxn ang="0">
                      <a:pos x="73" y="96"/>
                    </a:cxn>
                    <a:cxn ang="0">
                      <a:pos x="43" y="122"/>
                    </a:cxn>
                    <a:cxn ang="0">
                      <a:pos x="77" y="103"/>
                    </a:cxn>
                    <a:cxn ang="0">
                      <a:pos x="49" y="142"/>
                    </a:cxn>
                    <a:cxn ang="0">
                      <a:pos x="74" y="116"/>
                    </a:cxn>
                    <a:cxn ang="0">
                      <a:pos x="80" y="116"/>
                    </a:cxn>
                    <a:cxn ang="0">
                      <a:pos x="71" y="140"/>
                    </a:cxn>
                    <a:cxn ang="0">
                      <a:pos x="79" y="140"/>
                    </a:cxn>
                    <a:cxn ang="0">
                      <a:pos x="62" y="166"/>
                    </a:cxn>
                    <a:cxn ang="0">
                      <a:pos x="72" y="160"/>
                    </a:cxn>
                    <a:cxn ang="0">
                      <a:pos x="64" y="184"/>
                    </a:cxn>
                    <a:cxn ang="0">
                      <a:pos x="71" y="176"/>
                    </a:cxn>
                    <a:cxn ang="0">
                      <a:pos x="78" y="174"/>
                    </a:cxn>
                    <a:cxn ang="0">
                      <a:pos x="73" y="192"/>
                    </a:cxn>
                    <a:cxn ang="0">
                      <a:pos x="57" y="226"/>
                    </a:cxn>
                    <a:cxn ang="0">
                      <a:pos x="78" y="200"/>
                    </a:cxn>
                    <a:cxn ang="0">
                      <a:pos x="83" y="195"/>
                    </a:cxn>
                    <a:cxn ang="0">
                      <a:pos x="81" y="224"/>
                    </a:cxn>
                    <a:cxn ang="0">
                      <a:pos x="88" y="237"/>
                    </a:cxn>
                    <a:cxn ang="0">
                      <a:pos x="90" y="222"/>
                    </a:cxn>
                    <a:cxn ang="0">
                      <a:pos x="152" y="264"/>
                    </a:cxn>
                    <a:cxn ang="0">
                      <a:pos x="96" y="202"/>
                    </a:cxn>
                    <a:cxn ang="0">
                      <a:pos x="108" y="216"/>
                    </a:cxn>
                    <a:cxn ang="0">
                      <a:pos x="92" y="181"/>
                    </a:cxn>
                    <a:cxn ang="0">
                      <a:pos x="159" y="208"/>
                    </a:cxn>
                    <a:cxn ang="0">
                      <a:pos x="92" y="171"/>
                    </a:cxn>
                    <a:cxn ang="0">
                      <a:pos x="101" y="162"/>
                    </a:cxn>
                    <a:cxn ang="0">
                      <a:pos x="94" y="148"/>
                    </a:cxn>
                    <a:cxn ang="0">
                      <a:pos x="104" y="148"/>
                    </a:cxn>
                    <a:cxn ang="0">
                      <a:pos x="135" y="174"/>
                    </a:cxn>
                    <a:cxn ang="0">
                      <a:pos x="105" y="124"/>
                    </a:cxn>
                    <a:cxn ang="0">
                      <a:pos x="100" y="106"/>
                    </a:cxn>
                    <a:cxn ang="0">
                      <a:pos x="108" y="103"/>
                    </a:cxn>
                    <a:cxn ang="0">
                      <a:pos x="106" y="85"/>
                    </a:cxn>
                    <a:cxn ang="0">
                      <a:pos x="110" y="83"/>
                    </a:cxn>
                    <a:cxn ang="0">
                      <a:pos x="131" y="99"/>
                    </a:cxn>
                    <a:cxn ang="0">
                      <a:pos x="115" y="74"/>
                    </a:cxn>
                    <a:cxn ang="0">
                      <a:pos x="116" y="52"/>
                    </a:cxn>
                    <a:cxn ang="0">
                      <a:pos x="115" y="39"/>
                    </a:cxn>
                    <a:cxn ang="0">
                      <a:pos x="132" y="39"/>
                    </a:cxn>
                    <a:cxn ang="0">
                      <a:pos x="127" y="21"/>
                    </a:cxn>
                    <a:cxn ang="0">
                      <a:pos x="136" y="17"/>
                    </a:cxn>
                    <a:cxn ang="0">
                      <a:pos x="133" y="0"/>
                    </a:cxn>
                  </a:cxnLst>
                  <a:rect l="0" t="0" r="r" b="b"/>
                  <a:pathLst>
                    <a:path w="173" h="309">
                      <a:moveTo>
                        <a:pt x="133" y="0"/>
                      </a:moveTo>
                      <a:lnTo>
                        <a:pt x="126" y="1"/>
                      </a:lnTo>
                      <a:lnTo>
                        <a:pt x="116" y="4"/>
                      </a:lnTo>
                      <a:lnTo>
                        <a:pt x="123" y="5"/>
                      </a:lnTo>
                      <a:lnTo>
                        <a:pt x="117" y="9"/>
                      </a:lnTo>
                      <a:lnTo>
                        <a:pt x="111" y="13"/>
                      </a:lnTo>
                      <a:lnTo>
                        <a:pt x="102" y="15"/>
                      </a:lnTo>
                      <a:lnTo>
                        <a:pt x="88" y="14"/>
                      </a:lnTo>
                      <a:lnTo>
                        <a:pt x="73" y="12"/>
                      </a:lnTo>
                      <a:lnTo>
                        <a:pt x="34" y="14"/>
                      </a:lnTo>
                      <a:lnTo>
                        <a:pt x="72" y="12"/>
                      </a:lnTo>
                      <a:lnTo>
                        <a:pt x="88" y="16"/>
                      </a:lnTo>
                      <a:lnTo>
                        <a:pt x="102" y="15"/>
                      </a:lnTo>
                      <a:lnTo>
                        <a:pt x="111" y="18"/>
                      </a:lnTo>
                      <a:lnTo>
                        <a:pt x="104" y="21"/>
                      </a:lnTo>
                      <a:lnTo>
                        <a:pt x="109" y="23"/>
                      </a:lnTo>
                      <a:lnTo>
                        <a:pt x="96" y="30"/>
                      </a:lnTo>
                      <a:lnTo>
                        <a:pt x="68" y="29"/>
                      </a:lnTo>
                      <a:lnTo>
                        <a:pt x="32" y="53"/>
                      </a:lnTo>
                      <a:lnTo>
                        <a:pt x="68" y="30"/>
                      </a:lnTo>
                      <a:lnTo>
                        <a:pt x="96" y="32"/>
                      </a:lnTo>
                      <a:lnTo>
                        <a:pt x="104" y="32"/>
                      </a:lnTo>
                      <a:lnTo>
                        <a:pt x="89" y="40"/>
                      </a:lnTo>
                      <a:lnTo>
                        <a:pt x="99" y="40"/>
                      </a:lnTo>
                      <a:lnTo>
                        <a:pt x="83" y="50"/>
                      </a:lnTo>
                      <a:lnTo>
                        <a:pt x="52" y="62"/>
                      </a:lnTo>
                      <a:lnTo>
                        <a:pt x="18" y="84"/>
                      </a:lnTo>
                      <a:lnTo>
                        <a:pt x="53" y="64"/>
                      </a:lnTo>
                      <a:lnTo>
                        <a:pt x="84" y="52"/>
                      </a:lnTo>
                      <a:lnTo>
                        <a:pt x="93" y="52"/>
                      </a:lnTo>
                      <a:lnTo>
                        <a:pt x="79" y="59"/>
                      </a:lnTo>
                      <a:lnTo>
                        <a:pt x="88" y="61"/>
                      </a:lnTo>
                      <a:lnTo>
                        <a:pt x="77" y="71"/>
                      </a:lnTo>
                      <a:lnTo>
                        <a:pt x="3" y="145"/>
                      </a:lnTo>
                      <a:lnTo>
                        <a:pt x="77" y="72"/>
                      </a:lnTo>
                      <a:lnTo>
                        <a:pt x="87" y="72"/>
                      </a:lnTo>
                      <a:lnTo>
                        <a:pt x="76" y="83"/>
                      </a:lnTo>
                      <a:lnTo>
                        <a:pt x="84" y="82"/>
                      </a:lnTo>
                      <a:lnTo>
                        <a:pt x="73" y="96"/>
                      </a:lnTo>
                      <a:lnTo>
                        <a:pt x="43" y="122"/>
                      </a:lnTo>
                      <a:lnTo>
                        <a:pt x="12" y="159"/>
                      </a:lnTo>
                      <a:lnTo>
                        <a:pt x="43" y="122"/>
                      </a:lnTo>
                      <a:lnTo>
                        <a:pt x="74" y="97"/>
                      </a:lnTo>
                      <a:lnTo>
                        <a:pt x="84" y="94"/>
                      </a:lnTo>
                      <a:lnTo>
                        <a:pt x="77" y="103"/>
                      </a:lnTo>
                      <a:lnTo>
                        <a:pt x="83" y="102"/>
                      </a:lnTo>
                      <a:lnTo>
                        <a:pt x="73" y="116"/>
                      </a:lnTo>
                      <a:lnTo>
                        <a:pt x="49" y="142"/>
                      </a:lnTo>
                      <a:lnTo>
                        <a:pt x="0" y="177"/>
                      </a:lnTo>
                      <a:lnTo>
                        <a:pt x="47" y="143"/>
                      </a:lnTo>
                      <a:lnTo>
                        <a:pt x="74" y="116"/>
                      </a:lnTo>
                      <a:lnTo>
                        <a:pt x="78" y="116"/>
                      </a:lnTo>
                      <a:lnTo>
                        <a:pt x="33" y="195"/>
                      </a:lnTo>
                      <a:lnTo>
                        <a:pt x="80" y="116"/>
                      </a:lnTo>
                      <a:lnTo>
                        <a:pt x="74" y="127"/>
                      </a:lnTo>
                      <a:lnTo>
                        <a:pt x="80" y="123"/>
                      </a:lnTo>
                      <a:lnTo>
                        <a:pt x="71" y="140"/>
                      </a:lnTo>
                      <a:lnTo>
                        <a:pt x="39" y="176"/>
                      </a:lnTo>
                      <a:lnTo>
                        <a:pt x="71" y="142"/>
                      </a:lnTo>
                      <a:lnTo>
                        <a:pt x="79" y="140"/>
                      </a:lnTo>
                      <a:lnTo>
                        <a:pt x="71" y="150"/>
                      </a:lnTo>
                      <a:lnTo>
                        <a:pt x="33" y="222"/>
                      </a:lnTo>
                      <a:lnTo>
                        <a:pt x="62" y="166"/>
                      </a:lnTo>
                      <a:lnTo>
                        <a:pt x="73" y="150"/>
                      </a:lnTo>
                      <a:lnTo>
                        <a:pt x="79" y="148"/>
                      </a:lnTo>
                      <a:lnTo>
                        <a:pt x="72" y="160"/>
                      </a:lnTo>
                      <a:lnTo>
                        <a:pt x="78" y="158"/>
                      </a:lnTo>
                      <a:lnTo>
                        <a:pt x="68" y="172"/>
                      </a:lnTo>
                      <a:lnTo>
                        <a:pt x="64" y="184"/>
                      </a:lnTo>
                      <a:lnTo>
                        <a:pt x="16" y="225"/>
                      </a:lnTo>
                      <a:lnTo>
                        <a:pt x="65" y="185"/>
                      </a:lnTo>
                      <a:lnTo>
                        <a:pt x="71" y="176"/>
                      </a:lnTo>
                      <a:lnTo>
                        <a:pt x="77" y="174"/>
                      </a:lnTo>
                      <a:lnTo>
                        <a:pt x="65" y="197"/>
                      </a:lnTo>
                      <a:lnTo>
                        <a:pt x="78" y="174"/>
                      </a:lnTo>
                      <a:lnTo>
                        <a:pt x="71" y="185"/>
                      </a:lnTo>
                      <a:lnTo>
                        <a:pt x="79" y="182"/>
                      </a:lnTo>
                      <a:lnTo>
                        <a:pt x="73" y="192"/>
                      </a:lnTo>
                      <a:lnTo>
                        <a:pt x="57" y="226"/>
                      </a:lnTo>
                      <a:lnTo>
                        <a:pt x="41" y="246"/>
                      </a:lnTo>
                      <a:lnTo>
                        <a:pt x="57" y="226"/>
                      </a:lnTo>
                      <a:lnTo>
                        <a:pt x="74" y="193"/>
                      </a:lnTo>
                      <a:lnTo>
                        <a:pt x="80" y="192"/>
                      </a:lnTo>
                      <a:lnTo>
                        <a:pt x="78" y="200"/>
                      </a:lnTo>
                      <a:lnTo>
                        <a:pt x="65" y="222"/>
                      </a:lnTo>
                      <a:lnTo>
                        <a:pt x="79" y="202"/>
                      </a:lnTo>
                      <a:lnTo>
                        <a:pt x="83" y="195"/>
                      </a:lnTo>
                      <a:lnTo>
                        <a:pt x="77" y="213"/>
                      </a:lnTo>
                      <a:lnTo>
                        <a:pt x="84" y="210"/>
                      </a:lnTo>
                      <a:lnTo>
                        <a:pt x="81" y="224"/>
                      </a:lnTo>
                      <a:lnTo>
                        <a:pt x="86" y="218"/>
                      </a:lnTo>
                      <a:lnTo>
                        <a:pt x="89" y="223"/>
                      </a:lnTo>
                      <a:lnTo>
                        <a:pt x="88" y="237"/>
                      </a:lnTo>
                      <a:lnTo>
                        <a:pt x="58" y="308"/>
                      </a:lnTo>
                      <a:lnTo>
                        <a:pt x="90" y="237"/>
                      </a:lnTo>
                      <a:lnTo>
                        <a:pt x="90" y="222"/>
                      </a:lnTo>
                      <a:lnTo>
                        <a:pt x="90" y="212"/>
                      </a:lnTo>
                      <a:lnTo>
                        <a:pt x="97" y="218"/>
                      </a:lnTo>
                      <a:lnTo>
                        <a:pt x="152" y="264"/>
                      </a:lnTo>
                      <a:lnTo>
                        <a:pt x="95" y="213"/>
                      </a:lnTo>
                      <a:lnTo>
                        <a:pt x="90" y="200"/>
                      </a:lnTo>
                      <a:lnTo>
                        <a:pt x="96" y="202"/>
                      </a:lnTo>
                      <a:lnTo>
                        <a:pt x="88" y="186"/>
                      </a:lnTo>
                      <a:lnTo>
                        <a:pt x="95" y="193"/>
                      </a:lnTo>
                      <a:lnTo>
                        <a:pt x="108" y="216"/>
                      </a:lnTo>
                      <a:lnTo>
                        <a:pt x="96" y="191"/>
                      </a:lnTo>
                      <a:lnTo>
                        <a:pt x="90" y="181"/>
                      </a:lnTo>
                      <a:lnTo>
                        <a:pt x="92" y="181"/>
                      </a:lnTo>
                      <a:lnTo>
                        <a:pt x="99" y="186"/>
                      </a:lnTo>
                      <a:lnTo>
                        <a:pt x="112" y="199"/>
                      </a:lnTo>
                      <a:lnTo>
                        <a:pt x="159" y="208"/>
                      </a:lnTo>
                      <a:lnTo>
                        <a:pt x="111" y="197"/>
                      </a:lnTo>
                      <a:lnTo>
                        <a:pt x="96" y="182"/>
                      </a:lnTo>
                      <a:lnTo>
                        <a:pt x="92" y="171"/>
                      </a:lnTo>
                      <a:lnTo>
                        <a:pt x="99" y="171"/>
                      </a:lnTo>
                      <a:lnTo>
                        <a:pt x="92" y="160"/>
                      </a:lnTo>
                      <a:lnTo>
                        <a:pt x="101" y="162"/>
                      </a:lnTo>
                      <a:lnTo>
                        <a:pt x="133" y="184"/>
                      </a:lnTo>
                      <a:lnTo>
                        <a:pt x="101" y="161"/>
                      </a:lnTo>
                      <a:lnTo>
                        <a:pt x="94" y="148"/>
                      </a:lnTo>
                      <a:lnTo>
                        <a:pt x="102" y="152"/>
                      </a:lnTo>
                      <a:lnTo>
                        <a:pt x="96" y="141"/>
                      </a:lnTo>
                      <a:lnTo>
                        <a:pt x="104" y="148"/>
                      </a:lnTo>
                      <a:lnTo>
                        <a:pt x="99" y="132"/>
                      </a:lnTo>
                      <a:lnTo>
                        <a:pt x="105" y="140"/>
                      </a:lnTo>
                      <a:lnTo>
                        <a:pt x="135" y="174"/>
                      </a:lnTo>
                      <a:lnTo>
                        <a:pt x="104" y="140"/>
                      </a:lnTo>
                      <a:lnTo>
                        <a:pt x="97" y="120"/>
                      </a:lnTo>
                      <a:lnTo>
                        <a:pt x="105" y="124"/>
                      </a:lnTo>
                      <a:lnTo>
                        <a:pt x="153" y="144"/>
                      </a:lnTo>
                      <a:lnTo>
                        <a:pt x="105" y="123"/>
                      </a:lnTo>
                      <a:lnTo>
                        <a:pt x="100" y="106"/>
                      </a:lnTo>
                      <a:lnTo>
                        <a:pt x="106" y="109"/>
                      </a:lnTo>
                      <a:lnTo>
                        <a:pt x="101" y="99"/>
                      </a:lnTo>
                      <a:lnTo>
                        <a:pt x="108" y="103"/>
                      </a:lnTo>
                      <a:lnTo>
                        <a:pt x="130" y="151"/>
                      </a:lnTo>
                      <a:lnTo>
                        <a:pt x="106" y="98"/>
                      </a:lnTo>
                      <a:lnTo>
                        <a:pt x="106" y="85"/>
                      </a:lnTo>
                      <a:lnTo>
                        <a:pt x="114" y="91"/>
                      </a:lnTo>
                      <a:lnTo>
                        <a:pt x="127" y="118"/>
                      </a:lnTo>
                      <a:lnTo>
                        <a:pt x="110" y="83"/>
                      </a:lnTo>
                      <a:lnTo>
                        <a:pt x="108" y="72"/>
                      </a:lnTo>
                      <a:lnTo>
                        <a:pt x="114" y="77"/>
                      </a:lnTo>
                      <a:lnTo>
                        <a:pt x="131" y="99"/>
                      </a:lnTo>
                      <a:lnTo>
                        <a:pt x="172" y="111"/>
                      </a:lnTo>
                      <a:lnTo>
                        <a:pt x="130" y="97"/>
                      </a:lnTo>
                      <a:lnTo>
                        <a:pt x="115" y="74"/>
                      </a:lnTo>
                      <a:lnTo>
                        <a:pt x="112" y="59"/>
                      </a:lnTo>
                      <a:lnTo>
                        <a:pt x="120" y="66"/>
                      </a:lnTo>
                      <a:lnTo>
                        <a:pt x="116" y="52"/>
                      </a:lnTo>
                      <a:lnTo>
                        <a:pt x="143" y="89"/>
                      </a:lnTo>
                      <a:lnTo>
                        <a:pt x="117" y="50"/>
                      </a:lnTo>
                      <a:lnTo>
                        <a:pt x="115" y="39"/>
                      </a:lnTo>
                      <a:lnTo>
                        <a:pt x="123" y="48"/>
                      </a:lnTo>
                      <a:lnTo>
                        <a:pt x="122" y="31"/>
                      </a:lnTo>
                      <a:lnTo>
                        <a:pt x="132" y="39"/>
                      </a:lnTo>
                      <a:lnTo>
                        <a:pt x="170" y="68"/>
                      </a:lnTo>
                      <a:lnTo>
                        <a:pt x="132" y="38"/>
                      </a:lnTo>
                      <a:lnTo>
                        <a:pt x="127" y="21"/>
                      </a:lnTo>
                      <a:lnTo>
                        <a:pt x="133" y="26"/>
                      </a:lnTo>
                      <a:lnTo>
                        <a:pt x="130" y="13"/>
                      </a:lnTo>
                      <a:lnTo>
                        <a:pt x="136" y="17"/>
                      </a:lnTo>
                      <a:lnTo>
                        <a:pt x="137" y="7"/>
                      </a:lnTo>
                      <a:lnTo>
                        <a:pt x="136" y="3"/>
                      </a:lnTo>
                      <a:lnTo>
                        <a:pt x="133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4" name="Freeform 100"/>
                <p:cNvSpPr>
                  <a:spLocks/>
                </p:cNvSpPr>
                <p:nvPr/>
              </p:nvSpPr>
              <p:spPr bwMode="auto">
                <a:xfrm>
                  <a:off x="5629" y="3980"/>
                  <a:ext cx="46" cy="177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2" y="3"/>
                    </a:cxn>
                    <a:cxn ang="0">
                      <a:pos x="27" y="35"/>
                    </a:cxn>
                    <a:cxn ang="0">
                      <a:pos x="36" y="64"/>
                    </a:cxn>
                    <a:cxn ang="0">
                      <a:pos x="45" y="101"/>
                    </a:cxn>
                    <a:cxn ang="0">
                      <a:pos x="45" y="141"/>
                    </a:cxn>
                    <a:cxn ang="0">
                      <a:pos x="40" y="176"/>
                    </a:cxn>
                    <a:cxn ang="0">
                      <a:pos x="36" y="176"/>
                    </a:cxn>
                    <a:cxn ang="0">
                      <a:pos x="40" y="141"/>
                    </a:cxn>
                    <a:cxn ang="0">
                      <a:pos x="40" y="112"/>
                    </a:cxn>
                    <a:cxn ang="0">
                      <a:pos x="31" y="80"/>
                    </a:cxn>
                    <a:cxn ang="0">
                      <a:pos x="18" y="48"/>
                    </a:cxn>
                    <a:cxn ang="0">
                      <a:pos x="0" y="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6" h="177">
                      <a:moveTo>
                        <a:pt x="9" y="0"/>
                      </a:moveTo>
                      <a:lnTo>
                        <a:pt x="12" y="3"/>
                      </a:lnTo>
                      <a:lnTo>
                        <a:pt x="27" y="35"/>
                      </a:lnTo>
                      <a:lnTo>
                        <a:pt x="36" y="64"/>
                      </a:lnTo>
                      <a:lnTo>
                        <a:pt x="45" y="101"/>
                      </a:lnTo>
                      <a:lnTo>
                        <a:pt x="45" y="141"/>
                      </a:lnTo>
                      <a:lnTo>
                        <a:pt x="40" y="176"/>
                      </a:lnTo>
                      <a:lnTo>
                        <a:pt x="36" y="176"/>
                      </a:lnTo>
                      <a:lnTo>
                        <a:pt x="40" y="141"/>
                      </a:lnTo>
                      <a:lnTo>
                        <a:pt x="40" y="112"/>
                      </a:lnTo>
                      <a:lnTo>
                        <a:pt x="31" y="80"/>
                      </a:lnTo>
                      <a:lnTo>
                        <a:pt x="18" y="48"/>
                      </a:lnTo>
                      <a:lnTo>
                        <a:pt x="0" y="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5" name="Freeform 101"/>
                <p:cNvSpPr>
                  <a:spLocks/>
                </p:cNvSpPr>
                <p:nvPr/>
              </p:nvSpPr>
              <p:spPr bwMode="auto">
                <a:xfrm>
                  <a:off x="4580" y="3660"/>
                  <a:ext cx="42" cy="301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41" y="11"/>
                    </a:cxn>
                    <a:cxn ang="0">
                      <a:pos x="29" y="125"/>
                    </a:cxn>
                    <a:cxn ang="0">
                      <a:pos x="31" y="158"/>
                    </a:cxn>
                    <a:cxn ang="0">
                      <a:pos x="36" y="300"/>
                    </a:cxn>
                    <a:cxn ang="0">
                      <a:pos x="11" y="187"/>
                    </a:cxn>
                    <a:cxn ang="0">
                      <a:pos x="6" y="154"/>
                    </a:cxn>
                    <a:cxn ang="0">
                      <a:pos x="2" y="128"/>
                    </a:cxn>
                    <a:cxn ang="0">
                      <a:pos x="0" y="102"/>
                    </a:cxn>
                    <a:cxn ang="0">
                      <a:pos x="5" y="76"/>
                    </a:cxn>
                    <a:cxn ang="0">
                      <a:pos x="10" y="43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2" h="301">
                      <a:moveTo>
                        <a:pt x="33" y="0"/>
                      </a:moveTo>
                      <a:lnTo>
                        <a:pt x="41" y="11"/>
                      </a:lnTo>
                      <a:lnTo>
                        <a:pt x="29" y="125"/>
                      </a:lnTo>
                      <a:lnTo>
                        <a:pt x="31" y="158"/>
                      </a:lnTo>
                      <a:lnTo>
                        <a:pt x="36" y="300"/>
                      </a:lnTo>
                      <a:lnTo>
                        <a:pt x="11" y="187"/>
                      </a:lnTo>
                      <a:lnTo>
                        <a:pt x="6" y="154"/>
                      </a:lnTo>
                      <a:lnTo>
                        <a:pt x="2" y="128"/>
                      </a:lnTo>
                      <a:lnTo>
                        <a:pt x="0" y="102"/>
                      </a:lnTo>
                      <a:lnTo>
                        <a:pt x="5" y="76"/>
                      </a:lnTo>
                      <a:lnTo>
                        <a:pt x="10" y="4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6" name="Freeform 102"/>
                <p:cNvSpPr>
                  <a:spLocks/>
                </p:cNvSpPr>
                <p:nvPr/>
              </p:nvSpPr>
              <p:spPr bwMode="auto">
                <a:xfrm>
                  <a:off x="4202" y="3567"/>
                  <a:ext cx="251" cy="424"/>
                </a:xfrm>
                <a:custGeom>
                  <a:avLst/>
                  <a:gdLst/>
                  <a:ahLst/>
                  <a:cxnLst>
                    <a:cxn ang="0">
                      <a:pos x="140" y="17"/>
                    </a:cxn>
                    <a:cxn ang="0">
                      <a:pos x="130" y="32"/>
                    </a:cxn>
                    <a:cxn ang="0">
                      <a:pos x="47" y="43"/>
                    </a:cxn>
                    <a:cxn ang="0">
                      <a:pos x="124" y="43"/>
                    </a:cxn>
                    <a:cxn ang="0">
                      <a:pos x="101" y="74"/>
                    </a:cxn>
                    <a:cxn ang="0">
                      <a:pos x="89" y="90"/>
                    </a:cxn>
                    <a:cxn ang="0">
                      <a:pos x="100" y="92"/>
                    </a:cxn>
                    <a:cxn ang="0">
                      <a:pos x="61" y="117"/>
                    </a:cxn>
                    <a:cxn ang="0">
                      <a:pos x="91" y="117"/>
                    </a:cxn>
                    <a:cxn ang="0">
                      <a:pos x="82" y="128"/>
                    </a:cxn>
                    <a:cxn ang="0">
                      <a:pos x="89" y="136"/>
                    </a:cxn>
                    <a:cxn ang="0">
                      <a:pos x="16" y="180"/>
                    </a:cxn>
                    <a:cxn ang="0">
                      <a:pos x="84" y="169"/>
                    </a:cxn>
                    <a:cxn ang="0">
                      <a:pos x="90" y="183"/>
                    </a:cxn>
                    <a:cxn ang="0">
                      <a:pos x="35" y="224"/>
                    </a:cxn>
                    <a:cxn ang="0">
                      <a:pos x="55" y="217"/>
                    </a:cxn>
                    <a:cxn ang="0">
                      <a:pos x="72" y="227"/>
                    </a:cxn>
                    <a:cxn ang="0">
                      <a:pos x="0" y="306"/>
                    </a:cxn>
                    <a:cxn ang="0">
                      <a:pos x="62" y="262"/>
                    </a:cxn>
                    <a:cxn ang="0">
                      <a:pos x="71" y="278"/>
                    </a:cxn>
                    <a:cxn ang="0">
                      <a:pos x="55" y="296"/>
                    </a:cxn>
                    <a:cxn ang="0">
                      <a:pos x="65" y="309"/>
                    </a:cxn>
                    <a:cxn ang="0">
                      <a:pos x="57" y="339"/>
                    </a:cxn>
                    <a:cxn ang="0">
                      <a:pos x="48" y="399"/>
                    </a:cxn>
                    <a:cxn ang="0">
                      <a:pos x="71" y="350"/>
                    </a:cxn>
                    <a:cxn ang="0">
                      <a:pos x="116" y="422"/>
                    </a:cxn>
                    <a:cxn ang="0">
                      <a:pos x="100" y="321"/>
                    </a:cxn>
                    <a:cxn ang="0">
                      <a:pos x="94" y="287"/>
                    </a:cxn>
                    <a:cxn ang="0">
                      <a:pos x="200" y="422"/>
                    </a:cxn>
                    <a:cxn ang="0">
                      <a:pos x="103" y="268"/>
                    </a:cxn>
                    <a:cxn ang="0">
                      <a:pos x="116" y="262"/>
                    </a:cxn>
                    <a:cxn ang="0">
                      <a:pos x="127" y="292"/>
                    </a:cxn>
                    <a:cxn ang="0">
                      <a:pos x="121" y="235"/>
                    </a:cxn>
                    <a:cxn ang="0">
                      <a:pos x="178" y="366"/>
                    </a:cxn>
                    <a:cxn ang="0">
                      <a:pos x="136" y="191"/>
                    </a:cxn>
                    <a:cxn ang="0">
                      <a:pos x="129" y="163"/>
                    </a:cxn>
                    <a:cxn ang="0">
                      <a:pos x="133" y="139"/>
                    </a:cxn>
                    <a:cxn ang="0">
                      <a:pos x="140" y="117"/>
                    </a:cxn>
                    <a:cxn ang="0">
                      <a:pos x="213" y="234"/>
                    </a:cxn>
                    <a:cxn ang="0">
                      <a:pos x="166" y="167"/>
                    </a:cxn>
                    <a:cxn ang="0">
                      <a:pos x="156" y="103"/>
                    </a:cxn>
                    <a:cxn ang="0">
                      <a:pos x="168" y="114"/>
                    </a:cxn>
                    <a:cxn ang="0">
                      <a:pos x="162" y="92"/>
                    </a:cxn>
                    <a:cxn ang="0">
                      <a:pos x="178" y="92"/>
                    </a:cxn>
                    <a:cxn ang="0">
                      <a:pos x="170" y="61"/>
                    </a:cxn>
                    <a:cxn ang="0">
                      <a:pos x="176" y="33"/>
                    </a:cxn>
                    <a:cxn ang="0">
                      <a:pos x="163" y="13"/>
                    </a:cxn>
                  </a:cxnLst>
                  <a:rect l="0" t="0" r="r" b="b"/>
                  <a:pathLst>
                    <a:path w="251" h="424">
                      <a:moveTo>
                        <a:pt x="171" y="0"/>
                      </a:moveTo>
                      <a:lnTo>
                        <a:pt x="158" y="13"/>
                      </a:lnTo>
                      <a:lnTo>
                        <a:pt x="140" y="17"/>
                      </a:lnTo>
                      <a:lnTo>
                        <a:pt x="130" y="20"/>
                      </a:lnTo>
                      <a:lnTo>
                        <a:pt x="120" y="31"/>
                      </a:lnTo>
                      <a:lnTo>
                        <a:pt x="130" y="32"/>
                      </a:lnTo>
                      <a:lnTo>
                        <a:pt x="116" y="39"/>
                      </a:lnTo>
                      <a:lnTo>
                        <a:pt x="95" y="43"/>
                      </a:lnTo>
                      <a:lnTo>
                        <a:pt x="47" y="43"/>
                      </a:lnTo>
                      <a:lnTo>
                        <a:pt x="96" y="46"/>
                      </a:lnTo>
                      <a:lnTo>
                        <a:pt x="116" y="40"/>
                      </a:lnTo>
                      <a:lnTo>
                        <a:pt x="124" y="43"/>
                      </a:lnTo>
                      <a:lnTo>
                        <a:pt x="103" y="57"/>
                      </a:lnTo>
                      <a:lnTo>
                        <a:pt x="118" y="61"/>
                      </a:lnTo>
                      <a:lnTo>
                        <a:pt x="101" y="74"/>
                      </a:lnTo>
                      <a:lnTo>
                        <a:pt x="89" y="87"/>
                      </a:lnTo>
                      <a:lnTo>
                        <a:pt x="14" y="92"/>
                      </a:lnTo>
                      <a:lnTo>
                        <a:pt x="89" y="90"/>
                      </a:lnTo>
                      <a:lnTo>
                        <a:pt x="101" y="78"/>
                      </a:lnTo>
                      <a:lnTo>
                        <a:pt x="114" y="81"/>
                      </a:lnTo>
                      <a:lnTo>
                        <a:pt x="100" y="92"/>
                      </a:lnTo>
                      <a:lnTo>
                        <a:pt x="61" y="116"/>
                      </a:lnTo>
                      <a:lnTo>
                        <a:pt x="20" y="123"/>
                      </a:lnTo>
                      <a:lnTo>
                        <a:pt x="61" y="117"/>
                      </a:lnTo>
                      <a:lnTo>
                        <a:pt x="100" y="97"/>
                      </a:lnTo>
                      <a:lnTo>
                        <a:pt x="107" y="103"/>
                      </a:lnTo>
                      <a:lnTo>
                        <a:pt x="91" y="117"/>
                      </a:lnTo>
                      <a:lnTo>
                        <a:pt x="82" y="127"/>
                      </a:lnTo>
                      <a:lnTo>
                        <a:pt x="30" y="146"/>
                      </a:lnTo>
                      <a:lnTo>
                        <a:pt x="82" y="128"/>
                      </a:lnTo>
                      <a:lnTo>
                        <a:pt x="91" y="120"/>
                      </a:lnTo>
                      <a:lnTo>
                        <a:pt x="104" y="122"/>
                      </a:lnTo>
                      <a:lnTo>
                        <a:pt x="89" y="136"/>
                      </a:lnTo>
                      <a:lnTo>
                        <a:pt x="101" y="137"/>
                      </a:lnTo>
                      <a:lnTo>
                        <a:pt x="78" y="153"/>
                      </a:lnTo>
                      <a:lnTo>
                        <a:pt x="16" y="180"/>
                      </a:lnTo>
                      <a:lnTo>
                        <a:pt x="78" y="156"/>
                      </a:lnTo>
                      <a:lnTo>
                        <a:pt x="99" y="154"/>
                      </a:lnTo>
                      <a:lnTo>
                        <a:pt x="84" y="169"/>
                      </a:lnTo>
                      <a:lnTo>
                        <a:pt x="95" y="167"/>
                      </a:lnTo>
                      <a:lnTo>
                        <a:pt x="78" y="185"/>
                      </a:lnTo>
                      <a:lnTo>
                        <a:pt x="90" y="183"/>
                      </a:lnTo>
                      <a:lnTo>
                        <a:pt x="77" y="200"/>
                      </a:lnTo>
                      <a:lnTo>
                        <a:pt x="55" y="215"/>
                      </a:lnTo>
                      <a:lnTo>
                        <a:pt x="35" y="224"/>
                      </a:lnTo>
                      <a:lnTo>
                        <a:pt x="5" y="227"/>
                      </a:lnTo>
                      <a:lnTo>
                        <a:pt x="34" y="227"/>
                      </a:lnTo>
                      <a:lnTo>
                        <a:pt x="55" y="217"/>
                      </a:lnTo>
                      <a:lnTo>
                        <a:pt x="77" y="205"/>
                      </a:lnTo>
                      <a:lnTo>
                        <a:pt x="90" y="207"/>
                      </a:lnTo>
                      <a:lnTo>
                        <a:pt x="72" y="227"/>
                      </a:lnTo>
                      <a:lnTo>
                        <a:pt x="86" y="227"/>
                      </a:lnTo>
                      <a:lnTo>
                        <a:pt x="68" y="242"/>
                      </a:lnTo>
                      <a:lnTo>
                        <a:pt x="0" y="306"/>
                      </a:lnTo>
                      <a:lnTo>
                        <a:pt x="70" y="244"/>
                      </a:lnTo>
                      <a:lnTo>
                        <a:pt x="81" y="246"/>
                      </a:lnTo>
                      <a:lnTo>
                        <a:pt x="62" y="262"/>
                      </a:lnTo>
                      <a:lnTo>
                        <a:pt x="74" y="266"/>
                      </a:lnTo>
                      <a:lnTo>
                        <a:pt x="58" y="281"/>
                      </a:lnTo>
                      <a:lnTo>
                        <a:pt x="71" y="278"/>
                      </a:lnTo>
                      <a:lnTo>
                        <a:pt x="30" y="329"/>
                      </a:lnTo>
                      <a:lnTo>
                        <a:pt x="72" y="281"/>
                      </a:lnTo>
                      <a:lnTo>
                        <a:pt x="55" y="296"/>
                      </a:lnTo>
                      <a:lnTo>
                        <a:pt x="67" y="296"/>
                      </a:lnTo>
                      <a:lnTo>
                        <a:pt x="55" y="313"/>
                      </a:lnTo>
                      <a:lnTo>
                        <a:pt x="65" y="309"/>
                      </a:lnTo>
                      <a:lnTo>
                        <a:pt x="52" y="329"/>
                      </a:lnTo>
                      <a:lnTo>
                        <a:pt x="65" y="315"/>
                      </a:lnTo>
                      <a:lnTo>
                        <a:pt x="57" y="339"/>
                      </a:lnTo>
                      <a:lnTo>
                        <a:pt x="47" y="399"/>
                      </a:lnTo>
                      <a:lnTo>
                        <a:pt x="52" y="423"/>
                      </a:lnTo>
                      <a:lnTo>
                        <a:pt x="48" y="399"/>
                      </a:lnTo>
                      <a:lnTo>
                        <a:pt x="58" y="340"/>
                      </a:lnTo>
                      <a:lnTo>
                        <a:pt x="68" y="333"/>
                      </a:lnTo>
                      <a:lnTo>
                        <a:pt x="71" y="350"/>
                      </a:lnTo>
                      <a:lnTo>
                        <a:pt x="78" y="329"/>
                      </a:lnTo>
                      <a:lnTo>
                        <a:pt x="87" y="336"/>
                      </a:lnTo>
                      <a:lnTo>
                        <a:pt x="116" y="422"/>
                      </a:lnTo>
                      <a:lnTo>
                        <a:pt x="89" y="329"/>
                      </a:lnTo>
                      <a:lnTo>
                        <a:pt x="89" y="309"/>
                      </a:lnTo>
                      <a:lnTo>
                        <a:pt x="100" y="321"/>
                      </a:lnTo>
                      <a:lnTo>
                        <a:pt x="100" y="384"/>
                      </a:lnTo>
                      <a:lnTo>
                        <a:pt x="100" y="316"/>
                      </a:lnTo>
                      <a:lnTo>
                        <a:pt x="94" y="287"/>
                      </a:lnTo>
                      <a:lnTo>
                        <a:pt x="105" y="302"/>
                      </a:lnTo>
                      <a:lnTo>
                        <a:pt x="124" y="350"/>
                      </a:lnTo>
                      <a:lnTo>
                        <a:pt x="200" y="422"/>
                      </a:lnTo>
                      <a:lnTo>
                        <a:pt x="125" y="347"/>
                      </a:lnTo>
                      <a:lnTo>
                        <a:pt x="105" y="298"/>
                      </a:lnTo>
                      <a:lnTo>
                        <a:pt x="103" y="268"/>
                      </a:lnTo>
                      <a:lnTo>
                        <a:pt x="113" y="283"/>
                      </a:lnTo>
                      <a:lnTo>
                        <a:pt x="107" y="249"/>
                      </a:lnTo>
                      <a:lnTo>
                        <a:pt x="116" y="262"/>
                      </a:lnTo>
                      <a:lnTo>
                        <a:pt x="125" y="293"/>
                      </a:lnTo>
                      <a:lnTo>
                        <a:pt x="171" y="400"/>
                      </a:lnTo>
                      <a:lnTo>
                        <a:pt x="127" y="292"/>
                      </a:lnTo>
                      <a:lnTo>
                        <a:pt x="116" y="262"/>
                      </a:lnTo>
                      <a:lnTo>
                        <a:pt x="114" y="224"/>
                      </a:lnTo>
                      <a:lnTo>
                        <a:pt x="121" y="235"/>
                      </a:lnTo>
                      <a:lnTo>
                        <a:pt x="119" y="210"/>
                      </a:lnTo>
                      <a:lnTo>
                        <a:pt x="127" y="217"/>
                      </a:lnTo>
                      <a:lnTo>
                        <a:pt x="178" y="366"/>
                      </a:lnTo>
                      <a:lnTo>
                        <a:pt x="130" y="213"/>
                      </a:lnTo>
                      <a:lnTo>
                        <a:pt x="127" y="183"/>
                      </a:lnTo>
                      <a:lnTo>
                        <a:pt x="136" y="191"/>
                      </a:lnTo>
                      <a:lnTo>
                        <a:pt x="152" y="306"/>
                      </a:lnTo>
                      <a:lnTo>
                        <a:pt x="139" y="187"/>
                      </a:lnTo>
                      <a:lnTo>
                        <a:pt x="129" y="163"/>
                      </a:lnTo>
                      <a:lnTo>
                        <a:pt x="129" y="155"/>
                      </a:lnTo>
                      <a:lnTo>
                        <a:pt x="137" y="171"/>
                      </a:lnTo>
                      <a:lnTo>
                        <a:pt x="133" y="139"/>
                      </a:lnTo>
                      <a:lnTo>
                        <a:pt x="135" y="130"/>
                      </a:lnTo>
                      <a:lnTo>
                        <a:pt x="140" y="148"/>
                      </a:lnTo>
                      <a:lnTo>
                        <a:pt x="140" y="117"/>
                      </a:lnTo>
                      <a:lnTo>
                        <a:pt x="149" y="123"/>
                      </a:lnTo>
                      <a:lnTo>
                        <a:pt x="165" y="170"/>
                      </a:lnTo>
                      <a:lnTo>
                        <a:pt x="213" y="234"/>
                      </a:lnTo>
                      <a:lnTo>
                        <a:pt x="229" y="278"/>
                      </a:lnTo>
                      <a:lnTo>
                        <a:pt x="213" y="230"/>
                      </a:lnTo>
                      <a:lnTo>
                        <a:pt x="166" y="167"/>
                      </a:lnTo>
                      <a:lnTo>
                        <a:pt x="150" y="121"/>
                      </a:lnTo>
                      <a:lnTo>
                        <a:pt x="146" y="92"/>
                      </a:lnTo>
                      <a:lnTo>
                        <a:pt x="156" y="103"/>
                      </a:lnTo>
                      <a:lnTo>
                        <a:pt x="152" y="75"/>
                      </a:lnTo>
                      <a:lnTo>
                        <a:pt x="161" y="92"/>
                      </a:lnTo>
                      <a:lnTo>
                        <a:pt x="168" y="114"/>
                      </a:lnTo>
                      <a:lnTo>
                        <a:pt x="250" y="178"/>
                      </a:lnTo>
                      <a:lnTo>
                        <a:pt x="171" y="114"/>
                      </a:lnTo>
                      <a:lnTo>
                        <a:pt x="162" y="92"/>
                      </a:lnTo>
                      <a:lnTo>
                        <a:pt x="163" y="54"/>
                      </a:lnTo>
                      <a:lnTo>
                        <a:pt x="168" y="64"/>
                      </a:lnTo>
                      <a:lnTo>
                        <a:pt x="178" y="92"/>
                      </a:lnTo>
                      <a:lnTo>
                        <a:pt x="233" y="158"/>
                      </a:lnTo>
                      <a:lnTo>
                        <a:pt x="178" y="89"/>
                      </a:lnTo>
                      <a:lnTo>
                        <a:pt x="170" y="61"/>
                      </a:lnTo>
                      <a:lnTo>
                        <a:pt x="167" y="35"/>
                      </a:lnTo>
                      <a:lnTo>
                        <a:pt x="180" y="49"/>
                      </a:lnTo>
                      <a:lnTo>
                        <a:pt x="176" y="33"/>
                      </a:lnTo>
                      <a:lnTo>
                        <a:pt x="173" y="24"/>
                      </a:lnTo>
                      <a:lnTo>
                        <a:pt x="170" y="16"/>
                      </a:lnTo>
                      <a:lnTo>
                        <a:pt x="163" y="13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" name="Freeform 103"/>
                <p:cNvSpPr>
                  <a:spLocks/>
                </p:cNvSpPr>
                <p:nvPr/>
              </p:nvSpPr>
              <p:spPr bwMode="auto">
                <a:xfrm>
                  <a:off x="4425" y="3637"/>
                  <a:ext cx="120" cy="294"/>
                </a:xfrm>
                <a:custGeom>
                  <a:avLst/>
                  <a:gdLst/>
                  <a:ahLst/>
                  <a:cxnLst>
                    <a:cxn ang="0">
                      <a:pos x="117" y="31"/>
                    </a:cxn>
                    <a:cxn ang="0">
                      <a:pos x="75" y="0"/>
                    </a:cxn>
                    <a:cxn ang="0">
                      <a:pos x="62" y="1"/>
                    </a:cxn>
                    <a:cxn ang="0">
                      <a:pos x="51" y="4"/>
                    </a:cxn>
                    <a:cxn ang="0">
                      <a:pos x="42" y="16"/>
                    </a:cxn>
                    <a:cxn ang="0">
                      <a:pos x="20" y="55"/>
                    </a:cxn>
                    <a:cxn ang="0">
                      <a:pos x="13" y="71"/>
                    </a:cxn>
                    <a:cxn ang="0">
                      <a:pos x="7" y="87"/>
                    </a:cxn>
                    <a:cxn ang="0">
                      <a:pos x="2" y="138"/>
                    </a:cxn>
                    <a:cxn ang="0">
                      <a:pos x="0" y="153"/>
                    </a:cxn>
                    <a:cxn ang="0">
                      <a:pos x="2" y="172"/>
                    </a:cxn>
                    <a:cxn ang="0">
                      <a:pos x="5" y="192"/>
                    </a:cxn>
                    <a:cxn ang="0">
                      <a:pos x="14" y="224"/>
                    </a:cxn>
                    <a:cxn ang="0">
                      <a:pos x="22" y="244"/>
                    </a:cxn>
                    <a:cxn ang="0">
                      <a:pos x="33" y="266"/>
                    </a:cxn>
                    <a:cxn ang="0">
                      <a:pos x="55" y="293"/>
                    </a:cxn>
                    <a:cxn ang="0">
                      <a:pos x="44" y="259"/>
                    </a:cxn>
                    <a:cxn ang="0">
                      <a:pos x="35" y="227"/>
                    </a:cxn>
                    <a:cxn ang="0">
                      <a:pos x="29" y="199"/>
                    </a:cxn>
                    <a:cxn ang="0">
                      <a:pos x="31" y="172"/>
                    </a:cxn>
                    <a:cxn ang="0">
                      <a:pos x="33" y="153"/>
                    </a:cxn>
                    <a:cxn ang="0">
                      <a:pos x="29" y="130"/>
                    </a:cxn>
                    <a:cxn ang="0">
                      <a:pos x="27" y="110"/>
                    </a:cxn>
                    <a:cxn ang="0">
                      <a:pos x="36" y="71"/>
                    </a:cxn>
                    <a:cxn ang="0">
                      <a:pos x="38" y="51"/>
                    </a:cxn>
                    <a:cxn ang="0">
                      <a:pos x="46" y="34"/>
                    </a:cxn>
                    <a:cxn ang="0">
                      <a:pos x="62" y="13"/>
                    </a:cxn>
                    <a:cxn ang="0">
                      <a:pos x="79" y="13"/>
                    </a:cxn>
                    <a:cxn ang="0">
                      <a:pos x="119" y="41"/>
                    </a:cxn>
                    <a:cxn ang="0">
                      <a:pos x="117" y="31"/>
                    </a:cxn>
                  </a:cxnLst>
                  <a:rect l="0" t="0" r="r" b="b"/>
                  <a:pathLst>
                    <a:path w="120" h="294">
                      <a:moveTo>
                        <a:pt x="117" y="31"/>
                      </a:moveTo>
                      <a:lnTo>
                        <a:pt x="75" y="0"/>
                      </a:lnTo>
                      <a:lnTo>
                        <a:pt x="62" y="1"/>
                      </a:lnTo>
                      <a:lnTo>
                        <a:pt x="51" y="4"/>
                      </a:lnTo>
                      <a:lnTo>
                        <a:pt x="42" y="16"/>
                      </a:lnTo>
                      <a:lnTo>
                        <a:pt x="20" y="55"/>
                      </a:lnTo>
                      <a:lnTo>
                        <a:pt x="13" y="71"/>
                      </a:lnTo>
                      <a:lnTo>
                        <a:pt x="7" y="87"/>
                      </a:lnTo>
                      <a:lnTo>
                        <a:pt x="2" y="138"/>
                      </a:lnTo>
                      <a:lnTo>
                        <a:pt x="0" y="153"/>
                      </a:lnTo>
                      <a:lnTo>
                        <a:pt x="2" y="172"/>
                      </a:lnTo>
                      <a:lnTo>
                        <a:pt x="5" y="192"/>
                      </a:lnTo>
                      <a:lnTo>
                        <a:pt x="14" y="224"/>
                      </a:lnTo>
                      <a:lnTo>
                        <a:pt x="22" y="244"/>
                      </a:lnTo>
                      <a:lnTo>
                        <a:pt x="33" y="266"/>
                      </a:lnTo>
                      <a:lnTo>
                        <a:pt x="55" y="293"/>
                      </a:lnTo>
                      <a:lnTo>
                        <a:pt x="44" y="259"/>
                      </a:lnTo>
                      <a:lnTo>
                        <a:pt x="35" y="227"/>
                      </a:lnTo>
                      <a:lnTo>
                        <a:pt x="29" y="199"/>
                      </a:lnTo>
                      <a:lnTo>
                        <a:pt x="31" y="172"/>
                      </a:lnTo>
                      <a:lnTo>
                        <a:pt x="33" y="153"/>
                      </a:lnTo>
                      <a:lnTo>
                        <a:pt x="29" y="130"/>
                      </a:lnTo>
                      <a:lnTo>
                        <a:pt x="27" y="110"/>
                      </a:lnTo>
                      <a:lnTo>
                        <a:pt x="36" y="71"/>
                      </a:lnTo>
                      <a:lnTo>
                        <a:pt x="38" y="51"/>
                      </a:lnTo>
                      <a:lnTo>
                        <a:pt x="46" y="34"/>
                      </a:lnTo>
                      <a:lnTo>
                        <a:pt x="62" y="13"/>
                      </a:lnTo>
                      <a:lnTo>
                        <a:pt x="79" y="13"/>
                      </a:lnTo>
                      <a:lnTo>
                        <a:pt x="119" y="41"/>
                      </a:lnTo>
                      <a:lnTo>
                        <a:pt x="117" y="3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" name="Freeform 104"/>
                <p:cNvSpPr>
                  <a:spLocks/>
                </p:cNvSpPr>
                <p:nvPr/>
              </p:nvSpPr>
              <p:spPr bwMode="auto">
                <a:xfrm>
                  <a:off x="4695" y="3497"/>
                  <a:ext cx="217" cy="317"/>
                </a:xfrm>
                <a:custGeom>
                  <a:avLst/>
                  <a:gdLst/>
                  <a:ahLst/>
                  <a:cxnLst>
                    <a:cxn ang="0">
                      <a:pos x="152" y="316"/>
                    </a:cxn>
                    <a:cxn ang="0">
                      <a:pos x="168" y="262"/>
                    </a:cxn>
                    <a:cxn ang="0">
                      <a:pos x="174" y="239"/>
                    </a:cxn>
                    <a:cxn ang="0">
                      <a:pos x="189" y="210"/>
                    </a:cxn>
                    <a:cxn ang="0">
                      <a:pos x="205" y="183"/>
                    </a:cxn>
                    <a:cxn ang="0">
                      <a:pos x="214" y="167"/>
                    </a:cxn>
                    <a:cxn ang="0">
                      <a:pos x="216" y="151"/>
                    </a:cxn>
                    <a:cxn ang="0">
                      <a:pos x="211" y="127"/>
                    </a:cxn>
                    <a:cxn ang="0">
                      <a:pos x="209" y="103"/>
                    </a:cxn>
                    <a:cxn ang="0">
                      <a:pos x="185" y="43"/>
                    </a:cxn>
                    <a:cxn ang="0">
                      <a:pos x="174" y="29"/>
                    </a:cxn>
                    <a:cxn ang="0">
                      <a:pos x="155" y="13"/>
                    </a:cxn>
                    <a:cxn ang="0">
                      <a:pos x="137" y="3"/>
                    </a:cxn>
                    <a:cxn ang="0">
                      <a:pos x="116" y="0"/>
                    </a:cxn>
                    <a:cxn ang="0">
                      <a:pos x="98" y="7"/>
                    </a:cxn>
                    <a:cxn ang="0">
                      <a:pos x="77" y="13"/>
                    </a:cxn>
                    <a:cxn ang="0">
                      <a:pos x="54" y="32"/>
                    </a:cxn>
                    <a:cxn ang="0">
                      <a:pos x="46" y="45"/>
                    </a:cxn>
                    <a:cxn ang="0">
                      <a:pos x="33" y="64"/>
                    </a:cxn>
                    <a:cxn ang="0">
                      <a:pos x="22" y="81"/>
                    </a:cxn>
                    <a:cxn ang="0">
                      <a:pos x="2" y="164"/>
                    </a:cxn>
                    <a:cxn ang="0">
                      <a:pos x="0" y="180"/>
                    </a:cxn>
                    <a:cxn ang="0">
                      <a:pos x="5" y="207"/>
                    </a:cxn>
                    <a:cxn ang="0">
                      <a:pos x="16" y="285"/>
                    </a:cxn>
                    <a:cxn ang="0">
                      <a:pos x="15" y="208"/>
                    </a:cxn>
                    <a:cxn ang="0">
                      <a:pos x="22" y="175"/>
                    </a:cxn>
                    <a:cxn ang="0">
                      <a:pos x="26" y="154"/>
                    </a:cxn>
                    <a:cxn ang="0">
                      <a:pos x="35" y="127"/>
                    </a:cxn>
                    <a:cxn ang="0">
                      <a:pos x="43" y="100"/>
                    </a:cxn>
                    <a:cxn ang="0">
                      <a:pos x="57" y="72"/>
                    </a:cxn>
                    <a:cxn ang="0">
                      <a:pos x="72" y="48"/>
                    </a:cxn>
                    <a:cxn ang="0">
                      <a:pos x="85" y="26"/>
                    </a:cxn>
                    <a:cxn ang="0">
                      <a:pos x="98" y="13"/>
                    </a:cxn>
                    <a:cxn ang="0">
                      <a:pos x="114" y="8"/>
                    </a:cxn>
                    <a:cxn ang="0">
                      <a:pos x="129" y="13"/>
                    </a:cxn>
                    <a:cxn ang="0">
                      <a:pos x="139" y="24"/>
                    </a:cxn>
                    <a:cxn ang="0">
                      <a:pos x="146" y="45"/>
                    </a:cxn>
                    <a:cxn ang="0">
                      <a:pos x="146" y="61"/>
                    </a:cxn>
                    <a:cxn ang="0">
                      <a:pos x="150" y="90"/>
                    </a:cxn>
                    <a:cxn ang="0">
                      <a:pos x="157" y="108"/>
                    </a:cxn>
                    <a:cxn ang="0">
                      <a:pos x="172" y="136"/>
                    </a:cxn>
                    <a:cxn ang="0">
                      <a:pos x="174" y="151"/>
                    </a:cxn>
                    <a:cxn ang="0">
                      <a:pos x="177" y="165"/>
                    </a:cxn>
                    <a:cxn ang="0">
                      <a:pos x="177" y="186"/>
                    </a:cxn>
                    <a:cxn ang="0">
                      <a:pos x="150" y="257"/>
                    </a:cxn>
                    <a:cxn ang="0">
                      <a:pos x="152" y="316"/>
                    </a:cxn>
                  </a:cxnLst>
                  <a:rect l="0" t="0" r="r" b="b"/>
                  <a:pathLst>
                    <a:path w="217" h="317">
                      <a:moveTo>
                        <a:pt x="152" y="316"/>
                      </a:moveTo>
                      <a:lnTo>
                        <a:pt x="168" y="262"/>
                      </a:lnTo>
                      <a:lnTo>
                        <a:pt x="174" y="239"/>
                      </a:lnTo>
                      <a:lnTo>
                        <a:pt x="189" y="210"/>
                      </a:lnTo>
                      <a:lnTo>
                        <a:pt x="205" y="183"/>
                      </a:lnTo>
                      <a:lnTo>
                        <a:pt x="214" y="167"/>
                      </a:lnTo>
                      <a:lnTo>
                        <a:pt x="216" y="151"/>
                      </a:lnTo>
                      <a:lnTo>
                        <a:pt x="211" y="127"/>
                      </a:lnTo>
                      <a:lnTo>
                        <a:pt x="209" y="103"/>
                      </a:lnTo>
                      <a:lnTo>
                        <a:pt x="185" y="43"/>
                      </a:lnTo>
                      <a:lnTo>
                        <a:pt x="174" y="29"/>
                      </a:lnTo>
                      <a:lnTo>
                        <a:pt x="155" y="13"/>
                      </a:lnTo>
                      <a:lnTo>
                        <a:pt x="137" y="3"/>
                      </a:lnTo>
                      <a:lnTo>
                        <a:pt x="116" y="0"/>
                      </a:lnTo>
                      <a:lnTo>
                        <a:pt x="98" y="7"/>
                      </a:lnTo>
                      <a:lnTo>
                        <a:pt x="77" y="13"/>
                      </a:lnTo>
                      <a:lnTo>
                        <a:pt x="54" y="32"/>
                      </a:lnTo>
                      <a:lnTo>
                        <a:pt x="46" y="45"/>
                      </a:lnTo>
                      <a:lnTo>
                        <a:pt x="33" y="64"/>
                      </a:lnTo>
                      <a:lnTo>
                        <a:pt x="22" y="81"/>
                      </a:lnTo>
                      <a:lnTo>
                        <a:pt x="2" y="164"/>
                      </a:lnTo>
                      <a:lnTo>
                        <a:pt x="0" y="180"/>
                      </a:lnTo>
                      <a:lnTo>
                        <a:pt x="5" y="207"/>
                      </a:lnTo>
                      <a:lnTo>
                        <a:pt x="16" y="285"/>
                      </a:lnTo>
                      <a:lnTo>
                        <a:pt x="15" y="208"/>
                      </a:lnTo>
                      <a:lnTo>
                        <a:pt x="22" y="175"/>
                      </a:lnTo>
                      <a:lnTo>
                        <a:pt x="26" y="154"/>
                      </a:lnTo>
                      <a:lnTo>
                        <a:pt x="35" y="127"/>
                      </a:lnTo>
                      <a:lnTo>
                        <a:pt x="43" y="100"/>
                      </a:lnTo>
                      <a:lnTo>
                        <a:pt x="57" y="72"/>
                      </a:lnTo>
                      <a:lnTo>
                        <a:pt x="72" y="48"/>
                      </a:lnTo>
                      <a:lnTo>
                        <a:pt x="85" y="26"/>
                      </a:lnTo>
                      <a:lnTo>
                        <a:pt x="98" y="13"/>
                      </a:lnTo>
                      <a:lnTo>
                        <a:pt x="114" y="8"/>
                      </a:lnTo>
                      <a:lnTo>
                        <a:pt x="129" y="13"/>
                      </a:lnTo>
                      <a:lnTo>
                        <a:pt x="139" y="24"/>
                      </a:lnTo>
                      <a:lnTo>
                        <a:pt x="146" y="45"/>
                      </a:lnTo>
                      <a:lnTo>
                        <a:pt x="146" y="61"/>
                      </a:lnTo>
                      <a:lnTo>
                        <a:pt x="150" y="90"/>
                      </a:lnTo>
                      <a:lnTo>
                        <a:pt x="157" y="108"/>
                      </a:lnTo>
                      <a:lnTo>
                        <a:pt x="172" y="136"/>
                      </a:lnTo>
                      <a:lnTo>
                        <a:pt x="174" y="151"/>
                      </a:lnTo>
                      <a:lnTo>
                        <a:pt x="177" y="165"/>
                      </a:lnTo>
                      <a:lnTo>
                        <a:pt x="177" y="186"/>
                      </a:lnTo>
                      <a:lnTo>
                        <a:pt x="150" y="257"/>
                      </a:lnTo>
                      <a:lnTo>
                        <a:pt x="152" y="316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" name="Freeform 105"/>
                <p:cNvSpPr>
                  <a:spLocks/>
                </p:cNvSpPr>
                <p:nvPr/>
              </p:nvSpPr>
              <p:spPr bwMode="auto">
                <a:xfrm>
                  <a:off x="4490" y="3857"/>
                  <a:ext cx="180" cy="288"/>
                </a:xfrm>
                <a:custGeom>
                  <a:avLst/>
                  <a:gdLst/>
                  <a:ahLst/>
                  <a:cxnLst>
                    <a:cxn ang="0">
                      <a:pos x="175" y="46"/>
                    </a:cxn>
                    <a:cxn ang="0">
                      <a:pos x="138" y="0"/>
                    </a:cxn>
                    <a:cxn ang="0">
                      <a:pos x="114" y="1"/>
                    </a:cxn>
                    <a:cxn ang="0">
                      <a:pos x="94" y="4"/>
                    </a:cxn>
                    <a:cxn ang="0">
                      <a:pos x="77" y="16"/>
                    </a:cxn>
                    <a:cxn ang="0">
                      <a:pos x="37" y="53"/>
                    </a:cxn>
                    <a:cxn ang="0">
                      <a:pos x="23" y="70"/>
                    </a:cxn>
                    <a:cxn ang="0">
                      <a:pos x="13" y="86"/>
                    </a:cxn>
                    <a:cxn ang="0">
                      <a:pos x="4" y="135"/>
                    </a:cxn>
                    <a:cxn ang="0">
                      <a:pos x="0" y="149"/>
                    </a:cxn>
                    <a:cxn ang="0">
                      <a:pos x="4" y="168"/>
                    </a:cxn>
                    <a:cxn ang="0">
                      <a:pos x="10" y="188"/>
                    </a:cxn>
                    <a:cxn ang="0">
                      <a:pos x="27" y="219"/>
                    </a:cxn>
                    <a:cxn ang="0">
                      <a:pos x="40" y="239"/>
                    </a:cxn>
                    <a:cxn ang="0">
                      <a:pos x="60" y="261"/>
                    </a:cxn>
                    <a:cxn ang="0">
                      <a:pos x="101" y="287"/>
                    </a:cxn>
                    <a:cxn ang="0">
                      <a:pos x="81" y="253"/>
                    </a:cxn>
                    <a:cxn ang="0">
                      <a:pos x="63" y="223"/>
                    </a:cxn>
                    <a:cxn ang="0">
                      <a:pos x="53" y="195"/>
                    </a:cxn>
                    <a:cxn ang="0">
                      <a:pos x="57" y="168"/>
                    </a:cxn>
                    <a:cxn ang="0">
                      <a:pos x="60" y="149"/>
                    </a:cxn>
                    <a:cxn ang="0">
                      <a:pos x="53" y="127"/>
                    </a:cxn>
                    <a:cxn ang="0">
                      <a:pos x="50" y="107"/>
                    </a:cxn>
                    <a:cxn ang="0">
                      <a:pos x="67" y="70"/>
                    </a:cxn>
                    <a:cxn ang="0">
                      <a:pos x="70" y="49"/>
                    </a:cxn>
                    <a:cxn ang="0">
                      <a:pos x="84" y="34"/>
                    </a:cxn>
                    <a:cxn ang="0">
                      <a:pos x="114" y="12"/>
                    </a:cxn>
                    <a:cxn ang="0">
                      <a:pos x="128" y="29"/>
                    </a:cxn>
                    <a:cxn ang="0">
                      <a:pos x="179" y="55"/>
                    </a:cxn>
                    <a:cxn ang="0">
                      <a:pos x="175" y="46"/>
                    </a:cxn>
                  </a:cxnLst>
                  <a:rect l="0" t="0" r="r" b="b"/>
                  <a:pathLst>
                    <a:path w="180" h="288">
                      <a:moveTo>
                        <a:pt x="175" y="46"/>
                      </a:moveTo>
                      <a:lnTo>
                        <a:pt x="138" y="0"/>
                      </a:lnTo>
                      <a:lnTo>
                        <a:pt x="114" y="1"/>
                      </a:lnTo>
                      <a:lnTo>
                        <a:pt x="94" y="4"/>
                      </a:lnTo>
                      <a:lnTo>
                        <a:pt x="77" y="16"/>
                      </a:lnTo>
                      <a:lnTo>
                        <a:pt x="37" y="53"/>
                      </a:lnTo>
                      <a:lnTo>
                        <a:pt x="23" y="70"/>
                      </a:lnTo>
                      <a:lnTo>
                        <a:pt x="13" y="86"/>
                      </a:lnTo>
                      <a:lnTo>
                        <a:pt x="4" y="135"/>
                      </a:ln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0" y="188"/>
                      </a:lnTo>
                      <a:lnTo>
                        <a:pt x="27" y="219"/>
                      </a:lnTo>
                      <a:lnTo>
                        <a:pt x="40" y="239"/>
                      </a:lnTo>
                      <a:lnTo>
                        <a:pt x="60" y="261"/>
                      </a:lnTo>
                      <a:lnTo>
                        <a:pt x="101" y="287"/>
                      </a:lnTo>
                      <a:lnTo>
                        <a:pt x="81" y="253"/>
                      </a:lnTo>
                      <a:lnTo>
                        <a:pt x="63" y="223"/>
                      </a:lnTo>
                      <a:lnTo>
                        <a:pt x="53" y="195"/>
                      </a:lnTo>
                      <a:lnTo>
                        <a:pt x="57" y="168"/>
                      </a:lnTo>
                      <a:lnTo>
                        <a:pt x="60" y="149"/>
                      </a:lnTo>
                      <a:lnTo>
                        <a:pt x="53" y="127"/>
                      </a:lnTo>
                      <a:lnTo>
                        <a:pt x="50" y="107"/>
                      </a:lnTo>
                      <a:lnTo>
                        <a:pt x="67" y="70"/>
                      </a:lnTo>
                      <a:lnTo>
                        <a:pt x="70" y="49"/>
                      </a:lnTo>
                      <a:lnTo>
                        <a:pt x="84" y="34"/>
                      </a:lnTo>
                      <a:lnTo>
                        <a:pt x="114" y="12"/>
                      </a:lnTo>
                      <a:lnTo>
                        <a:pt x="128" y="29"/>
                      </a:lnTo>
                      <a:lnTo>
                        <a:pt x="179" y="55"/>
                      </a:lnTo>
                      <a:lnTo>
                        <a:pt x="175" y="46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" name="Freeform 106"/>
                <p:cNvSpPr>
                  <a:spLocks/>
                </p:cNvSpPr>
                <p:nvPr/>
              </p:nvSpPr>
              <p:spPr bwMode="auto">
                <a:xfrm>
                  <a:off x="4702" y="3953"/>
                  <a:ext cx="183" cy="19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2" y="0"/>
                    </a:cxn>
                    <a:cxn ang="0">
                      <a:pos x="66" y="1"/>
                    </a:cxn>
                    <a:cxn ang="0">
                      <a:pos x="87" y="3"/>
                    </a:cxn>
                    <a:cxn ang="0">
                      <a:pos x="103" y="11"/>
                    </a:cxn>
                    <a:cxn ang="0">
                      <a:pos x="145" y="36"/>
                    </a:cxn>
                    <a:cxn ang="0">
                      <a:pos x="158" y="47"/>
                    </a:cxn>
                    <a:cxn ang="0">
                      <a:pos x="168" y="58"/>
                    </a:cxn>
                    <a:cxn ang="0">
                      <a:pos x="178" y="91"/>
                    </a:cxn>
                    <a:cxn ang="0">
                      <a:pos x="182" y="101"/>
                    </a:cxn>
                    <a:cxn ang="0">
                      <a:pos x="178" y="114"/>
                    </a:cxn>
                    <a:cxn ang="0">
                      <a:pos x="172" y="127"/>
                    </a:cxn>
                    <a:cxn ang="0">
                      <a:pos x="155" y="148"/>
                    </a:cxn>
                    <a:cxn ang="0">
                      <a:pos x="141" y="162"/>
                    </a:cxn>
                    <a:cxn ang="0">
                      <a:pos x="121" y="176"/>
                    </a:cxn>
                    <a:cxn ang="0">
                      <a:pos x="79" y="194"/>
                    </a:cxn>
                    <a:cxn ang="0">
                      <a:pos x="100" y="171"/>
                    </a:cxn>
                    <a:cxn ang="0">
                      <a:pos x="118" y="151"/>
                    </a:cxn>
                    <a:cxn ang="0">
                      <a:pos x="128" y="132"/>
                    </a:cxn>
                    <a:cxn ang="0">
                      <a:pos x="124" y="114"/>
                    </a:cxn>
                    <a:cxn ang="0">
                      <a:pos x="121" y="101"/>
                    </a:cxn>
                    <a:cxn ang="0">
                      <a:pos x="128" y="86"/>
                    </a:cxn>
                    <a:cxn ang="0">
                      <a:pos x="131" y="72"/>
                    </a:cxn>
                    <a:cxn ang="0">
                      <a:pos x="114" y="47"/>
                    </a:cxn>
                    <a:cxn ang="0">
                      <a:pos x="110" y="33"/>
                    </a:cxn>
                    <a:cxn ang="0">
                      <a:pos x="96" y="23"/>
                    </a:cxn>
                    <a:cxn ang="0">
                      <a:pos x="66" y="8"/>
                    </a:cxn>
                    <a:cxn ang="0">
                      <a:pos x="52" y="19"/>
                    </a:cxn>
                    <a:cxn ang="0">
                      <a:pos x="0" y="37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183" h="195">
                      <a:moveTo>
                        <a:pt x="4" y="31"/>
                      </a:moveTo>
                      <a:lnTo>
                        <a:pt x="42" y="0"/>
                      </a:lnTo>
                      <a:lnTo>
                        <a:pt x="66" y="1"/>
                      </a:lnTo>
                      <a:lnTo>
                        <a:pt x="87" y="3"/>
                      </a:lnTo>
                      <a:lnTo>
                        <a:pt x="103" y="11"/>
                      </a:lnTo>
                      <a:lnTo>
                        <a:pt x="145" y="36"/>
                      </a:lnTo>
                      <a:lnTo>
                        <a:pt x="158" y="47"/>
                      </a:lnTo>
                      <a:lnTo>
                        <a:pt x="168" y="58"/>
                      </a:lnTo>
                      <a:lnTo>
                        <a:pt x="178" y="91"/>
                      </a:lnTo>
                      <a:lnTo>
                        <a:pt x="182" y="101"/>
                      </a:lnTo>
                      <a:lnTo>
                        <a:pt x="178" y="114"/>
                      </a:lnTo>
                      <a:lnTo>
                        <a:pt x="172" y="127"/>
                      </a:lnTo>
                      <a:lnTo>
                        <a:pt x="155" y="148"/>
                      </a:lnTo>
                      <a:lnTo>
                        <a:pt x="141" y="162"/>
                      </a:lnTo>
                      <a:lnTo>
                        <a:pt x="121" y="176"/>
                      </a:lnTo>
                      <a:lnTo>
                        <a:pt x="79" y="194"/>
                      </a:lnTo>
                      <a:lnTo>
                        <a:pt x="100" y="171"/>
                      </a:lnTo>
                      <a:lnTo>
                        <a:pt x="118" y="151"/>
                      </a:lnTo>
                      <a:lnTo>
                        <a:pt x="128" y="132"/>
                      </a:lnTo>
                      <a:lnTo>
                        <a:pt x="124" y="114"/>
                      </a:lnTo>
                      <a:lnTo>
                        <a:pt x="121" y="101"/>
                      </a:lnTo>
                      <a:lnTo>
                        <a:pt x="128" y="86"/>
                      </a:lnTo>
                      <a:lnTo>
                        <a:pt x="131" y="72"/>
                      </a:lnTo>
                      <a:lnTo>
                        <a:pt x="114" y="47"/>
                      </a:lnTo>
                      <a:lnTo>
                        <a:pt x="110" y="33"/>
                      </a:lnTo>
                      <a:lnTo>
                        <a:pt x="96" y="23"/>
                      </a:lnTo>
                      <a:lnTo>
                        <a:pt x="66" y="8"/>
                      </a:lnTo>
                      <a:lnTo>
                        <a:pt x="52" y="19"/>
                      </a:lnTo>
                      <a:lnTo>
                        <a:pt x="0" y="37"/>
                      </a:lnTo>
                      <a:lnTo>
                        <a:pt x="4" y="3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" name="Freeform 107"/>
                <p:cNvSpPr>
                  <a:spLocks/>
                </p:cNvSpPr>
                <p:nvPr/>
              </p:nvSpPr>
              <p:spPr bwMode="auto">
                <a:xfrm>
                  <a:off x="5116" y="3133"/>
                  <a:ext cx="350" cy="443"/>
                </a:xfrm>
                <a:custGeom>
                  <a:avLst/>
                  <a:gdLst/>
                  <a:ahLst/>
                  <a:cxnLst>
                    <a:cxn ang="0">
                      <a:pos x="329" y="10"/>
                    </a:cxn>
                    <a:cxn ang="0">
                      <a:pos x="327" y="0"/>
                    </a:cxn>
                    <a:cxn ang="0">
                      <a:pos x="302" y="4"/>
                    </a:cxn>
                    <a:cxn ang="0">
                      <a:pos x="287" y="16"/>
                    </a:cxn>
                    <a:cxn ang="0">
                      <a:pos x="10" y="97"/>
                    </a:cxn>
                    <a:cxn ang="0">
                      <a:pos x="257" y="39"/>
                    </a:cxn>
                    <a:cxn ang="0">
                      <a:pos x="260" y="50"/>
                    </a:cxn>
                    <a:cxn ang="0">
                      <a:pos x="139" y="120"/>
                    </a:cxn>
                    <a:cxn ang="0">
                      <a:pos x="289" y="64"/>
                    </a:cxn>
                    <a:cxn ang="0">
                      <a:pos x="270" y="87"/>
                    </a:cxn>
                    <a:cxn ang="0">
                      <a:pos x="222" y="125"/>
                    </a:cxn>
                    <a:cxn ang="0">
                      <a:pos x="76" y="226"/>
                    </a:cxn>
                    <a:cxn ang="0">
                      <a:pos x="82" y="218"/>
                    </a:cxn>
                    <a:cxn ang="0">
                      <a:pos x="177" y="155"/>
                    </a:cxn>
                    <a:cxn ang="0">
                      <a:pos x="252" y="106"/>
                    </a:cxn>
                    <a:cxn ang="0">
                      <a:pos x="287" y="83"/>
                    </a:cxn>
                    <a:cxn ang="0">
                      <a:pos x="293" y="91"/>
                    </a:cxn>
                    <a:cxn ang="0">
                      <a:pos x="252" y="122"/>
                    </a:cxn>
                    <a:cxn ang="0">
                      <a:pos x="193" y="164"/>
                    </a:cxn>
                    <a:cxn ang="0">
                      <a:pos x="270" y="106"/>
                    </a:cxn>
                    <a:cxn ang="0">
                      <a:pos x="293" y="91"/>
                    </a:cxn>
                    <a:cxn ang="0">
                      <a:pos x="296" y="108"/>
                    </a:cxn>
                    <a:cxn ang="0">
                      <a:pos x="270" y="137"/>
                    </a:cxn>
                    <a:cxn ang="0">
                      <a:pos x="193" y="176"/>
                    </a:cxn>
                    <a:cxn ang="0">
                      <a:pos x="128" y="211"/>
                    </a:cxn>
                    <a:cxn ang="0">
                      <a:pos x="204" y="175"/>
                    </a:cxn>
                    <a:cxn ang="0">
                      <a:pos x="281" y="133"/>
                    </a:cxn>
                    <a:cxn ang="0">
                      <a:pos x="278" y="147"/>
                    </a:cxn>
                    <a:cxn ang="0">
                      <a:pos x="281" y="172"/>
                    </a:cxn>
                    <a:cxn ang="0">
                      <a:pos x="269" y="184"/>
                    </a:cxn>
                    <a:cxn ang="0">
                      <a:pos x="206" y="219"/>
                    </a:cxn>
                    <a:cxn ang="0">
                      <a:pos x="87" y="276"/>
                    </a:cxn>
                    <a:cxn ang="0">
                      <a:pos x="105" y="264"/>
                    </a:cxn>
                    <a:cxn ang="0">
                      <a:pos x="252" y="195"/>
                    </a:cxn>
                    <a:cxn ang="0">
                      <a:pos x="298" y="165"/>
                    </a:cxn>
                    <a:cxn ang="0">
                      <a:pos x="181" y="254"/>
                    </a:cxn>
                    <a:cxn ang="0">
                      <a:pos x="297" y="192"/>
                    </a:cxn>
                    <a:cxn ang="0">
                      <a:pos x="294" y="217"/>
                    </a:cxn>
                    <a:cxn ang="0">
                      <a:pos x="235" y="276"/>
                    </a:cxn>
                    <a:cxn ang="0">
                      <a:pos x="135" y="318"/>
                    </a:cxn>
                    <a:cxn ang="0">
                      <a:pos x="41" y="356"/>
                    </a:cxn>
                    <a:cxn ang="0">
                      <a:pos x="182" y="303"/>
                    </a:cxn>
                    <a:cxn ang="0">
                      <a:pos x="240" y="272"/>
                    </a:cxn>
                    <a:cxn ang="0">
                      <a:pos x="293" y="227"/>
                    </a:cxn>
                    <a:cxn ang="0">
                      <a:pos x="287" y="247"/>
                    </a:cxn>
                    <a:cxn ang="0">
                      <a:pos x="284" y="267"/>
                    </a:cxn>
                    <a:cxn ang="0">
                      <a:pos x="287" y="287"/>
                    </a:cxn>
                    <a:cxn ang="0">
                      <a:pos x="235" y="325"/>
                    </a:cxn>
                    <a:cxn ang="0">
                      <a:pos x="138" y="360"/>
                    </a:cxn>
                    <a:cxn ang="0">
                      <a:pos x="144" y="357"/>
                    </a:cxn>
                    <a:cxn ang="0">
                      <a:pos x="264" y="310"/>
                    </a:cxn>
                    <a:cxn ang="0">
                      <a:pos x="258" y="322"/>
                    </a:cxn>
                    <a:cxn ang="0">
                      <a:pos x="265" y="329"/>
                    </a:cxn>
                    <a:cxn ang="0">
                      <a:pos x="270" y="341"/>
                    </a:cxn>
                    <a:cxn ang="0">
                      <a:pos x="211" y="376"/>
                    </a:cxn>
                    <a:cxn ang="0">
                      <a:pos x="146" y="383"/>
                    </a:cxn>
                    <a:cxn ang="0">
                      <a:pos x="264" y="352"/>
                    </a:cxn>
                    <a:cxn ang="0">
                      <a:pos x="258" y="370"/>
                    </a:cxn>
                    <a:cxn ang="0">
                      <a:pos x="266" y="380"/>
                    </a:cxn>
                    <a:cxn ang="0">
                      <a:pos x="128" y="442"/>
                    </a:cxn>
                    <a:cxn ang="0">
                      <a:pos x="258" y="395"/>
                    </a:cxn>
                    <a:cxn ang="0">
                      <a:pos x="286" y="378"/>
                    </a:cxn>
                    <a:cxn ang="0">
                      <a:pos x="303" y="362"/>
                    </a:cxn>
                  </a:cxnLst>
                  <a:rect l="0" t="0" r="r" b="b"/>
                  <a:pathLst>
                    <a:path w="350" h="443">
                      <a:moveTo>
                        <a:pt x="324" y="34"/>
                      </a:moveTo>
                      <a:lnTo>
                        <a:pt x="329" y="10"/>
                      </a:lnTo>
                      <a:lnTo>
                        <a:pt x="349" y="8"/>
                      </a:lnTo>
                      <a:lnTo>
                        <a:pt x="327" y="0"/>
                      </a:lnTo>
                      <a:lnTo>
                        <a:pt x="317" y="1"/>
                      </a:lnTo>
                      <a:lnTo>
                        <a:pt x="302" y="4"/>
                      </a:lnTo>
                      <a:lnTo>
                        <a:pt x="301" y="11"/>
                      </a:lnTo>
                      <a:lnTo>
                        <a:pt x="287" y="16"/>
                      </a:lnTo>
                      <a:lnTo>
                        <a:pt x="170" y="79"/>
                      </a:lnTo>
                      <a:lnTo>
                        <a:pt x="10" y="97"/>
                      </a:lnTo>
                      <a:lnTo>
                        <a:pt x="168" y="78"/>
                      </a:lnTo>
                      <a:lnTo>
                        <a:pt x="257" y="39"/>
                      </a:lnTo>
                      <a:lnTo>
                        <a:pt x="287" y="34"/>
                      </a:lnTo>
                      <a:lnTo>
                        <a:pt x="260" y="50"/>
                      </a:lnTo>
                      <a:lnTo>
                        <a:pt x="287" y="52"/>
                      </a:lnTo>
                      <a:lnTo>
                        <a:pt x="139" y="120"/>
                      </a:lnTo>
                      <a:lnTo>
                        <a:pt x="240" y="77"/>
                      </a:lnTo>
                      <a:lnTo>
                        <a:pt x="289" y="64"/>
                      </a:lnTo>
                      <a:lnTo>
                        <a:pt x="287" y="74"/>
                      </a:lnTo>
                      <a:lnTo>
                        <a:pt x="270" y="87"/>
                      </a:lnTo>
                      <a:lnTo>
                        <a:pt x="257" y="99"/>
                      </a:lnTo>
                      <a:lnTo>
                        <a:pt x="222" y="125"/>
                      </a:lnTo>
                      <a:lnTo>
                        <a:pt x="158" y="172"/>
                      </a:lnTo>
                      <a:lnTo>
                        <a:pt x="76" y="226"/>
                      </a:lnTo>
                      <a:lnTo>
                        <a:pt x="11" y="264"/>
                      </a:lnTo>
                      <a:lnTo>
                        <a:pt x="82" y="218"/>
                      </a:lnTo>
                      <a:lnTo>
                        <a:pt x="124" y="190"/>
                      </a:lnTo>
                      <a:lnTo>
                        <a:pt x="177" y="155"/>
                      </a:lnTo>
                      <a:lnTo>
                        <a:pt x="205" y="133"/>
                      </a:lnTo>
                      <a:lnTo>
                        <a:pt x="252" y="106"/>
                      </a:lnTo>
                      <a:lnTo>
                        <a:pt x="270" y="95"/>
                      </a:lnTo>
                      <a:lnTo>
                        <a:pt x="287" y="83"/>
                      </a:lnTo>
                      <a:lnTo>
                        <a:pt x="278" y="85"/>
                      </a:lnTo>
                      <a:lnTo>
                        <a:pt x="293" y="91"/>
                      </a:lnTo>
                      <a:lnTo>
                        <a:pt x="276" y="99"/>
                      </a:lnTo>
                      <a:lnTo>
                        <a:pt x="252" y="122"/>
                      </a:lnTo>
                      <a:lnTo>
                        <a:pt x="225" y="146"/>
                      </a:lnTo>
                      <a:lnTo>
                        <a:pt x="193" y="164"/>
                      </a:lnTo>
                      <a:lnTo>
                        <a:pt x="246" y="125"/>
                      </a:lnTo>
                      <a:lnTo>
                        <a:pt x="270" y="106"/>
                      </a:lnTo>
                      <a:lnTo>
                        <a:pt x="287" y="91"/>
                      </a:lnTo>
                      <a:lnTo>
                        <a:pt x="293" y="91"/>
                      </a:lnTo>
                      <a:lnTo>
                        <a:pt x="280" y="114"/>
                      </a:lnTo>
                      <a:lnTo>
                        <a:pt x="296" y="108"/>
                      </a:lnTo>
                      <a:lnTo>
                        <a:pt x="287" y="122"/>
                      </a:lnTo>
                      <a:lnTo>
                        <a:pt x="270" y="137"/>
                      </a:lnTo>
                      <a:lnTo>
                        <a:pt x="235" y="160"/>
                      </a:lnTo>
                      <a:lnTo>
                        <a:pt x="193" y="176"/>
                      </a:lnTo>
                      <a:lnTo>
                        <a:pt x="158" y="195"/>
                      </a:lnTo>
                      <a:lnTo>
                        <a:pt x="128" y="211"/>
                      </a:lnTo>
                      <a:lnTo>
                        <a:pt x="146" y="203"/>
                      </a:lnTo>
                      <a:lnTo>
                        <a:pt x="204" y="175"/>
                      </a:lnTo>
                      <a:lnTo>
                        <a:pt x="270" y="141"/>
                      </a:lnTo>
                      <a:lnTo>
                        <a:pt x="281" y="133"/>
                      </a:lnTo>
                      <a:lnTo>
                        <a:pt x="293" y="122"/>
                      </a:lnTo>
                      <a:lnTo>
                        <a:pt x="278" y="147"/>
                      </a:lnTo>
                      <a:lnTo>
                        <a:pt x="303" y="138"/>
                      </a:lnTo>
                      <a:lnTo>
                        <a:pt x="281" y="172"/>
                      </a:lnTo>
                      <a:lnTo>
                        <a:pt x="276" y="179"/>
                      </a:lnTo>
                      <a:lnTo>
                        <a:pt x="269" y="184"/>
                      </a:lnTo>
                      <a:lnTo>
                        <a:pt x="239" y="202"/>
                      </a:lnTo>
                      <a:lnTo>
                        <a:pt x="206" y="219"/>
                      </a:lnTo>
                      <a:lnTo>
                        <a:pt x="145" y="249"/>
                      </a:lnTo>
                      <a:lnTo>
                        <a:pt x="87" y="276"/>
                      </a:lnTo>
                      <a:lnTo>
                        <a:pt x="0" y="314"/>
                      </a:lnTo>
                      <a:lnTo>
                        <a:pt x="105" y="264"/>
                      </a:lnTo>
                      <a:lnTo>
                        <a:pt x="211" y="214"/>
                      </a:lnTo>
                      <a:lnTo>
                        <a:pt x="252" y="195"/>
                      </a:lnTo>
                      <a:lnTo>
                        <a:pt x="278" y="174"/>
                      </a:lnTo>
                      <a:lnTo>
                        <a:pt x="298" y="165"/>
                      </a:lnTo>
                      <a:lnTo>
                        <a:pt x="302" y="166"/>
                      </a:lnTo>
                      <a:lnTo>
                        <a:pt x="181" y="254"/>
                      </a:lnTo>
                      <a:lnTo>
                        <a:pt x="274" y="194"/>
                      </a:lnTo>
                      <a:lnTo>
                        <a:pt x="297" y="192"/>
                      </a:lnTo>
                      <a:lnTo>
                        <a:pt x="270" y="224"/>
                      </a:lnTo>
                      <a:lnTo>
                        <a:pt x="294" y="217"/>
                      </a:lnTo>
                      <a:lnTo>
                        <a:pt x="258" y="253"/>
                      </a:lnTo>
                      <a:lnTo>
                        <a:pt x="235" y="276"/>
                      </a:lnTo>
                      <a:lnTo>
                        <a:pt x="193" y="295"/>
                      </a:lnTo>
                      <a:lnTo>
                        <a:pt x="135" y="318"/>
                      </a:lnTo>
                      <a:lnTo>
                        <a:pt x="82" y="341"/>
                      </a:lnTo>
                      <a:lnTo>
                        <a:pt x="41" y="356"/>
                      </a:lnTo>
                      <a:lnTo>
                        <a:pt x="11" y="364"/>
                      </a:lnTo>
                      <a:lnTo>
                        <a:pt x="182" y="303"/>
                      </a:lnTo>
                      <a:lnTo>
                        <a:pt x="221" y="285"/>
                      </a:lnTo>
                      <a:lnTo>
                        <a:pt x="240" y="272"/>
                      </a:lnTo>
                      <a:lnTo>
                        <a:pt x="267" y="249"/>
                      </a:lnTo>
                      <a:lnTo>
                        <a:pt x="293" y="227"/>
                      </a:lnTo>
                      <a:lnTo>
                        <a:pt x="266" y="258"/>
                      </a:lnTo>
                      <a:lnTo>
                        <a:pt x="287" y="247"/>
                      </a:lnTo>
                      <a:lnTo>
                        <a:pt x="265" y="273"/>
                      </a:lnTo>
                      <a:lnTo>
                        <a:pt x="284" y="267"/>
                      </a:lnTo>
                      <a:lnTo>
                        <a:pt x="262" y="297"/>
                      </a:lnTo>
                      <a:lnTo>
                        <a:pt x="287" y="287"/>
                      </a:lnTo>
                      <a:lnTo>
                        <a:pt x="264" y="303"/>
                      </a:lnTo>
                      <a:lnTo>
                        <a:pt x="235" y="325"/>
                      </a:lnTo>
                      <a:lnTo>
                        <a:pt x="211" y="332"/>
                      </a:lnTo>
                      <a:lnTo>
                        <a:pt x="138" y="360"/>
                      </a:lnTo>
                      <a:lnTo>
                        <a:pt x="71" y="376"/>
                      </a:lnTo>
                      <a:lnTo>
                        <a:pt x="144" y="357"/>
                      </a:lnTo>
                      <a:lnTo>
                        <a:pt x="205" y="333"/>
                      </a:lnTo>
                      <a:lnTo>
                        <a:pt x="264" y="310"/>
                      </a:lnTo>
                      <a:lnTo>
                        <a:pt x="281" y="299"/>
                      </a:lnTo>
                      <a:lnTo>
                        <a:pt x="258" y="322"/>
                      </a:lnTo>
                      <a:lnTo>
                        <a:pt x="276" y="318"/>
                      </a:lnTo>
                      <a:lnTo>
                        <a:pt x="265" y="329"/>
                      </a:lnTo>
                      <a:lnTo>
                        <a:pt x="258" y="345"/>
                      </a:lnTo>
                      <a:lnTo>
                        <a:pt x="270" y="341"/>
                      </a:lnTo>
                      <a:lnTo>
                        <a:pt x="255" y="354"/>
                      </a:lnTo>
                      <a:lnTo>
                        <a:pt x="211" y="376"/>
                      </a:lnTo>
                      <a:lnTo>
                        <a:pt x="182" y="379"/>
                      </a:lnTo>
                      <a:lnTo>
                        <a:pt x="146" y="383"/>
                      </a:lnTo>
                      <a:lnTo>
                        <a:pt x="217" y="372"/>
                      </a:lnTo>
                      <a:lnTo>
                        <a:pt x="264" y="352"/>
                      </a:lnTo>
                      <a:lnTo>
                        <a:pt x="276" y="337"/>
                      </a:lnTo>
                      <a:lnTo>
                        <a:pt x="258" y="370"/>
                      </a:lnTo>
                      <a:lnTo>
                        <a:pt x="278" y="362"/>
                      </a:lnTo>
                      <a:lnTo>
                        <a:pt x="266" y="380"/>
                      </a:lnTo>
                      <a:lnTo>
                        <a:pt x="246" y="404"/>
                      </a:lnTo>
                      <a:lnTo>
                        <a:pt x="128" y="442"/>
                      </a:lnTo>
                      <a:lnTo>
                        <a:pt x="247" y="407"/>
                      </a:lnTo>
                      <a:lnTo>
                        <a:pt x="258" y="395"/>
                      </a:lnTo>
                      <a:lnTo>
                        <a:pt x="266" y="387"/>
                      </a:lnTo>
                      <a:lnTo>
                        <a:pt x="286" y="378"/>
                      </a:lnTo>
                      <a:lnTo>
                        <a:pt x="298" y="396"/>
                      </a:lnTo>
                      <a:lnTo>
                        <a:pt x="303" y="362"/>
                      </a:lnTo>
                      <a:lnTo>
                        <a:pt x="324" y="34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" name="Freeform 108"/>
                <p:cNvSpPr>
                  <a:spLocks/>
                </p:cNvSpPr>
                <p:nvPr/>
              </p:nvSpPr>
              <p:spPr bwMode="auto">
                <a:xfrm>
                  <a:off x="4575" y="3615"/>
                  <a:ext cx="309" cy="328"/>
                </a:xfrm>
                <a:custGeom>
                  <a:avLst/>
                  <a:gdLst/>
                  <a:ahLst/>
                  <a:cxnLst>
                    <a:cxn ang="0">
                      <a:pos x="141" y="9"/>
                    </a:cxn>
                    <a:cxn ang="0">
                      <a:pos x="22" y="15"/>
                    </a:cxn>
                    <a:cxn ang="0">
                      <a:pos x="132" y="15"/>
                    </a:cxn>
                    <a:cxn ang="0">
                      <a:pos x="114" y="29"/>
                    </a:cxn>
                    <a:cxn ang="0">
                      <a:pos x="114" y="35"/>
                    </a:cxn>
                    <a:cxn ang="0">
                      <a:pos x="61" y="49"/>
                    </a:cxn>
                    <a:cxn ang="0">
                      <a:pos x="101" y="44"/>
                    </a:cxn>
                    <a:cxn ang="0">
                      <a:pos x="101" y="52"/>
                    </a:cxn>
                    <a:cxn ang="0">
                      <a:pos x="110" y="55"/>
                    </a:cxn>
                    <a:cxn ang="0">
                      <a:pos x="13" y="89"/>
                    </a:cxn>
                    <a:cxn ang="0">
                      <a:pos x="105" y="72"/>
                    </a:cxn>
                    <a:cxn ang="0">
                      <a:pos x="83" y="95"/>
                    </a:cxn>
                    <a:cxn ang="0">
                      <a:pos x="13" y="109"/>
                    </a:cxn>
                    <a:cxn ang="0">
                      <a:pos x="88" y="98"/>
                    </a:cxn>
                    <a:cxn ang="0">
                      <a:pos x="31" y="124"/>
                    </a:cxn>
                    <a:cxn ang="0">
                      <a:pos x="65" y="112"/>
                    </a:cxn>
                    <a:cxn ang="0">
                      <a:pos x="88" y="109"/>
                    </a:cxn>
                    <a:cxn ang="0">
                      <a:pos x="88" y="118"/>
                    </a:cxn>
                    <a:cxn ang="0">
                      <a:pos x="74" y="135"/>
                    </a:cxn>
                    <a:cxn ang="0">
                      <a:pos x="8" y="155"/>
                    </a:cxn>
                    <a:cxn ang="0">
                      <a:pos x="83" y="138"/>
                    </a:cxn>
                    <a:cxn ang="0">
                      <a:pos x="70" y="161"/>
                    </a:cxn>
                    <a:cxn ang="0">
                      <a:pos x="53" y="175"/>
                    </a:cxn>
                    <a:cxn ang="0">
                      <a:pos x="61" y="175"/>
                    </a:cxn>
                    <a:cxn ang="0">
                      <a:pos x="61" y="184"/>
                    </a:cxn>
                    <a:cxn ang="0">
                      <a:pos x="13" y="204"/>
                    </a:cxn>
                    <a:cxn ang="0">
                      <a:pos x="53" y="201"/>
                    </a:cxn>
                    <a:cxn ang="0">
                      <a:pos x="53" y="204"/>
                    </a:cxn>
                    <a:cxn ang="0">
                      <a:pos x="57" y="213"/>
                    </a:cxn>
                    <a:cxn ang="0">
                      <a:pos x="47" y="230"/>
                    </a:cxn>
                    <a:cxn ang="0">
                      <a:pos x="57" y="238"/>
                    </a:cxn>
                    <a:cxn ang="0">
                      <a:pos x="61" y="276"/>
                    </a:cxn>
                    <a:cxn ang="0">
                      <a:pos x="70" y="230"/>
                    </a:cxn>
                    <a:cxn ang="0">
                      <a:pos x="145" y="327"/>
                    </a:cxn>
                    <a:cxn ang="0">
                      <a:pos x="101" y="213"/>
                    </a:cxn>
                    <a:cxn ang="0">
                      <a:pos x="101" y="210"/>
                    </a:cxn>
                    <a:cxn ang="0">
                      <a:pos x="105" y="201"/>
                    </a:cxn>
                    <a:cxn ang="0">
                      <a:pos x="167" y="258"/>
                    </a:cxn>
                    <a:cxn ang="0">
                      <a:pos x="127" y="227"/>
                    </a:cxn>
                    <a:cxn ang="0">
                      <a:pos x="114" y="175"/>
                    </a:cxn>
                    <a:cxn ang="0">
                      <a:pos x="118" y="161"/>
                    </a:cxn>
                    <a:cxn ang="0">
                      <a:pos x="141" y="195"/>
                    </a:cxn>
                    <a:cxn ang="0">
                      <a:pos x="127" y="143"/>
                    </a:cxn>
                    <a:cxn ang="0">
                      <a:pos x="150" y="135"/>
                    </a:cxn>
                    <a:cxn ang="0">
                      <a:pos x="167" y="170"/>
                    </a:cxn>
                    <a:cxn ang="0">
                      <a:pos x="145" y="109"/>
                    </a:cxn>
                    <a:cxn ang="0">
                      <a:pos x="150" y="103"/>
                    </a:cxn>
                    <a:cxn ang="0">
                      <a:pos x="154" y="75"/>
                    </a:cxn>
                    <a:cxn ang="0">
                      <a:pos x="175" y="78"/>
                    </a:cxn>
                    <a:cxn ang="0">
                      <a:pos x="255" y="152"/>
                    </a:cxn>
                    <a:cxn ang="0">
                      <a:pos x="198" y="109"/>
                    </a:cxn>
                    <a:cxn ang="0">
                      <a:pos x="167" y="49"/>
                    </a:cxn>
                    <a:cxn ang="0">
                      <a:pos x="175" y="38"/>
                    </a:cxn>
                    <a:cxn ang="0">
                      <a:pos x="215" y="72"/>
                    </a:cxn>
                    <a:cxn ang="0">
                      <a:pos x="207" y="69"/>
                    </a:cxn>
                    <a:cxn ang="0">
                      <a:pos x="189" y="23"/>
                    </a:cxn>
                    <a:cxn ang="0">
                      <a:pos x="237" y="69"/>
                    </a:cxn>
                    <a:cxn ang="0">
                      <a:pos x="206" y="46"/>
                    </a:cxn>
                    <a:cxn ang="0">
                      <a:pos x="181" y="3"/>
                    </a:cxn>
                  </a:cxnLst>
                  <a:rect l="0" t="0" r="r" b="b"/>
                  <a:pathLst>
                    <a:path w="309" h="328">
                      <a:moveTo>
                        <a:pt x="174" y="4"/>
                      </a:moveTo>
                      <a:lnTo>
                        <a:pt x="154" y="0"/>
                      </a:lnTo>
                      <a:lnTo>
                        <a:pt x="141" y="9"/>
                      </a:lnTo>
                      <a:lnTo>
                        <a:pt x="127" y="12"/>
                      </a:lnTo>
                      <a:lnTo>
                        <a:pt x="97" y="15"/>
                      </a:lnTo>
                      <a:lnTo>
                        <a:pt x="22" y="15"/>
                      </a:lnTo>
                      <a:lnTo>
                        <a:pt x="97" y="17"/>
                      </a:lnTo>
                      <a:lnTo>
                        <a:pt x="118" y="12"/>
                      </a:lnTo>
                      <a:lnTo>
                        <a:pt x="132" y="15"/>
                      </a:lnTo>
                      <a:lnTo>
                        <a:pt x="114" y="20"/>
                      </a:lnTo>
                      <a:lnTo>
                        <a:pt x="127" y="20"/>
                      </a:lnTo>
                      <a:lnTo>
                        <a:pt x="114" y="29"/>
                      </a:lnTo>
                      <a:lnTo>
                        <a:pt x="17" y="78"/>
                      </a:lnTo>
                      <a:lnTo>
                        <a:pt x="118" y="29"/>
                      </a:lnTo>
                      <a:lnTo>
                        <a:pt x="114" y="35"/>
                      </a:lnTo>
                      <a:lnTo>
                        <a:pt x="101" y="44"/>
                      </a:lnTo>
                      <a:lnTo>
                        <a:pt x="88" y="46"/>
                      </a:lnTo>
                      <a:lnTo>
                        <a:pt x="61" y="49"/>
                      </a:lnTo>
                      <a:lnTo>
                        <a:pt x="17" y="44"/>
                      </a:lnTo>
                      <a:lnTo>
                        <a:pt x="88" y="49"/>
                      </a:lnTo>
                      <a:lnTo>
                        <a:pt x="101" y="44"/>
                      </a:lnTo>
                      <a:lnTo>
                        <a:pt x="114" y="40"/>
                      </a:lnTo>
                      <a:lnTo>
                        <a:pt x="110" y="49"/>
                      </a:lnTo>
                      <a:lnTo>
                        <a:pt x="101" y="52"/>
                      </a:lnTo>
                      <a:lnTo>
                        <a:pt x="13" y="80"/>
                      </a:lnTo>
                      <a:lnTo>
                        <a:pt x="101" y="55"/>
                      </a:lnTo>
                      <a:lnTo>
                        <a:pt x="110" y="55"/>
                      </a:lnTo>
                      <a:lnTo>
                        <a:pt x="101" y="63"/>
                      </a:lnTo>
                      <a:lnTo>
                        <a:pt x="88" y="72"/>
                      </a:lnTo>
                      <a:lnTo>
                        <a:pt x="13" y="89"/>
                      </a:lnTo>
                      <a:lnTo>
                        <a:pt x="97" y="69"/>
                      </a:lnTo>
                      <a:lnTo>
                        <a:pt x="101" y="69"/>
                      </a:lnTo>
                      <a:lnTo>
                        <a:pt x="105" y="72"/>
                      </a:lnTo>
                      <a:lnTo>
                        <a:pt x="88" y="83"/>
                      </a:lnTo>
                      <a:lnTo>
                        <a:pt x="105" y="80"/>
                      </a:lnTo>
                      <a:lnTo>
                        <a:pt x="83" y="95"/>
                      </a:lnTo>
                      <a:lnTo>
                        <a:pt x="65" y="103"/>
                      </a:lnTo>
                      <a:lnTo>
                        <a:pt x="31" y="109"/>
                      </a:lnTo>
                      <a:lnTo>
                        <a:pt x="13" y="109"/>
                      </a:lnTo>
                      <a:lnTo>
                        <a:pt x="43" y="107"/>
                      </a:lnTo>
                      <a:lnTo>
                        <a:pt x="79" y="100"/>
                      </a:lnTo>
                      <a:lnTo>
                        <a:pt x="88" y="98"/>
                      </a:lnTo>
                      <a:lnTo>
                        <a:pt x="79" y="107"/>
                      </a:lnTo>
                      <a:lnTo>
                        <a:pt x="61" y="118"/>
                      </a:lnTo>
                      <a:lnTo>
                        <a:pt x="31" y="124"/>
                      </a:lnTo>
                      <a:lnTo>
                        <a:pt x="0" y="129"/>
                      </a:lnTo>
                      <a:lnTo>
                        <a:pt x="39" y="121"/>
                      </a:lnTo>
                      <a:lnTo>
                        <a:pt x="65" y="112"/>
                      </a:lnTo>
                      <a:lnTo>
                        <a:pt x="88" y="103"/>
                      </a:lnTo>
                      <a:lnTo>
                        <a:pt x="92" y="100"/>
                      </a:lnTo>
                      <a:lnTo>
                        <a:pt x="88" y="109"/>
                      </a:lnTo>
                      <a:lnTo>
                        <a:pt x="97" y="107"/>
                      </a:lnTo>
                      <a:lnTo>
                        <a:pt x="105" y="109"/>
                      </a:lnTo>
                      <a:lnTo>
                        <a:pt x="88" y="118"/>
                      </a:lnTo>
                      <a:lnTo>
                        <a:pt x="88" y="124"/>
                      </a:lnTo>
                      <a:lnTo>
                        <a:pt x="65" y="135"/>
                      </a:lnTo>
                      <a:lnTo>
                        <a:pt x="74" y="135"/>
                      </a:lnTo>
                      <a:lnTo>
                        <a:pt x="65" y="141"/>
                      </a:lnTo>
                      <a:lnTo>
                        <a:pt x="35" y="152"/>
                      </a:lnTo>
                      <a:lnTo>
                        <a:pt x="8" y="155"/>
                      </a:lnTo>
                      <a:lnTo>
                        <a:pt x="47" y="149"/>
                      </a:lnTo>
                      <a:lnTo>
                        <a:pt x="70" y="141"/>
                      </a:lnTo>
                      <a:lnTo>
                        <a:pt x="83" y="138"/>
                      </a:lnTo>
                      <a:lnTo>
                        <a:pt x="83" y="146"/>
                      </a:lnTo>
                      <a:lnTo>
                        <a:pt x="83" y="149"/>
                      </a:lnTo>
                      <a:lnTo>
                        <a:pt x="70" y="161"/>
                      </a:lnTo>
                      <a:lnTo>
                        <a:pt x="57" y="170"/>
                      </a:lnTo>
                      <a:lnTo>
                        <a:pt x="65" y="170"/>
                      </a:lnTo>
                      <a:lnTo>
                        <a:pt x="53" y="175"/>
                      </a:lnTo>
                      <a:lnTo>
                        <a:pt x="8" y="190"/>
                      </a:lnTo>
                      <a:lnTo>
                        <a:pt x="39" y="181"/>
                      </a:lnTo>
                      <a:lnTo>
                        <a:pt x="61" y="175"/>
                      </a:lnTo>
                      <a:lnTo>
                        <a:pt x="61" y="184"/>
                      </a:lnTo>
                      <a:lnTo>
                        <a:pt x="47" y="186"/>
                      </a:lnTo>
                      <a:lnTo>
                        <a:pt x="61" y="184"/>
                      </a:lnTo>
                      <a:lnTo>
                        <a:pt x="61" y="190"/>
                      </a:lnTo>
                      <a:lnTo>
                        <a:pt x="53" y="195"/>
                      </a:lnTo>
                      <a:lnTo>
                        <a:pt x="13" y="204"/>
                      </a:lnTo>
                      <a:lnTo>
                        <a:pt x="47" y="195"/>
                      </a:lnTo>
                      <a:lnTo>
                        <a:pt x="47" y="198"/>
                      </a:lnTo>
                      <a:lnTo>
                        <a:pt x="53" y="201"/>
                      </a:lnTo>
                      <a:lnTo>
                        <a:pt x="13" y="221"/>
                      </a:lnTo>
                      <a:lnTo>
                        <a:pt x="43" y="206"/>
                      </a:lnTo>
                      <a:lnTo>
                        <a:pt x="53" y="204"/>
                      </a:lnTo>
                      <a:lnTo>
                        <a:pt x="57" y="210"/>
                      </a:lnTo>
                      <a:lnTo>
                        <a:pt x="47" y="215"/>
                      </a:lnTo>
                      <a:lnTo>
                        <a:pt x="57" y="213"/>
                      </a:lnTo>
                      <a:lnTo>
                        <a:pt x="47" y="230"/>
                      </a:lnTo>
                      <a:lnTo>
                        <a:pt x="8" y="249"/>
                      </a:lnTo>
                      <a:lnTo>
                        <a:pt x="47" y="230"/>
                      </a:lnTo>
                      <a:lnTo>
                        <a:pt x="43" y="238"/>
                      </a:lnTo>
                      <a:lnTo>
                        <a:pt x="57" y="230"/>
                      </a:lnTo>
                      <a:lnTo>
                        <a:pt x="57" y="238"/>
                      </a:lnTo>
                      <a:lnTo>
                        <a:pt x="61" y="278"/>
                      </a:lnTo>
                      <a:lnTo>
                        <a:pt x="101" y="327"/>
                      </a:lnTo>
                      <a:lnTo>
                        <a:pt x="61" y="276"/>
                      </a:lnTo>
                      <a:lnTo>
                        <a:pt x="61" y="256"/>
                      </a:lnTo>
                      <a:lnTo>
                        <a:pt x="65" y="241"/>
                      </a:lnTo>
                      <a:lnTo>
                        <a:pt x="70" y="230"/>
                      </a:lnTo>
                      <a:lnTo>
                        <a:pt x="79" y="210"/>
                      </a:lnTo>
                      <a:lnTo>
                        <a:pt x="88" y="218"/>
                      </a:lnTo>
                      <a:lnTo>
                        <a:pt x="145" y="327"/>
                      </a:lnTo>
                      <a:lnTo>
                        <a:pt x="92" y="218"/>
                      </a:lnTo>
                      <a:lnTo>
                        <a:pt x="92" y="206"/>
                      </a:lnTo>
                      <a:lnTo>
                        <a:pt x="101" y="213"/>
                      </a:lnTo>
                      <a:lnTo>
                        <a:pt x="110" y="319"/>
                      </a:lnTo>
                      <a:lnTo>
                        <a:pt x="105" y="227"/>
                      </a:lnTo>
                      <a:lnTo>
                        <a:pt x="101" y="210"/>
                      </a:lnTo>
                      <a:lnTo>
                        <a:pt x="97" y="204"/>
                      </a:lnTo>
                      <a:lnTo>
                        <a:pt x="101" y="190"/>
                      </a:lnTo>
                      <a:lnTo>
                        <a:pt x="105" y="201"/>
                      </a:lnTo>
                      <a:lnTo>
                        <a:pt x="118" y="224"/>
                      </a:lnTo>
                      <a:lnTo>
                        <a:pt x="132" y="238"/>
                      </a:lnTo>
                      <a:lnTo>
                        <a:pt x="167" y="258"/>
                      </a:lnTo>
                      <a:lnTo>
                        <a:pt x="242" y="296"/>
                      </a:lnTo>
                      <a:lnTo>
                        <a:pt x="145" y="241"/>
                      </a:lnTo>
                      <a:lnTo>
                        <a:pt x="127" y="227"/>
                      </a:lnTo>
                      <a:lnTo>
                        <a:pt x="118" y="218"/>
                      </a:lnTo>
                      <a:lnTo>
                        <a:pt x="110" y="206"/>
                      </a:lnTo>
                      <a:lnTo>
                        <a:pt x="114" y="175"/>
                      </a:lnTo>
                      <a:lnTo>
                        <a:pt x="118" y="184"/>
                      </a:lnTo>
                      <a:lnTo>
                        <a:pt x="118" y="166"/>
                      </a:lnTo>
                      <a:lnTo>
                        <a:pt x="118" y="161"/>
                      </a:lnTo>
                      <a:lnTo>
                        <a:pt x="127" y="175"/>
                      </a:lnTo>
                      <a:lnTo>
                        <a:pt x="211" y="281"/>
                      </a:lnTo>
                      <a:lnTo>
                        <a:pt x="141" y="195"/>
                      </a:lnTo>
                      <a:lnTo>
                        <a:pt x="132" y="186"/>
                      </a:lnTo>
                      <a:lnTo>
                        <a:pt x="127" y="175"/>
                      </a:lnTo>
                      <a:lnTo>
                        <a:pt x="127" y="143"/>
                      </a:lnTo>
                      <a:lnTo>
                        <a:pt x="132" y="146"/>
                      </a:lnTo>
                      <a:lnTo>
                        <a:pt x="136" y="129"/>
                      </a:lnTo>
                      <a:lnTo>
                        <a:pt x="150" y="135"/>
                      </a:lnTo>
                      <a:lnTo>
                        <a:pt x="215" y="253"/>
                      </a:lnTo>
                      <a:lnTo>
                        <a:pt x="180" y="195"/>
                      </a:lnTo>
                      <a:lnTo>
                        <a:pt x="167" y="170"/>
                      </a:lnTo>
                      <a:lnTo>
                        <a:pt x="150" y="146"/>
                      </a:lnTo>
                      <a:lnTo>
                        <a:pt x="150" y="132"/>
                      </a:lnTo>
                      <a:lnTo>
                        <a:pt x="145" y="109"/>
                      </a:lnTo>
                      <a:lnTo>
                        <a:pt x="154" y="112"/>
                      </a:lnTo>
                      <a:lnTo>
                        <a:pt x="189" y="230"/>
                      </a:lnTo>
                      <a:lnTo>
                        <a:pt x="150" y="103"/>
                      </a:lnTo>
                      <a:lnTo>
                        <a:pt x="150" y="92"/>
                      </a:lnTo>
                      <a:lnTo>
                        <a:pt x="154" y="100"/>
                      </a:lnTo>
                      <a:lnTo>
                        <a:pt x="154" y="75"/>
                      </a:lnTo>
                      <a:lnTo>
                        <a:pt x="162" y="83"/>
                      </a:lnTo>
                      <a:lnTo>
                        <a:pt x="162" y="69"/>
                      </a:lnTo>
                      <a:lnTo>
                        <a:pt x="175" y="78"/>
                      </a:lnTo>
                      <a:lnTo>
                        <a:pt x="194" y="107"/>
                      </a:lnTo>
                      <a:lnTo>
                        <a:pt x="215" y="124"/>
                      </a:lnTo>
                      <a:lnTo>
                        <a:pt x="255" y="152"/>
                      </a:lnTo>
                      <a:lnTo>
                        <a:pt x="277" y="178"/>
                      </a:lnTo>
                      <a:lnTo>
                        <a:pt x="215" y="124"/>
                      </a:lnTo>
                      <a:lnTo>
                        <a:pt x="198" y="109"/>
                      </a:lnTo>
                      <a:lnTo>
                        <a:pt x="180" y="89"/>
                      </a:lnTo>
                      <a:lnTo>
                        <a:pt x="175" y="75"/>
                      </a:lnTo>
                      <a:lnTo>
                        <a:pt x="167" y="49"/>
                      </a:lnTo>
                      <a:lnTo>
                        <a:pt x="171" y="52"/>
                      </a:lnTo>
                      <a:lnTo>
                        <a:pt x="180" y="49"/>
                      </a:lnTo>
                      <a:lnTo>
                        <a:pt x="175" y="38"/>
                      </a:lnTo>
                      <a:lnTo>
                        <a:pt x="184" y="49"/>
                      </a:lnTo>
                      <a:lnTo>
                        <a:pt x="194" y="60"/>
                      </a:lnTo>
                      <a:lnTo>
                        <a:pt x="215" y="72"/>
                      </a:lnTo>
                      <a:lnTo>
                        <a:pt x="247" y="83"/>
                      </a:lnTo>
                      <a:lnTo>
                        <a:pt x="308" y="112"/>
                      </a:lnTo>
                      <a:lnTo>
                        <a:pt x="207" y="69"/>
                      </a:lnTo>
                      <a:lnTo>
                        <a:pt x="194" y="57"/>
                      </a:lnTo>
                      <a:lnTo>
                        <a:pt x="189" y="52"/>
                      </a:lnTo>
                      <a:lnTo>
                        <a:pt x="189" y="23"/>
                      </a:lnTo>
                      <a:lnTo>
                        <a:pt x="198" y="32"/>
                      </a:lnTo>
                      <a:lnTo>
                        <a:pt x="211" y="46"/>
                      </a:lnTo>
                      <a:lnTo>
                        <a:pt x="237" y="69"/>
                      </a:lnTo>
                      <a:lnTo>
                        <a:pt x="273" y="92"/>
                      </a:lnTo>
                      <a:lnTo>
                        <a:pt x="281" y="103"/>
                      </a:lnTo>
                      <a:lnTo>
                        <a:pt x="206" y="46"/>
                      </a:lnTo>
                      <a:lnTo>
                        <a:pt x="198" y="26"/>
                      </a:lnTo>
                      <a:lnTo>
                        <a:pt x="202" y="12"/>
                      </a:lnTo>
                      <a:lnTo>
                        <a:pt x="181" y="3"/>
                      </a:lnTo>
                      <a:lnTo>
                        <a:pt x="174" y="4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" name="Freeform 109"/>
                <p:cNvSpPr>
                  <a:spLocks/>
                </p:cNvSpPr>
                <p:nvPr/>
              </p:nvSpPr>
              <p:spPr bwMode="auto">
                <a:xfrm>
                  <a:off x="4787" y="3660"/>
                  <a:ext cx="257" cy="312"/>
                </a:xfrm>
                <a:custGeom>
                  <a:avLst/>
                  <a:gdLst/>
                  <a:ahLst/>
                  <a:cxnLst>
                    <a:cxn ang="0">
                      <a:pos x="253" y="48"/>
                    </a:cxn>
                    <a:cxn ang="0">
                      <a:pos x="234" y="28"/>
                    </a:cxn>
                    <a:cxn ang="0">
                      <a:pos x="226" y="20"/>
                    </a:cxn>
                    <a:cxn ang="0">
                      <a:pos x="207" y="13"/>
                    </a:cxn>
                    <a:cxn ang="0">
                      <a:pos x="190" y="7"/>
                    </a:cxn>
                    <a:cxn ang="0">
                      <a:pos x="166" y="1"/>
                    </a:cxn>
                    <a:cxn ang="0">
                      <a:pos x="145" y="0"/>
                    </a:cxn>
                    <a:cxn ang="0">
                      <a:pos x="127" y="3"/>
                    </a:cxn>
                    <a:cxn ang="0">
                      <a:pos x="105" y="6"/>
                    </a:cxn>
                    <a:cxn ang="0">
                      <a:pos x="81" y="12"/>
                    </a:cxn>
                    <a:cxn ang="0">
                      <a:pos x="66" y="23"/>
                    </a:cxn>
                    <a:cxn ang="0">
                      <a:pos x="51" y="40"/>
                    </a:cxn>
                    <a:cxn ang="0">
                      <a:pos x="36" y="53"/>
                    </a:cxn>
                    <a:cxn ang="0">
                      <a:pos x="24" y="66"/>
                    </a:cxn>
                    <a:cxn ang="0">
                      <a:pos x="10" y="84"/>
                    </a:cxn>
                    <a:cxn ang="0">
                      <a:pos x="0" y="121"/>
                    </a:cxn>
                    <a:cxn ang="0">
                      <a:pos x="3" y="150"/>
                    </a:cxn>
                    <a:cxn ang="0">
                      <a:pos x="15" y="191"/>
                    </a:cxn>
                    <a:cxn ang="0">
                      <a:pos x="36" y="226"/>
                    </a:cxn>
                    <a:cxn ang="0">
                      <a:pos x="81" y="311"/>
                    </a:cxn>
                    <a:cxn ang="0">
                      <a:pos x="64" y="220"/>
                    </a:cxn>
                    <a:cxn ang="0">
                      <a:pos x="54" y="189"/>
                    </a:cxn>
                    <a:cxn ang="0">
                      <a:pos x="48" y="161"/>
                    </a:cxn>
                    <a:cxn ang="0">
                      <a:pos x="45" y="132"/>
                    </a:cxn>
                    <a:cxn ang="0">
                      <a:pos x="51" y="99"/>
                    </a:cxn>
                    <a:cxn ang="0">
                      <a:pos x="57" y="74"/>
                    </a:cxn>
                    <a:cxn ang="0">
                      <a:pos x="69" y="43"/>
                    </a:cxn>
                    <a:cxn ang="0">
                      <a:pos x="88" y="28"/>
                    </a:cxn>
                    <a:cxn ang="0">
                      <a:pos x="112" y="22"/>
                    </a:cxn>
                    <a:cxn ang="0">
                      <a:pos x="175" y="19"/>
                    </a:cxn>
                    <a:cxn ang="0">
                      <a:pos x="214" y="29"/>
                    </a:cxn>
                    <a:cxn ang="0">
                      <a:pos x="256" y="52"/>
                    </a:cxn>
                    <a:cxn ang="0">
                      <a:pos x="253" y="48"/>
                    </a:cxn>
                  </a:cxnLst>
                  <a:rect l="0" t="0" r="r" b="b"/>
                  <a:pathLst>
                    <a:path w="257" h="312">
                      <a:moveTo>
                        <a:pt x="253" y="48"/>
                      </a:moveTo>
                      <a:lnTo>
                        <a:pt x="234" y="28"/>
                      </a:lnTo>
                      <a:lnTo>
                        <a:pt x="226" y="20"/>
                      </a:lnTo>
                      <a:lnTo>
                        <a:pt x="207" y="13"/>
                      </a:lnTo>
                      <a:lnTo>
                        <a:pt x="190" y="7"/>
                      </a:lnTo>
                      <a:lnTo>
                        <a:pt x="166" y="1"/>
                      </a:lnTo>
                      <a:lnTo>
                        <a:pt x="145" y="0"/>
                      </a:lnTo>
                      <a:lnTo>
                        <a:pt x="127" y="3"/>
                      </a:lnTo>
                      <a:lnTo>
                        <a:pt x="105" y="6"/>
                      </a:lnTo>
                      <a:lnTo>
                        <a:pt x="81" y="12"/>
                      </a:lnTo>
                      <a:lnTo>
                        <a:pt x="66" y="23"/>
                      </a:lnTo>
                      <a:lnTo>
                        <a:pt x="51" y="40"/>
                      </a:lnTo>
                      <a:lnTo>
                        <a:pt x="36" y="53"/>
                      </a:lnTo>
                      <a:lnTo>
                        <a:pt x="24" y="66"/>
                      </a:lnTo>
                      <a:lnTo>
                        <a:pt x="10" y="84"/>
                      </a:lnTo>
                      <a:lnTo>
                        <a:pt x="0" y="121"/>
                      </a:lnTo>
                      <a:lnTo>
                        <a:pt x="3" y="150"/>
                      </a:lnTo>
                      <a:lnTo>
                        <a:pt x="15" y="191"/>
                      </a:lnTo>
                      <a:lnTo>
                        <a:pt x="36" y="226"/>
                      </a:lnTo>
                      <a:lnTo>
                        <a:pt x="81" y="311"/>
                      </a:lnTo>
                      <a:lnTo>
                        <a:pt x="64" y="220"/>
                      </a:lnTo>
                      <a:lnTo>
                        <a:pt x="54" y="189"/>
                      </a:lnTo>
                      <a:lnTo>
                        <a:pt x="48" y="161"/>
                      </a:lnTo>
                      <a:lnTo>
                        <a:pt x="45" y="132"/>
                      </a:lnTo>
                      <a:lnTo>
                        <a:pt x="51" y="99"/>
                      </a:lnTo>
                      <a:lnTo>
                        <a:pt x="57" y="74"/>
                      </a:lnTo>
                      <a:lnTo>
                        <a:pt x="69" y="43"/>
                      </a:lnTo>
                      <a:lnTo>
                        <a:pt x="88" y="28"/>
                      </a:lnTo>
                      <a:lnTo>
                        <a:pt x="112" y="22"/>
                      </a:lnTo>
                      <a:lnTo>
                        <a:pt x="175" y="19"/>
                      </a:lnTo>
                      <a:lnTo>
                        <a:pt x="214" y="29"/>
                      </a:lnTo>
                      <a:lnTo>
                        <a:pt x="256" y="52"/>
                      </a:lnTo>
                      <a:lnTo>
                        <a:pt x="253" y="48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" name="Freeform 110"/>
                <p:cNvSpPr>
                  <a:spLocks/>
                </p:cNvSpPr>
                <p:nvPr/>
              </p:nvSpPr>
              <p:spPr bwMode="auto">
                <a:xfrm>
                  <a:off x="4972" y="3439"/>
                  <a:ext cx="263" cy="305"/>
                </a:xfrm>
                <a:custGeom>
                  <a:avLst/>
                  <a:gdLst/>
                  <a:ahLst/>
                  <a:cxnLst>
                    <a:cxn ang="0">
                      <a:pos x="77" y="304"/>
                    </a:cxn>
                    <a:cxn ang="0">
                      <a:pos x="58" y="251"/>
                    </a:cxn>
                    <a:cxn ang="0">
                      <a:pos x="50" y="230"/>
                    </a:cxn>
                    <a:cxn ang="0">
                      <a:pos x="32" y="202"/>
                    </a:cxn>
                    <a:cxn ang="0">
                      <a:pos x="13" y="176"/>
                    </a:cxn>
                    <a:cxn ang="0">
                      <a:pos x="2" y="161"/>
                    </a:cxn>
                    <a:cxn ang="0">
                      <a:pos x="0" y="145"/>
                    </a:cxn>
                    <a:cxn ang="0">
                      <a:pos x="5" y="122"/>
                    </a:cxn>
                    <a:cxn ang="0">
                      <a:pos x="8" y="99"/>
                    </a:cxn>
                    <a:cxn ang="0">
                      <a:pos x="37" y="42"/>
                    </a:cxn>
                    <a:cxn ang="0">
                      <a:pos x="50" y="28"/>
                    </a:cxn>
                    <a:cxn ang="0">
                      <a:pos x="74" y="13"/>
                    </a:cxn>
                    <a:cxn ang="0">
                      <a:pos x="95" y="3"/>
                    </a:cxn>
                    <a:cxn ang="0">
                      <a:pos x="121" y="0"/>
                    </a:cxn>
                    <a:cxn ang="0">
                      <a:pos x="143" y="7"/>
                    </a:cxn>
                    <a:cxn ang="0">
                      <a:pos x="170" y="13"/>
                    </a:cxn>
                    <a:cxn ang="0">
                      <a:pos x="197" y="31"/>
                    </a:cxn>
                    <a:cxn ang="0">
                      <a:pos x="206" y="44"/>
                    </a:cxn>
                    <a:cxn ang="0">
                      <a:pos x="223" y="62"/>
                    </a:cxn>
                    <a:cxn ang="0">
                      <a:pos x="236" y="78"/>
                    </a:cxn>
                    <a:cxn ang="0">
                      <a:pos x="260" y="157"/>
                    </a:cxn>
                    <a:cxn ang="0">
                      <a:pos x="262" y="172"/>
                    </a:cxn>
                    <a:cxn ang="0">
                      <a:pos x="257" y="199"/>
                    </a:cxn>
                    <a:cxn ang="0">
                      <a:pos x="243" y="273"/>
                    </a:cxn>
                    <a:cxn ang="0">
                      <a:pos x="244" y="200"/>
                    </a:cxn>
                    <a:cxn ang="0">
                      <a:pos x="236" y="168"/>
                    </a:cxn>
                    <a:cxn ang="0">
                      <a:pos x="230" y="148"/>
                    </a:cxn>
                    <a:cxn ang="0">
                      <a:pos x="220" y="122"/>
                    </a:cxn>
                    <a:cxn ang="0">
                      <a:pos x="209" y="96"/>
                    </a:cxn>
                    <a:cxn ang="0">
                      <a:pos x="193" y="70"/>
                    </a:cxn>
                    <a:cxn ang="0">
                      <a:pos x="175" y="46"/>
                    </a:cxn>
                    <a:cxn ang="0">
                      <a:pos x="159" y="25"/>
                    </a:cxn>
                    <a:cxn ang="0">
                      <a:pos x="143" y="13"/>
                    </a:cxn>
                    <a:cxn ang="0">
                      <a:pos x="125" y="8"/>
                    </a:cxn>
                    <a:cxn ang="0">
                      <a:pos x="106" y="13"/>
                    </a:cxn>
                    <a:cxn ang="0">
                      <a:pos x="93" y="24"/>
                    </a:cxn>
                    <a:cxn ang="0">
                      <a:pos x="85" y="44"/>
                    </a:cxn>
                    <a:cxn ang="0">
                      <a:pos x="85" y="59"/>
                    </a:cxn>
                    <a:cxn ang="0">
                      <a:pos x="79" y="87"/>
                    </a:cxn>
                    <a:cxn ang="0">
                      <a:pos x="71" y="104"/>
                    </a:cxn>
                    <a:cxn ang="0">
                      <a:pos x="53" y="131"/>
                    </a:cxn>
                    <a:cxn ang="0">
                      <a:pos x="50" y="145"/>
                    </a:cxn>
                    <a:cxn ang="0">
                      <a:pos x="47" y="159"/>
                    </a:cxn>
                    <a:cxn ang="0">
                      <a:pos x="47" y="179"/>
                    </a:cxn>
                    <a:cxn ang="0">
                      <a:pos x="79" y="247"/>
                    </a:cxn>
                    <a:cxn ang="0">
                      <a:pos x="77" y="304"/>
                    </a:cxn>
                  </a:cxnLst>
                  <a:rect l="0" t="0" r="r" b="b"/>
                  <a:pathLst>
                    <a:path w="263" h="305">
                      <a:moveTo>
                        <a:pt x="77" y="304"/>
                      </a:moveTo>
                      <a:lnTo>
                        <a:pt x="58" y="251"/>
                      </a:lnTo>
                      <a:lnTo>
                        <a:pt x="50" y="230"/>
                      </a:lnTo>
                      <a:lnTo>
                        <a:pt x="32" y="202"/>
                      </a:lnTo>
                      <a:lnTo>
                        <a:pt x="13" y="176"/>
                      </a:lnTo>
                      <a:lnTo>
                        <a:pt x="2" y="161"/>
                      </a:lnTo>
                      <a:lnTo>
                        <a:pt x="0" y="145"/>
                      </a:lnTo>
                      <a:lnTo>
                        <a:pt x="5" y="122"/>
                      </a:lnTo>
                      <a:lnTo>
                        <a:pt x="8" y="99"/>
                      </a:lnTo>
                      <a:lnTo>
                        <a:pt x="37" y="42"/>
                      </a:lnTo>
                      <a:lnTo>
                        <a:pt x="50" y="28"/>
                      </a:lnTo>
                      <a:lnTo>
                        <a:pt x="74" y="13"/>
                      </a:lnTo>
                      <a:lnTo>
                        <a:pt x="95" y="3"/>
                      </a:lnTo>
                      <a:lnTo>
                        <a:pt x="121" y="0"/>
                      </a:lnTo>
                      <a:lnTo>
                        <a:pt x="143" y="7"/>
                      </a:lnTo>
                      <a:lnTo>
                        <a:pt x="170" y="13"/>
                      </a:lnTo>
                      <a:lnTo>
                        <a:pt x="197" y="31"/>
                      </a:lnTo>
                      <a:lnTo>
                        <a:pt x="206" y="44"/>
                      </a:lnTo>
                      <a:lnTo>
                        <a:pt x="223" y="62"/>
                      </a:lnTo>
                      <a:lnTo>
                        <a:pt x="236" y="78"/>
                      </a:lnTo>
                      <a:lnTo>
                        <a:pt x="260" y="157"/>
                      </a:lnTo>
                      <a:lnTo>
                        <a:pt x="262" y="172"/>
                      </a:lnTo>
                      <a:lnTo>
                        <a:pt x="257" y="199"/>
                      </a:lnTo>
                      <a:lnTo>
                        <a:pt x="243" y="273"/>
                      </a:lnTo>
                      <a:lnTo>
                        <a:pt x="244" y="200"/>
                      </a:lnTo>
                      <a:lnTo>
                        <a:pt x="236" y="168"/>
                      </a:lnTo>
                      <a:lnTo>
                        <a:pt x="230" y="148"/>
                      </a:lnTo>
                      <a:lnTo>
                        <a:pt x="220" y="122"/>
                      </a:lnTo>
                      <a:lnTo>
                        <a:pt x="209" y="96"/>
                      </a:lnTo>
                      <a:lnTo>
                        <a:pt x="193" y="70"/>
                      </a:lnTo>
                      <a:lnTo>
                        <a:pt x="175" y="46"/>
                      </a:lnTo>
                      <a:lnTo>
                        <a:pt x="159" y="25"/>
                      </a:lnTo>
                      <a:lnTo>
                        <a:pt x="143" y="13"/>
                      </a:lnTo>
                      <a:lnTo>
                        <a:pt x="125" y="8"/>
                      </a:lnTo>
                      <a:lnTo>
                        <a:pt x="106" y="13"/>
                      </a:lnTo>
                      <a:lnTo>
                        <a:pt x="93" y="24"/>
                      </a:lnTo>
                      <a:lnTo>
                        <a:pt x="85" y="44"/>
                      </a:lnTo>
                      <a:lnTo>
                        <a:pt x="85" y="59"/>
                      </a:lnTo>
                      <a:lnTo>
                        <a:pt x="79" y="87"/>
                      </a:lnTo>
                      <a:lnTo>
                        <a:pt x="71" y="104"/>
                      </a:lnTo>
                      <a:lnTo>
                        <a:pt x="53" y="131"/>
                      </a:lnTo>
                      <a:lnTo>
                        <a:pt x="50" y="145"/>
                      </a:lnTo>
                      <a:lnTo>
                        <a:pt x="47" y="159"/>
                      </a:lnTo>
                      <a:lnTo>
                        <a:pt x="47" y="179"/>
                      </a:lnTo>
                      <a:lnTo>
                        <a:pt x="79" y="247"/>
                      </a:lnTo>
                      <a:lnTo>
                        <a:pt x="77" y="304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" name="Freeform 111"/>
                <p:cNvSpPr>
                  <a:spLocks/>
                </p:cNvSpPr>
                <p:nvPr/>
              </p:nvSpPr>
              <p:spPr bwMode="auto">
                <a:xfrm>
                  <a:off x="5414" y="3133"/>
                  <a:ext cx="339" cy="444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14" y="351"/>
                    </a:cxn>
                    <a:cxn ang="0">
                      <a:pos x="97" y="443"/>
                    </a:cxn>
                    <a:cxn ang="0">
                      <a:pos x="31" y="354"/>
                    </a:cxn>
                    <a:cxn ang="0">
                      <a:pos x="38" y="344"/>
                    </a:cxn>
                    <a:cxn ang="0">
                      <a:pos x="120" y="409"/>
                    </a:cxn>
                    <a:cxn ang="0">
                      <a:pos x="35" y="340"/>
                    </a:cxn>
                    <a:cxn ang="0">
                      <a:pos x="46" y="325"/>
                    </a:cxn>
                    <a:cxn ang="0">
                      <a:pos x="56" y="309"/>
                    </a:cxn>
                    <a:cxn ang="0">
                      <a:pos x="50" y="298"/>
                    </a:cxn>
                    <a:cxn ang="0">
                      <a:pos x="61" y="291"/>
                    </a:cxn>
                    <a:cxn ang="0">
                      <a:pos x="56" y="290"/>
                    </a:cxn>
                    <a:cxn ang="0">
                      <a:pos x="56" y="274"/>
                    </a:cxn>
                    <a:cxn ang="0">
                      <a:pos x="61" y="263"/>
                    </a:cxn>
                    <a:cxn ang="0">
                      <a:pos x="161" y="340"/>
                    </a:cxn>
                    <a:cxn ang="0">
                      <a:pos x="56" y="259"/>
                    </a:cxn>
                    <a:cxn ang="0">
                      <a:pos x="67" y="259"/>
                    </a:cxn>
                    <a:cxn ang="0">
                      <a:pos x="67" y="236"/>
                    </a:cxn>
                    <a:cxn ang="0">
                      <a:pos x="193" y="290"/>
                    </a:cxn>
                    <a:cxn ang="0">
                      <a:pos x="94" y="253"/>
                    </a:cxn>
                    <a:cxn ang="0">
                      <a:pos x="58" y="221"/>
                    </a:cxn>
                    <a:cxn ang="0">
                      <a:pos x="61" y="209"/>
                    </a:cxn>
                    <a:cxn ang="0">
                      <a:pos x="83" y="219"/>
                    </a:cxn>
                    <a:cxn ang="0">
                      <a:pos x="85" y="205"/>
                    </a:cxn>
                    <a:cxn ang="0">
                      <a:pos x="177" y="229"/>
                    </a:cxn>
                    <a:cxn ang="0">
                      <a:pos x="144" y="217"/>
                    </a:cxn>
                    <a:cxn ang="0">
                      <a:pos x="71" y="187"/>
                    </a:cxn>
                    <a:cxn ang="0">
                      <a:pos x="67" y="166"/>
                    </a:cxn>
                    <a:cxn ang="0">
                      <a:pos x="73" y="154"/>
                    </a:cxn>
                    <a:cxn ang="0">
                      <a:pos x="98" y="163"/>
                    </a:cxn>
                    <a:cxn ang="0">
                      <a:pos x="93" y="142"/>
                    </a:cxn>
                    <a:cxn ang="0">
                      <a:pos x="85" y="128"/>
                    </a:cxn>
                    <a:cxn ang="0">
                      <a:pos x="91" y="121"/>
                    </a:cxn>
                    <a:cxn ang="0">
                      <a:pos x="188" y="158"/>
                    </a:cxn>
                    <a:cxn ang="0">
                      <a:pos x="303" y="187"/>
                    </a:cxn>
                    <a:cxn ang="0">
                      <a:pos x="144" y="140"/>
                    </a:cxn>
                    <a:cxn ang="0">
                      <a:pos x="91" y="121"/>
                    </a:cxn>
                    <a:cxn ang="0">
                      <a:pos x="97" y="109"/>
                    </a:cxn>
                    <a:cxn ang="0">
                      <a:pos x="88" y="85"/>
                    </a:cxn>
                    <a:cxn ang="0">
                      <a:pos x="91" y="68"/>
                    </a:cxn>
                    <a:cxn ang="0">
                      <a:pos x="144" y="88"/>
                    </a:cxn>
                    <a:cxn ang="0">
                      <a:pos x="132" y="83"/>
                    </a:cxn>
                    <a:cxn ang="0">
                      <a:pos x="97" y="68"/>
                    </a:cxn>
                    <a:cxn ang="0">
                      <a:pos x="91" y="60"/>
                    </a:cxn>
                    <a:cxn ang="0">
                      <a:pos x="73" y="49"/>
                    </a:cxn>
                    <a:cxn ang="0">
                      <a:pos x="177" y="69"/>
                    </a:cxn>
                    <a:cxn ang="0">
                      <a:pos x="73" y="33"/>
                    </a:cxn>
                    <a:cxn ang="0">
                      <a:pos x="196" y="33"/>
                    </a:cxn>
                    <a:cxn ang="0">
                      <a:pos x="250" y="28"/>
                    </a:cxn>
                    <a:cxn ang="0">
                      <a:pos x="91" y="33"/>
                    </a:cxn>
                    <a:cxn ang="0">
                      <a:pos x="67" y="13"/>
                    </a:cxn>
                    <a:cxn ang="0">
                      <a:pos x="32" y="6"/>
                    </a:cxn>
                    <a:cxn ang="0">
                      <a:pos x="0" y="385"/>
                    </a:cxn>
                  </a:cxnLst>
                  <a:rect l="0" t="0" r="r" b="b"/>
                  <a:pathLst>
                    <a:path w="339" h="444">
                      <a:moveTo>
                        <a:pt x="0" y="385"/>
                      </a:moveTo>
                      <a:lnTo>
                        <a:pt x="2" y="366"/>
                      </a:lnTo>
                      <a:lnTo>
                        <a:pt x="21" y="377"/>
                      </a:lnTo>
                      <a:lnTo>
                        <a:pt x="14" y="351"/>
                      </a:lnTo>
                      <a:lnTo>
                        <a:pt x="32" y="355"/>
                      </a:lnTo>
                      <a:lnTo>
                        <a:pt x="97" y="443"/>
                      </a:lnTo>
                      <a:lnTo>
                        <a:pt x="38" y="366"/>
                      </a:lnTo>
                      <a:lnTo>
                        <a:pt x="31" y="354"/>
                      </a:lnTo>
                      <a:lnTo>
                        <a:pt x="25" y="340"/>
                      </a:lnTo>
                      <a:lnTo>
                        <a:pt x="38" y="344"/>
                      </a:lnTo>
                      <a:lnTo>
                        <a:pt x="75" y="368"/>
                      </a:lnTo>
                      <a:lnTo>
                        <a:pt x="120" y="409"/>
                      </a:lnTo>
                      <a:lnTo>
                        <a:pt x="56" y="355"/>
                      </a:lnTo>
                      <a:lnTo>
                        <a:pt x="35" y="340"/>
                      </a:lnTo>
                      <a:lnTo>
                        <a:pt x="32" y="318"/>
                      </a:lnTo>
                      <a:lnTo>
                        <a:pt x="46" y="325"/>
                      </a:lnTo>
                      <a:lnTo>
                        <a:pt x="43" y="301"/>
                      </a:lnTo>
                      <a:lnTo>
                        <a:pt x="56" y="309"/>
                      </a:lnTo>
                      <a:lnTo>
                        <a:pt x="114" y="389"/>
                      </a:lnTo>
                      <a:lnTo>
                        <a:pt x="50" y="298"/>
                      </a:lnTo>
                      <a:lnTo>
                        <a:pt x="43" y="282"/>
                      </a:lnTo>
                      <a:lnTo>
                        <a:pt x="61" y="291"/>
                      </a:lnTo>
                      <a:lnTo>
                        <a:pt x="109" y="336"/>
                      </a:lnTo>
                      <a:lnTo>
                        <a:pt x="56" y="290"/>
                      </a:lnTo>
                      <a:lnTo>
                        <a:pt x="38" y="266"/>
                      </a:lnTo>
                      <a:lnTo>
                        <a:pt x="56" y="274"/>
                      </a:lnTo>
                      <a:lnTo>
                        <a:pt x="43" y="259"/>
                      </a:lnTo>
                      <a:lnTo>
                        <a:pt x="61" y="263"/>
                      </a:lnTo>
                      <a:lnTo>
                        <a:pt x="78" y="290"/>
                      </a:lnTo>
                      <a:lnTo>
                        <a:pt x="161" y="340"/>
                      </a:lnTo>
                      <a:lnTo>
                        <a:pt x="73" y="282"/>
                      </a:lnTo>
                      <a:lnTo>
                        <a:pt x="56" y="259"/>
                      </a:lnTo>
                      <a:lnTo>
                        <a:pt x="50" y="247"/>
                      </a:lnTo>
                      <a:lnTo>
                        <a:pt x="67" y="259"/>
                      </a:lnTo>
                      <a:lnTo>
                        <a:pt x="56" y="232"/>
                      </a:lnTo>
                      <a:lnTo>
                        <a:pt x="67" y="236"/>
                      </a:lnTo>
                      <a:lnTo>
                        <a:pt x="76" y="249"/>
                      </a:lnTo>
                      <a:lnTo>
                        <a:pt x="193" y="290"/>
                      </a:lnTo>
                      <a:lnTo>
                        <a:pt x="130" y="266"/>
                      </a:lnTo>
                      <a:lnTo>
                        <a:pt x="94" y="253"/>
                      </a:lnTo>
                      <a:lnTo>
                        <a:pt x="84" y="248"/>
                      </a:lnTo>
                      <a:lnTo>
                        <a:pt x="58" y="221"/>
                      </a:lnTo>
                      <a:lnTo>
                        <a:pt x="67" y="226"/>
                      </a:lnTo>
                      <a:lnTo>
                        <a:pt x="61" y="209"/>
                      </a:lnTo>
                      <a:lnTo>
                        <a:pt x="59" y="212"/>
                      </a:lnTo>
                      <a:lnTo>
                        <a:pt x="83" y="219"/>
                      </a:lnTo>
                      <a:lnTo>
                        <a:pt x="66" y="201"/>
                      </a:lnTo>
                      <a:lnTo>
                        <a:pt x="85" y="205"/>
                      </a:lnTo>
                      <a:lnTo>
                        <a:pt x="130" y="213"/>
                      </a:lnTo>
                      <a:lnTo>
                        <a:pt x="177" y="229"/>
                      </a:lnTo>
                      <a:lnTo>
                        <a:pt x="297" y="286"/>
                      </a:lnTo>
                      <a:lnTo>
                        <a:pt x="144" y="217"/>
                      </a:lnTo>
                      <a:lnTo>
                        <a:pt x="86" y="201"/>
                      </a:lnTo>
                      <a:lnTo>
                        <a:pt x="71" y="187"/>
                      </a:lnTo>
                      <a:lnTo>
                        <a:pt x="93" y="194"/>
                      </a:lnTo>
                      <a:lnTo>
                        <a:pt x="67" y="166"/>
                      </a:lnTo>
                      <a:lnTo>
                        <a:pt x="85" y="168"/>
                      </a:lnTo>
                      <a:lnTo>
                        <a:pt x="73" y="154"/>
                      </a:lnTo>
                      <a:lnTo>
                        <a:pt x="75" y="151"/>
                      </a:lnTo>
                      <a:lnTo>
                        <a:pt x="98" y="163"/>
                      </a:lnTo>
                      <a:lnTo>
                        <a:pt x="76" y="142"/>
                      </a:lnTo>
                      <a:lnTo>
                        <a:pt x="93" y="142"/>
                      </a:lnTo>
                      <a:lnTo>
                        <a:pt x="73" y="128"/>
                      </a:lnTo>
                      <a:lnTo>
                        <a:pt x="85" y="128"/>
                      </a:lnTo>
                      <a:lnTo>
                        <a:pt x="73" y="121"/>
                      </a:lnTo>
                      <a:lnTo>
                        <a:pt x="91" y="121"/>
                      </a:lnTo>
                      <a:lnTo>
                        <a:pt x="128" y="137"/>
                      </a:lnTo>
                      <a:lnTo>
                        <a:pt x="188" y="158"/>
                      </a:lnTo>
                      <a:lnTo>
                        <a:pt x="249" y="175"/>
                      </a:lnTo>
                      <a:lnTo>
                        <a:pt x="303" y="187"/>
                      </a:lnTo>
                      <a:lnTo>
                        <a:pt x="173" y="151"/>
                      </a:lnTo>
                      <a:lnTo>
                        <a:pt x="144" y="140"/>
                      </a:lnTo>
                      <a:lnTo>
                        <a:pt x="98" y="126"/>
                      </a:lnTo>
                      <a:lnTo>
                        <a:pt x="91" y="121"/>
                      </a:lnTo>
                      <a:lnTo>
                        <a:pt x="79" y="106"/>
                      </a:lnTo>
                      <a:lnTo>
                        <a:pt x="97" y="109"/>
                      </a:lnTo>
                      <a:lnTo>
                        <a:pt x="76" y="85"/>
                      </a:lnTo>
                      <a:lnTo>
                        <a:pt x="88" y="85"/>
                      </a:lnTo>
                      <a:lnTo>
                        <a:pt x="73" y="68"/>
                      </a:lnTo>
                      <a:lnTo>
                        <a:pt x="91" y="68"/>
                      </a:lnTo>
                      <a:lnTo>
                        <a:pt x="102" y="76"/>
                      </a:lnTo>
                      <a:lnTo>
                        <a:pt x="144" y="88"/>
                      </a:lnTo>
                      <a:lnTo>
                        <a:pt x="262" y="117"/>
                      </a:lnTo>
                      <a:lnTo>
                        <a:pt x="132" y="83"/>
                      </a:lnTo>
                      <a:lnTo>
                        <a:pt x="102" y="75"/>
                      </a:lnTo>
                      <a:lnTo>
                        <a:pt x="97" y="68"/>
                      </a:lnTo>
                      <a:lnTo>
                        <a:pt x="79" y="56"/>
                      </a:lnTo>
                      <a:lnTo>
                        <a:pt x="91" y="60"/>
                      </a:lnTo>
                      <a:lnTo>
                        <a:pt x="61" y="44"/>
                      </a:lnTo>
                      <a:lnTo>
                        <a:pt x="73" y="49"/>
                      </a:lnTo>
                      <a:lnTo>
                        <a:pt x="101" y="48"/>
                      </a:lnTo>
                      <a:lnTo>
                        <a:pt x="177" y="69"/>
                      </a:lnTo>
                      <a:lnTo>
                        <a:pt x="97" y="49"/>
                      </a:lnTo>
                      <a:lnTo>
                        <a:pt x="73" y="33"/>
                      </a:lnTo>
                      <a:lnTo>
                        <a:pt x="97" y="33"/>
                      </a:lnTo>
                      <a:lnTo>
                        <a:pt x="196" y="33"/>
                      </a:lnTo>
                      <a:lnTo>
                        <a:pt x="338" y="17"/>
                      </a:lnTo>
                      <a:lnTo>
                        <a:pt x="250" y="28"/>
                      </a:lnTo>
                      <a:lnTo>
                        <a:pt x="126" y="36"/>
                      </a:lnTo>
                      <a:lnTo>
                        <a:pt x="91" y="33"/>
                      </a:lnTo>
                      <a:lnTo>
                        <a:pt x="79" y="25"/>
                      </a:lnTo>
                      <a:lnTo>
                        <a:pt x="67" y="13"/>
                      </a:lnTo>
                      <a:lnTo>
                        <a:pt x="39" y="0"/>
                      </a:lnTo>
                      <a:lnTo>
                        <a:pt x="32" y="6"/>
                      </a:lnTo>
                      <a:lnTo>
                        <a:pt x="26" y="1"/>
                      </a:lnTo>
                      <a:lnTo>
                        <a:pt x="0" y="385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" name="Freeform 112"/>
                <p:cNvSpPr>
                  <a:spLocks/>
                </p:cNvSpPr>
                <p:nvPr/>
              </p:nvSpPr>
              <p:spPr bwMode="auto">
                <a:xfrm>
                  <a:off x="4882" y="3842"/>
                  <a:ext cx="183" cy="195"/>
                </a:xfrm>
                <a:custGeom>
                  <a:avLst/>
                  <a:gdLst/>
                  <a:ahLst/>
                  <a:cxnLst>
                    <a:cxn ang="0">
                      <a:pos x="178" y="31"/>
                    </a:cxn>
                    <a:cxn ang="0">
                      <a:pos x="140" y="0"/>
                    </a:cxn>
                    <a:cxn ang="0">
                      <a:pos x="116" y="1"/>
                    </a:cxn>
                    <a:cxn ang="0">
                      <a:pos x="95" y="3"/>
                    </a:cxn>
                    <a:cxn ang="0">
                      <a:pos x="79" y="11"/>
                    </a:cxn>
                    <a:cxn ang="0">
                      <a:pos x="37" y="36"/>
                    </a:cxn>
                    <a:cxn ang="0">
                      <a:pos x="24" y="47"/>
                    </a:cxn>
                    <a:cxn ang="0">
                      <a:pos x="14" y="58"/>
                    </a:cxn>
                    <a:cxn ang="0">
                      <a:pos x="4" y="91"/>
                    </a:cxn>
                    <a:cxn ang="0">
                      <a:pos x="0" y="101"/>
                    </a:cxn>
                    <a:cxn ang="0">
                      <a:pos x="4" y="114"/>
                    </a:cxn>
                    <a:cxn ang="0">
                      <a:pos x="10" y="127"/>
                    </a:cxn>
                    <a:cxn ang="0">
                      <a:pos x="27" y="148"/>
                    </a:cxn>
                    <a:cxn ang="0">
                      <a:pos x="41" y="162"/>
                    </a:cxn>
                    <a:cxn ang="0">
                      <a:pos x="61" y="176"/>
                    </a:cxn>
                    <a:cxn ang="0">
                      <a:pos x="103" y="194"/>
                    </a:cxn>
                    <a:cxn ang="0">
                      <a:pos x="82" y="171"/>
                    </a:cxn>
                    <a:cxn ang="0">
                      <a:pos x="64" y="151"/>
                    </a:cxn>
                    <a:cxn ang="0">
                      <a:pos x="54" y="132"/>
                    </a:cxn>
                    <a:cxn ang="0">
                      <a:pos x="58" y="114"/>
                    </a:cxn>
                    <a:cxn ang="0">
                      <a:pos x="61" y="101"/>
                    </a:cxn>
                    <a:cxn ang="0">
                      <a:pos x="54" y="86"/>
                    </a:cxn>
                    <a:cxn ang="0">
                      <a:pos x="51" y="72"/>
                    </a:cxn>
                    <a:cxn ang="0">
                      <a:pos x="68" y="47"/>
                    </a:cxn>
                    <a:cxn ang="0">
                      <a:pos x="72" y="33"/>
                    </a:cxn>
                    <a:cxn ang="0">
                      <a:pos x="86" y="23"/>
                    </a:cxn>
                    <a:cxn ang="0">
                      <a:pos x="116" y="8"/>
                    </a:cxn>
                    <a:cxn ang="0">
                      <a:pos x="130" y="19"/>
                    </a:cxn>
                    <a:cxn ang="0">
                      <a:pos x="182" y="37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83" h="195">
                      <a:moveTo>
                        <a:pt x="178" y="31"/>
                      </a:moveTo>
                      <a:lnTo>
                        <a:pt x="140" y="0"/>
                      </a:lnTo>
                      <a:lnTo>
                        <a:pt x="116" y="1"/>
                      </a:lnTo>
                      <a:lnTo>
                        <a:pt x="95" y="3"/>
                      </a:lnTo>
                      <a:lnTo>
                        <a:pt x="79" y="11"/>
                      </a:lnTo>
                      <a:lnTo>
                        <a:pt x="37" y="36"/>
                      </a:lnTo>
                      <a:lnTo>
                        <a:pt x="24" y="47"/>
                      </a:lnTo>
                      <a:lnTo>
                        <a:pt x="14" y="58"/>
                      </a:lnTo>
                      <a:lnTo>
                        <a:pt x="4" y="91"/>
                      </a:lnTo>
                      <a:lnTo>
                        <a:pt x="0" y="101"/>
                      </a:lnTo>
                      <a:lnTo>
                        <a:pt x="4" y="114"/>
                      </a:lnTo>
                      <a:lnTo>
                        <a:pt x="10" y="127"/>
                      </a:lnTo>
                      <a:lnTo>
                        <a:pt x="27" y="148"/>
                      </a:lnTo>
                      <a:lnTo>
                        <a:pt x="41" y="162"/>
                      </a:lnTo>
                      <a:lnTo>
                        <a:pt x="61" y="176"/>
                      </a:lnTo>
                      <a:lnTo>
                        <a:pt x="103" y="194"/>
                      </a:lnTo>
                      <a:lnTo>
                        <a:pt x="82" y="171"/>
                      </a:lnTo>
                      <a:lnTo>
                        <a:pt x="64" y="151"/>
                      </a:lnTo>
                      <a:lnTo>
                        <a:pt x="54" y="132"/>
                      </a:lnTo>
                      <a:lnTo>
                        <a:pt x="58" y="114"/>
                      </a:lnTo>
                      <a:lnTo>
                        <a:pt x="61" y="101"/>
                      </a:lnTo>
                      <a:lnTo>
                        <a:pt x="54" y="86"/>
                      </a:lnTo>
                      <a:lnTo>
                        <a:pt x="51" y="72"/>
                      </a:lnTo>
                      <a:lnTo>
                        <a:pt x="68" y="47"/>
                      </a:lnTo>
                      <a:lnTo>
                        <a:pt x="72" y="33"/>
                      </a:lnTo>
                      <a:lnTo>
                        <a:pt x="86" y="23"/>
                      </a:lnTo>
                      <a:lnTo>
                        <a:pt x="116" y="8"/>
                      </a:lnTo>
                      <a:lnTo>
                        <a:pt x="130" y="19"/>
                      </a:lnTo>
                      <a:lnTo>
                        <a:pt x="182" y="37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7" name="Rectangle 1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142" name="Rectangle 118"/>
          <p:cNvSpPr>
            <a:spLocks noChangeArrowheads="1"/>
          </p:cNvSpPr>
          <p:nvPr/>
        </p:nvSpPr>
        <p:spPr bwMode="auto">
          <a:xfrm>
            <a:off x="92075" y="6486525"/>
            <a:ext cx="10191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altLang="zh-TW" sz="1400">
                <a:ea typeface="PMingLiU" pitchFamily="18" charset="-120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214313"/>
            <a:ext cx="7772400" cy="1143001"/>
          </a:xfrm>
        </p:spPr>
        <p:txBody>
          <a:bodyPr/>
          <a:lstStyle/>
          <a:p>
            <a:r>
              <a:rPr lang="zh-TW" altLang="en-US" sz="6600" smtClean="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 smtClean="0">
              <a:latin typeface="華康隸書體" charset="-120"/>
              <a:ea typeface="華康隸書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71500" y="714375"/>
            <a:ext cx="10072688" cy="5643563"/>
          </a:xfrm>
        </p:spPr>
        <p:txBody>
          <a:bodyPr/>
          <a:lstStyle/>
          <a:p>
            <a:pPr marL="342900" indent="-342900">
              <a:defRPr/>
            </a:pPr>
            <a:r>
              <a:rPr lang="en-US" altLang="zh-TW" sz="4800" b="1" dirty="0" smtClean="0">
                <a:latin typeface="華康粗圓體" charset="-120"/>
                <a:ea typeface="華康粗圓體" charset="-120"/>
              </a:rPr>
              <a:t>*</a:t>
            </a: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獻上感恩的心，歸給聖潔真神</a:t>
            </a:r>
          </a:p>
          <a:p>
            <a:pPr marL="342900" indent="-342900">
              <a:defRPr/>
            </a:pP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因祂賜下獨生子 </a:t>
            </a:r>
          </a:p>
          <a:p>
            <a:pPr marL="342900" indent="-342900">
              <a:defRPr/>
            </a:pPr>
            <a:r>
              <a:rPr lang="zh-TW" altLang="en-US" sz="4800" b="1" dirty="0" smtClean="0">
                <a:latin typeface="全真中圓體" pitchFamily="49" charset="-120"/>
                <a:ea typeface="全真中圓體" pitchFamily="49" charset="-120"/>
              </a:rPr>
              <a:t>主耶穌 基督* </a:t>
            </a:r>
            <a:r>
              <a:rPr lang="en-US" altLang="zh-TW" sz="4800" b="1" dirty="0" smtClean="0">
                <a:latin typeface="全真中圓體" pitchFamily="49" charset="-120"/>
                <a:ea typeface="全真中圓體" pitchFamily="49" charset="-120"/>
              </a:rPr>
              <a:t>2X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atin typeface="+mj-lt"/>
                <a:ea typeface="全真中圓體" pitchFamily="49" charset="-120"/>
              </a:rPr>
              <a:t>Give thanks with a grateful heart,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atin typeface="+mj-lt"/>
                <a:ea typeface="全真中圓體" pitchFamily="49" charset="-120"/>
              </a:rPr>
              <a:t> give thanks to the Holy One;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atin typeface="+mj-lt"/>
                <a:ea typeface="全真中圓體" pitchFamily="49" charset="-120"/>
              </a:rPr>
              <a:t> Give thanks because He’s given </a:t>
            </a:r>
          </a:p>
          <a:p>
            <a:pPr marL="342900" indent="-342900">
              <a:defRPr/>
            </a:pPr>
            <a:r>
              <a:rPr lang="en-US" altLang="zh-TW" sz="4000" b="1" dirty="0" smtClean="0">
                <a:latin typeface="+mj-lt"/>
                <a:ea typeface="全真中圓體" pitchFamily="49" charset="-120"/>
              </a:rPr>
              <a:t>Jesus Christ, His Son. </a:t>
            </a:r>
            <a:r>
              <a:rPr lang="en-US" altLang="zh-TW" sz="4000" b="1" smtClean="0">
                <a:latin typeface="+mj-lt"/>
                <a:ea typeface="全真中圓體" pitchFamily="49" charset="-120"/>
              </a:rPr>
              <a:t>Give Son.</a:t>
            </a:r>
            <a:endParaRPr lang="en-US" altLang="zh-TW" sz="4000" b="1" dirty="0" smtClean="0">
              <a:latin typeface="+mj-lt"/>
              <a:ea typeface="全真中圓體" pitchFamily="49" charset="-12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zh-TW" altLang="en-US" sz="6600" smtClean="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 smtClean="0">
              <a:latin typeface="華康隸書體" charset="-120"/>
              <a:ea typeface="華康隸書體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371600"/>
            <a:ext cx="8839200" cy="5272088"/>
          </a:xfrm>
          <a:noFill/>
        </p:spPr>
        <p:txBody>
          <a:bodyPr/>
          <a:lstStyle/>
          <a:p>
            <a:pPr marL="342900" indent="-342900"/>
            <a:r>
              <a:rPr lang="en-US" altLang="zh-TW" sz="4800" b="1" smtClean="0">
                <a:latin typeface="全真中圓體" pitchFamily="49" charset="-120"/>
                <a:ea typeface="全真中圓體" pitchFamily="49" charset="-120"/>
              </a:rPr>
              <a:t>#</a:t>
            </a:r>
            <a:r>
              <a:rPr lang="zh-TW" altLang="en-US" sz="4800" b="1" smtClean="0">
                <a:latin typeface="全真中圓體" pitchFamily="49" charset="-120"/>
                <a:ea typeface="全真中圓體" pitchFamily="49" charset="-120"/>
              </a:rPr>
              <a:t>如今軟弱者能變剛強，貧窮</a:t>
            </a:r>
          </a:p>
          <a:p>
            <a:pPr marL="342900" indent="-342900"/>
            <a:r>
              <a:rPr lang="zh-TW" altLang="en-US" sz="4800" b="1" smtClean="0">
                <a:latin typeface="全真中圓體" pitchFamily="49" charset="-120"/>
                <a:ea typeface="全真中圓體" pitchFamily="49" charset="-120"/>
              </a:rPr>
              <a:t>者成為富足，都因為主為我</a:t>
            </a:r>
          </a:p>
          <a:p>
            <a:pPr marL="342900" indent="-342900"/>
            <a:r>
              <a:rPr lang="zh-TW" altLang="en-US" sz="4800" b="1" smtClean="0">
                <a:latin typeface="全真中圓體" pitchFamily="49" charset="-120"/>
                <a:ea typeface="全真中圓體" pitchFamily="49" charset="-120"/>
              </a:rPr>
              <a:t>成就大事</a:t>
            </a:r>
            <a:r>
              <a:rPr lang="en-US" altLang="zh-TW" sz="4800" b="1" smtClean="0">
                <a:latin typeface="全真中圓體" pitchFamily="49" charset="-120"/>
                <a:ea typeface="全真中圓體" pitchFamily="49" charset="-120"/>
              </a:rPr>
              <a:t># 2X  </a:t>
            </a:r>
            <a:r>
              <a:rPr lang="zh-TW" altLang="en-US" sz="4800" b="1" smtClean="0">
                <a:latin typeface="全真中圓體" pitchFamily="49" charset="-120"/>
                <a:ea typeface="全真中圓體" pitchFamily="49" charset="-120"/>
              </a:rPr>
              <a:t>感謝</a:t>
            </a:r>
            <a:endParaRPr lang="en-US" altLang="zh-TW" sz="4800" b="1" smtClean="0">
              <a:latin typeface="全真中圓體" pitchFamily="49" charset="-120"/>
              <a:ea typeface="全真中圓體" pitchFamily="49" charset="-120"/>
            </a:endParaRPr>
          </a:p>
          <a:p>
            <a:pPr marL="342900" indent="-342900"/>
            <a:r>
              <a:rPr lang="en-US" altLang="zh-TW" sz="4000" b="1" smtClean="0">
                <a:latin typeface="Times New Roman" pitchFamily="18" charset="0"/>
                <a:ea typeface="華康粗圓體" charset="-120"/>
                <a:cs typeface="Times New Roman" pitchFamily="18" charset="0"/>
              </a:rPr>
              <a:t>And now let the weak say, “ I am strong,” let the poor say, “ I am rich” because of what the Lord has done for us; And us. Give us. Give thanks.</a:t>
            </a:r>
            <a:endParaRPr lang="zh-TW" altLang="en-US" sz="4000" b="1" smtClean="0">
              <a:latin typeface="Times New Roman" pitchFamily="18" charset="0"/>
              <a:ea typeface="華康粗圓體" charset="-12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eashors">
  <a:themeElements>
    <a:clrScheme name="">
      <a:dk1>
        <a:srgbClr val="00004C"/>
      </a:dk1>
      <a:lt1>
        <a:srgbClr val="FFFFFF"/>
      </a:lt1>
      <a:dk2>
        <a:srgbClr val="0000FF"/>
      </a:dk2>
      <a:lt2>
        <a:srgbClr val="FAFD00"/>
      </a:lt2>
      <a:accent1>
        <a:srgbClr val="FF0000"/>
      </a:accent1>
      <a:accent2>
        <a:srgbClr val="C300C3"/>
      </a:accent2>
      <a:accent3>
        <a:srgbClr val="AAAAFF"/>
      </a:accent3>
      <a:accent4>
        <a:srgbClr val="DADADA"/>
      </a:accent4>
      <a:accent5>
        <a:srgbClr val="FFAAAA"/>
      </a:accent5>
      <a:accent6>
        <a:srgbClr val="B000B0"/>
      </a:accent6>
      <a:hlink>
        <a:srgbClr val="00FF00"/>
      </a:hlink>
      <a:folHlink>
        <a:srgbClr val="0000FF"/>
      </a:folHlink>
    </a:clrScheme>
    <a:fontScheme name="seashors.ppt">
      <a:majorFont>
        <a:latin typeface="Times New Roman"/>
        <a:ea typeface="PMingLiU"/>
        <a:cs typeface=""/>
      </a:majorFont>
      <a:minorFont>
        <a:latin typeface="Arial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seashor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d:\msoffice\powerpnt\template\sldshow\seashors.ppt</Template>
  <TotalTime>3</TotalTime>
  <Pages>1</Pages>
  <Words>144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新細明體</vt:lpstr>
      <vt:lpstr>Times New Roman</vt:lpstr>
      <vt:lpstr>Monotype Sorts</vt:lpstr>
      <vt:lpstr>DFKai-SB</vt:lpstr>
      <vt:lpstr>華康隸書體</vt:lpstr>
      <vt:lpstr>華康粗圓體</vt:lpstr>
      <vt:lpstr>全真中圓體</vt:lpstr>
      <vt:lpstr>seashors</vt:lpstr>
      <vt:lpstr>獻上感恩的心</vt:lpstr>
      <vt:lpstr>獻上感恩的心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獻上感恩的心</dc:title>
  <dc:creator>Daniel</dc:creator>
  <cp:lastModifiedBy>Mingyong Huang</cp:lastModifiedBy>
  <cp:revision>5</cp:revision>
  <cp:lastPrinted>1601-01-01T00:00:00Z</cp:lastPrinted>
  <dcterms:created xsi:type="dcterms:W3CDTF">1998-09-30T00:31:40Z</dcterms:created>
  <dcterms:modified xsi:type="dcterms:W3CDTF">2018-03-26T02:55:42Z</dcterms:modified>
</cp:coreProperties>
</file>