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2" r:id="rId5"/>
    <p:sldId id="258" r:id="rId6"/>
    <p:sldId id="264" r:id="rId7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105" d="100"/>
          <a:sy n="105" d="100"/>
        </p:scale>
        <p:origin x="-178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5AD59-6153-407D-B4B7-FF5C715F1DB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36074-2281-4A69-AE90-02001B20B77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26A58-55A8-494F-A367-0375035DC2B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19D92-748E-4BAE-B00D-65744872CE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46680-4529-4C69-9AF0-6ACCEC931E7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AA8AF-9DC4-4549-ABC8-03CFD6EE955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20893-C4D9-4BED-9705-28567F8B253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0F22B8-58F7-4BA7-9080-19B81313409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20A72-6711-42EE-B80D-71BD5348BA6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1AE520-ABC7-4E49-B848-4B3F93E07D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1EECB-A571-4BA4-A88B-FB9B897C616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2634E3F-AB2F-44C7-90DF-00D2FDEABC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8915400" cy="1143000"/>
          </a:xfrm>
        </p:spPr>
        <p:txBody>
          <a:bodyPr/>
          <a:lstStyle/>
          <a:p>
            <a:pPr eaLnBrk="1" hangingPunct="1"/>
            <a:r>
              <a:rPr lang="en-US" altLang="zh-TW" sz="2400" smtClean="0">
                <a:ea typeface="全真楷書" pitchFamily="49" charset="-120"/>
              </a:rPr>
              <a:t>S359</a:t>
            </a:r>
            <a:r>
              <a:rPr lang="en-US" altLang="zh-TW" sz="2000" smtClean="0">
                <a:ea typeface="全真楷書" pitchFamily="49" charset="-120"/>
              </a:rPr>
              <a:t>      </a:t>
            </a:r>
            <a:r>
              <a:rPr lang="en-US" altLang="zh-TW" sz="5400" smtClean="0">
                <a:ea typeface="全真楷書" pitchFamily="49" charset="-120"/>
              </a:rPr>
              <a:t>    </a:t>
            </a:r>
            <a:r>
              <a:rPr lang="zh-TW" altLang="en-US" sz="3600" b="1" smtClean="0">
                <a:ea typeface="全真楷書" pitchFamily="49" charset="-120"/>
              </a:rPr>
              <a:t>我心靈得安寧</a:t>
            </a:r>
            <a:r>
              <a:rPr lang="en-US" altLang="zh-TW" sz="3600" b="1" smtClean="0">
                <a:ea typeface="全真楷書" pitchFamily="49" charset="-120"/>
              </a:rPr>
              <a:t/>
            </a:r>
            <a:br>
              <a:rPr lang="en-US" altLang="zh-TW" sz="3600" b="1" smtClean="0">
                <a:ea typeface="全真楷書" pitchFamily="49" charset="-120"/>
              </a:rPr>
            </a:br>
            <a:r>
              <a:rPr lang="en-US" altLang="zh-TW" sz="3600" b="1" smtClean="0">
                <a:ea typeface="全真楷書" pitchFamily="49" charset="-120"/>
              </a:rPr>
              <a:t>      It Is Well with My Soul</a:t>
            </a:r>
            <a:endParaRPr lang="en-US" altLang="zh-TW" sz="2400" b="1" smtClean="0">
              <a:ea typeface="全真楷書" pitchFamily="49" charset="-12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285875"/>
            <a:ext cx="9144000" cy="5357813"/>
          </a:xfrm>
        </p:spPr>
        <p:txBody>
          <a:bodyPr/>
          <a:lstStyle/>
          <a:p>
            <a:pPr eaLnBrk="1" hangingPunct="1"/>
            <a:r>
              <a:rPr lang="zh-TW" altLang="en-US" sz="3400" b="1" smtClean="0">
                <a:ea typeface="全真楷書" pitchFamily="49" charset="-120"/>
              </a:rPr>
              <a:t>有時享平安，如江河平又穩，</a:t>
            </a:r>
            <a:endParaRPr lang="en-US" altLang="zh-TW" sz="3400" b="1" smtClean="0">
              <a:ea typeface="全真楷書" pitchFamily="49" charset="-120"/>
            </a:endParaRPr>
          </a:p>
          <a:p>
            <a:pPr eaLnBrk="1" hangingPunct="1"/>
            <a:r>
              <a:rPr lang="en-US" altLang="zh-TW" b="1" smtClean="0">
                <a:ea typeface="全真楷書" pitchFamily="49" charset="-120"/>
              </a:rPr>
              <a:t>When peace like a river, at-tend-eth my way</a:t>
            </a:r>
            <a:endParaRPr lang="zh-TW" altLang="en-US" b="1" smtClean="0">
              <a:ea typeface="全真楷書" pitchFamily="49" charset="-120"/>
            </a:endParaRPr>
          </a:p>
          <a:p>
            <a:pPr eaLnBrk="1" hangingPunct="1"/>
            <a:r>
              <a:rPr lang="zh-TW" altLang="en-US" sz="3400" b="1" smtClean="0">
                <a:ea typeface="全真楷書" pitchFamily="49" charset="-120"/>
              </a:rPr>
              <a:t>有時遇悲傷似浪滾</a:t>
            </a:r>
            <a:r>
              <a:rPr lang="en-US" altLang="zh-TW" sz="3600" b="1" smtClean="0">
                <a:ea typeface="全真楷書" pitchFamily="49" charset="-120"/>
              </a:rPr>
              <a:t>﹔</a:t>
            </a:r>
          </a:p>
          <a:p>
            <a:pPr eaLnBrk="1" hangingPunct="1"/>
            <a:r>
              <a:rPr lang="en-US" altLang="zh-TW" b="1" smtClean="0">
                <a:ea typeface="全真楷書" pitchFamily="49" charset="-120"/>
              </a:rPr>
              <a:t>When sorrows like sea billows roll</a:t>
            </a:r>
            <a:endParaRPr lang="en-US" altLang="zh-TW" b="1" smtClean="0"/>
          </a:p>
          <a:p>
            <a:pPr eaLnBrk="1" hangingPunct="1"/>
            <a:r>
              <a:rPr lang="zh-TW" altLang="en-US" sz="3400" b="1" smtClean="0">
                <a:ea typeface="全真楷書" pitchFamily="49" charset="-120"/>
              </a:rPr>
              <a:t>不論何環境，我已蒙主引領，</a:t>
            </a:r>
            <a:endParaRPr lang="en-US" altLang="zh-TW" sz="3400" b="1" smtClean="0">
              <a:ea typeface="全真楷書" pitchFamily="49" charset="-120"/>
            </a:endParaRPr>
          </a:p>
          <a:p>
            <a:pPr eaLnBrk="1" hangingPunct="1"/>
            <a:r>
              <a:rPr lang="en-US" altLang="zh-TW" b="1" smtClean="0">
                <a:ea typeface="全真楷書" pitchFamily="49" charset="-120"/>
              </a:rPr>
              <a:t>Whatever my lot, Thou hast taught me to say</a:t>
            </a:r>
          </a:p>
          <a:p>
            <a:pPr eaLnBrk="1" hangingPunct="1"/>
            <a:r>
              <a:rPr lang="zh-TW" altLang="en-US" sz="3400" b="1" smtClean="0">
                <a:ea typeface="全真楷書" pitchFamily="49" charset="-120"/>
              </a:rPr>
              <a:t>我心靈得安寧，得安寧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0"/>
            <a:ext cx="8915400" cy="1371600"/>
          </a:xfrm>
        </p:spPr>
        <p:txBody>
          <a:bodyPr/>
          <a:lstStyle/>
          <a:p>
            <a:pPr eaLnBrk="1" hangingPunct="1"/>
            <a:r>
              <a:rPr lang="en-US" altLang="zh-TW" sz="2400" smtClean="0">
                <a:ea typeface="全真楷書" pitchFamily="49" charset="-120"/>
              </a:rPr>
              <a:t>S359                      </a:t>
            </a:r>
            <a:r>
              <a:rPr lang="zh-TW" altLang="en-US" sz="3600" b="1" smtClean="0">
                <a:ea typeface="全真楷書" pitchFamily="49" charset="-120"/>
              </a:rPr>
              <a:t>我心靈得安寧</a:t>
            </a:r>
            <a:r>
              <a:rPr lang="en-US" altLang="zh-TW" sz="3600" b="1" smtClean="0">
                <a:ea typeface="全真楷書" pitchFamily="49" charset="-120"/>
              </a:rPr>
              <a:t/>
            </a:r>
            <a:br>
              <a:rPr lang="en-US" altLang="zh-TW" sz="3600" b="1" smtClean="0">
                <a:ea typeface="全真楷書" pitchFamily="49" charset="-120"/>
              </a:rPr>
            </a:br>
            <a:r>
              <a:rPr lang="en-US" altLang="zh-TW" sz="3600" b="1" smtClean="0">
                <a:ea typeface="全真楷書" pitchFamily="49" charset="-120"/>
              </a:rPr>
              <a:t>      It Is Well with My Soul</a:t>
            </a:r>
            <a:r>
              <a:rPr lang="en-US" altLang="zh-TW" sz="3600" smtClean="0">
                <a:ea typeface="全真楷書" pitchFamily="49" charset="-120"/>
              </a:rPr>
              <a:t>            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447800"/>
            <a:ext cx="8629650" cy="4624388"/>
          </a:xfrm>
        </p:spPr>
        <p:txBody>
          <a:bodyPr/>
          <a:lstStyle/>
          <a:p>
            <a:pPr eaLnBrk="1" hangingPunct="1"/>
            <a:r>
              <a:rPr lang="zh-TW" altLang="en-US" sz="3600" b="1" smtClean="0">
                <a:ea typeface="全真楷書" pitchFamily="49" charset="-120"/>
              </a:rPr>
              <a:t>我心靈，得安寧。</a:t>
            </a:r>
            <a:endParaRPr lang="en-US" altLang="zh-TW" sz="3600" b="1" smtClean="0">
              <a:ea typeface="全真楷書" pitchFamily="49" charset="-120"/>
            </a:endParaRPr>
          </a:p>
          <a:p>
            <a:pPr eaLnBrk="1" hangingPunct="1"/>
            <a:r>
              <a:rPr lang="en-US" altLang="zh-TW" sz="4000" b="1" smtClean="0">
                <a:ea typeface="全真楷書" pitchFamily="49" charset="-120"/>
              </a:rPr>
              <a:t>It is well with my soul,</a:t>
            </a:r>
            <a:endParaRPr lang="zh-TW" altLang="en-US" sz="4000" b="1" smtClean="0"/>
          </a:p>
          <a:p>
            <a:pPr eaLnBrk="1" hangingPunct="1"/>
            <a:r>
              <a:rPr lang="zh-TW" altLang="en-US" sz="3600" b="1" smtClean="0">
                <a:ea typeface="全真楷書" pitchFamily="49" charset="-120"/>
              </a:rPr>
              <a:t>我心靈得安寧</a:t>
            </a:r>
            <a:r>
              <a:rPr lang="en-US" altLang="zh-TW" sz="3600" b="1" smtClean="0">
                <a:ea typeface="全真楷書" pitchFamily="49" charset="-120"/>
              </a:rPr>
              <a:t>,</a:t>
            </a:r>
          </a:p>
          <a:p>
            <a:pPr eaLnBrk="1" hangingPunct="1"/>
            <a:r>
              <a:rPr lang="en-US" altLang="zh-TW" sz="4000" b="1" smtClean="0">
                <a:ea typeface="全真楷書" pitchFamily="49" charset="-120"/>
              </a:rPr>
              <a:t>It is well, it is well</a:t>
            </a:r>
            <a:endParaRPr lang="zh-TW" altLang="en-US" sz="4000" b="1" smtClean="0">
              <a:ea typeface="全真楷書" pitchFamily="49" charset="-120"/>
            </a:endParaRPr>
          </a:p>
          <a:p>
            <a:pPr eaLnBrk="1" hangingPunct="1"/>
            <a:r>
              <a:rPr lang="zh-TW" altLang="en-US" sz="3600" b="1" smtClean="0">
                <a:ea typeface="全真楷書" pitchFamily="49" charset="-120"/>
              </a:rPr>
              <a:t>得安寧。</a:t>
            </a:r>
            <a:endParaRPr lang="en-US" altLang="zh-TW" sz="3600" b="1" smtClean="0">
              <a:ea typeface="全真楷書" pitchFamily="49" charset="-120"/>
            </a:endParaRPr>
          </a:p>
          <a:p>
            <a:pPr eaLnBrk="1" hangingPunct="1"/>
            <a:r>
              <a:rPr lang="en-US" altLang="zh-TW" sz="4000" b="1" smtClean="0">
                <a:ea typeface="全真楷書" pitchFamily="49" charset="-120"/>
              </a:rPr>
              <a:t>with my soul.</a:t>
            </a:r>
            <a:endParaRPr lang="zh-TW" altLang="en-US" sz="4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228600"/>
            <a:ext cx="8915400" cy="1143000"/>
          </a:xfrm>
        </p:spPr>
        <p:txBody>
          <a:bodyPr/>
          <a:lstStyle/>
          <a:p>
            <a:pPr eaLnBrk="1" hangingPunct="1"/>
            <a:r>
              <a:rPr lang="en-US" altLang="zh-TW" sz="1600" smtClean="0">
                <a:ea typeface="全真楷書" pitchFamily="49" charset="-120"/>
              </a:rPr>
              <a:t>S359                      </a:t>
            </a:r>
            <a:r>
              <a:rPr lang="zh-TW" altLang="en-US" sz="3200" b="1" smtClean="0">
                <a:ea typeface="全真楷書" pitchFamily="49" charset="-120"/>
              </a:rPr>
              <a:t>我心靈得安寧</a:t>
            </a:r>
            <a:r>
              <a:rPr lang="en-US" altLang="zh-TW" sz="3200" b="1" smtClean="0">
                <a:ea typeface="全真楷書" pitchFamily="49" charset="-120"/>
              </a:rPr>
              <a:t/>
            </a:r>
            <a:br>
              <a:rPr lang="en-US" altLang="zh-TW" sz="3200" b="1" smtClean="0">
                <a:ea typeface="全真楷書" pitchFamily="49" charset="-120"/>
              </a:rPr>
            </a:br>
            <a:r>
              <a:rPr lang="en-US" altLang="zh-TW" sz="3200" b="1" smtClean="0">
                <a:ea typeface="全真楷書" pitchFamily="49" charset="-120"/>
              </a:rPr>
              <a:t>      It Is Well with My Soul</a:t>
            </a:r>
            <a:r>
              <a:rPr lang="en-US" altLang="zh-TW" sz="3200" smtClean="0">
                <a:ea typeface="全真楷書" pitchFamily="49" charset="-120"/>
              </a:rPr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524000"/>
            <a:ext cx="8915400" cy="5334000"/>
          </a:xfrm>
        </p:spPr>
        <p:txBody>
          <a:bodyPr/>
          <a:lstStyle/>
          <a:p>
            <a:pPr eaLnBrk="1" hangingPunct="1"/>
            <a:r>
              <a:rPr lang="zh-TW" altLang="en-US" sz="3600" b="1" smtClean="0">
                <a:ea typeface="全真楷書" pitchFamily="49" charset="-120"/>
              </a:rPr>
              <a:t>撒但雖來侵，眾試煉雖來臨，</a:t>
            </a:r>
            <a:endParaRPr lang="en-US" altLang="zh-TW" sz="3600" b="1" smtClean="0">
              <a:ea typeface="全真楷書" pitchFamily="49" charset="-120"/>
            </a:endParaRPr>
          </a:p>
          <a:p>
            <a:pPr eaLnBrk="1" hangingPunct="1"/>
            <a:r>
              <a:rPr lang="en-US" altLang="zh-TW" sz="3600" b="1" smtClean="0">
                <a:ea typeface="全真楷書" pitchFamily="49" charset="-120"/>
              </a:rPr>
              <a:t>My sin O the joy of this glorious thought</a:t>
            </a:r>
            <a:endParaRPr lang="zh-TW" altLang="en-US" sz="3600" b="1" smtClean="0">
              <a:ea typeface="全真楷書" pitchFamily="49" charset="-120"/>
            </a:endParaRPr>
          </a:p>
          <a:p>
            <a:pPr eaLnBrk="1" hangingPunct="1"/>
            <a:r>
              <a:rPr lang="zh-TW" altLang="en-US" sz="3600" b="1" smtClean="0">
                <a:ea typeface="全真楷書" pitchFamily="49" charset="-120"/>
              </a:rPr>
              <a:t>但我有確據在我心</a:t>
            </a:r>
            <a:r>
              <a:rPr lang="en-US" altLang="zh-TW" sz="3600" b="1" smtClean="0">
                <a:ea typeface="全真楷書" pitchFamily="49" charset="-120"/>
              </a:rPr>
              <a:t>﹔</a:t>
            </a:r>
          </a:p>
          <a:p>
            <a:pPr eaLnBrk="1" hangingPunct="1"/>
            <a:r>
              <a:rPr lang="en-US" altLang="zh-TW" sz="3600" b="1" smtClean="0">
                <a:ea typeface="全真楷書" pitchFamily="49" charset="-120"/>
              </a:rPr>
              <a:t>My sin , not in part, but the whole</a:t>
            </a:r>
            <a:endParaRPr lang="en-US" altLang="zh-TW" sz="3600" b="1" smtClean="0"/>
          </a:p>
          <a:p>
            <a:pPr eaLnBrk="1" hangingPunct="1"/>
            <a:r>
              <a:rPr lang="zh-TW" altLang="en-US" sz="3600" b="1" smtClean="0">
                <a:ea typeface="全真楷書" pitchFamily="49" charset="-120"/>
              </a:rPr>
              <a:t>基督己清楚，我景況無人助，</a:t>
            </a:r>
            <a:endParaRPr lang="en-US" altLang="zh-TW" sz="3600" b="1" smtClean="0">
              <a:ea typeface="全真楷書" pitchFamily="49" charset="-120"/>
            </a:endParaRPr>
          </a:p>
          <a:p>
            <a:pPr eaLnBrk="1" hangingPunct="1"/>
            <a:r>
              <a:rPr lang="en-US" altLang="zh-TW" sz="3600" b="1" smtClean="0">
                <a:ea typeface="全真楷書" pitchFamily="49" charset="-120"/>
              </a:rPr>
              <a:t>Is nailed to the cross, and I bear it no more</a:t>
            </a:r>
            <a:endParaRPr lang="zh-TW" altLang="en-US" sz="3600" b="1" smtClean="0">
              <a:ea typeface="全真楷書" pitchFamily="49" charset="-120"/>
            </a:endParaRPr>
          </a:p>
          <a:p>
            <a:pPr eaLnBrk="1" hangingPunct="1"/>
            <a:r>
              <a:rPr lang="zh-TW" altLang="en-US" sz="3600" b="1" smtClean="0">
                <a:ea typeface="全真楷書" pitchFamily="49" charset="-120"/>
              </a:rPr>
              <a:t>就為我流寶血，救贖我。</a:t>
            </a:r>
            <a:endParaRPr lang="en-US" altLang="zh-TW" sz="3600" b="1" smtClean="0">
              <a:ea typeface="全真楷書" pitchFamily="49" charset="-120"/>
            </a:endParaRPr>
          </a:p>
          <a:p>
            <a:pPr eaLnBrk="1" hangingPunct="1"/>
            <a:r>
              <a:rPr lang="en-US" altLang="zh-TW" sz="3600" b="1" smtClean="0">
                <a:ea typeface="全真楷書" pitchFamily="49" charset="-120"/>
              </a:rPr>
              <a:t>Praise the Lord, praise the Lord, O my soul.</a:t>
            </a:r>
            <a:endParaRPr lang="zh-TW" altLang="en-US" sz="36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0"/>
            <a:ext cx="8915400" cy="1371600"/>
          </a:xfrm>
        </p:spPr>
        <p:txBody>
          <a:bodyPr/>
          <a:lstStyle/>
          <a:p>
            <a:pPr eaLnBrk="1" hangingPunct="1"/>
            <a:r>
              <a:rPr lang="en-US" altLang="zh-TW" sz="2400" smtClean="0">
                <a:ea typeface="全真楷書" pitchFamily="49" charset="-120"/>
              </a:rPr>
              <a:t>S359                      </a:t>
            </a:r>
            <a:r>
              <a:rPr lang="zh-TW" altLang="en-US" sz="3600" b="1" smtClean="0">
                <a:ea typeface="全真楷書" pitchFamily="49" charset="-120"/>
              </a:rPr>
              <a:t>我心靈得安寧</a:t>
            </a:r>
            <a:r>
              <a:rPr lang="en-US" altLang="zh-TW" sz="3600" b="1" smtClean="0">
                <a:ea typeface="全真楷書" pitchFamily="49" charset="-120"/>
              </a:rPr>
              <a:t/>
            </a:r>
            <a:br>
              <a:rPr lang="en-US" altLang="zh-TW" sz="3600" b="1" smtClean="0">
                <a:ea typeface="全真楷書" pitchFamily="49" charset="-120"/>
              </a:rPr>
            </a:br>
            <a:r>
              <a:rPr lang="en-US" altLang="zh-TW" sz="3600" b="1" smtClean="0">
                <a:ea typeface="全真楷書" pitchFamily="49" charset="-120"/>
              </a:rPr>
              <a:t>      It Is Well with My Soul</a:t>
            </a:r>
            <a:r>
              <a:rPr lang="en-US" altLang="zh-TW" sz="3600" smtClean="0">
                <a:ea typeface="全真楷書" pitchFamily="49" charset="-120"/>
              </a:rPr>
              <a:t>            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447800"/>
            <a:ext cx="8629650" cy="5334000"/>
          </a:xfrm>
        </p:spPr>
        <p:txBody>
          <a:bodyPr/>
          <a:lstStyle/>
          <a:p>
            <a:pPr eaLnBrk="1" hangingPunct="1"/>
            <a:endParaRPr lang="zh-TW" altLang="en-US" sz="4000" b="1" smtClean="0"/>
          </a:p>
          <a:p>
            <a:pPr eaLnBrk="1" hangingPunct="1"/>
            <a:r>
              <a:rPr lang="zh-TW" altLang="en-US" sz="3600" b="1" smtClean="0">
                <a:ea typeface="全真楷書" pitchFamily="49" charset="-120"/>
              </a:rPr>
              <a:t>我心靈得安寧，我心靈得安寧，</a:t>
            </a:r>
            <a:endParaRPr lang="en-US" altLang="zh-TW" sz="3600" b="1" smtClean="0">
              <a:ea typeface="全真楷書" pitchFamily="49" charset="-120"/>
            </a:endParaRPr>
          </a:p>
          <a:p>
            <a:pPr eaLnBrk="1" hangingPunct="1"/>
            <a:r>
              <a:rPr lang="en-US" altLang="zh-TW" sz="4000" b="1" smtClean="0">
                <a:ea typeface="全真楷書" pitchFamily="49" charset="-120"/>
              </a:rPr>
              <a:t>It is well with my soul,  It is well, it is well</a:t>
            </a:r>
            <a:endParaRPr lang="zh-TW" altLang="en-US" sz="4000" b="1" smtClean="0">
              <a:ea typeface="全真楷書" pitchFamily="49" charset="-120"/>
            </a:endParaRPr>
          </a:p>
          <a:p>
            <a:pPr eaLnBrk="1" hangingPunct="1"/>
            <a:r>
              <a:rPr lang="zh-TW" altLang="en-US" sz="3600" b="1" smtClean="0">
                <a:ea typeface="全真楷書" pitchFamily="49" charset="-120"/>
              </a:rPr>
              <a:t>得安寧。</a:t>
            </a:r>
            <a:endParaRPr lang="en-US" altLang="zh-TW" sz="3600" b="1" smtClean="0">
              <a:ea typeface="全真楷書" pitchFamily="49" charset="-120"/>
            </a:endParaRPr>
          </a:p>
          <a:p>
            <a:pPr eaLnBrk="1" hangingPunct="1"/>
            <a:r>
              <a:rPr lang="en-US" altLang="zh-TW" sz="4000" b="1" smtClean="0">
                <a:ea typeface="全真楷書" pitchFamily="49" charset="-120"/>
              </a:rPr>
              <a:t>with my soul.</a:t>
            </a:r>
            <a:endParaRPr lang="zh-TW" altLang="en-US" sz="4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8915400" cy="1143000"/>
          </a:xfrm>
        </p:spPr>
        <p:txBody>
          <a:bodyPr/>
          <a:lstStyle/>
          <a:p>
            <a:pPr eaLnBrk="1" hangingPunct="1"/>
            <a:r>
              <a:rPr lang="en-US" altLang="zh-TW" sz="2800" smtClean="0">
                <a:ea typeface="全真楷書" pitchFamily="49" charset="-120"/>
              </a:rPr>
              <a:t>S359  </a:t>
            </a:r>
            <a:r>
              <a:rPr lang="en-US" altLang="zh-TW" sz="1600" smtClean="0">
                <a:ea typeface="全真楷書" pitchFamily="49" charset="-120"/>
              </a:rPr>
              <a:t>                    </a:t>
            </a:r>
            <a:r>
              <a:rPr lang="zh-TW" altLang="en-US" sz="3600" b="1" smtClean="0">
                <a:ea typeface="全真楷書" pitchFamily="49" charset="-120"/>
              </a:rPr>
              <a:t>我心靈得安寧</a:t>
            </a:r>
            <a:r>
              <a:rPr lang="en-US" altLang="zh-TW" sz="3600" b="1" smtClean="0">
                <a:ea typeface="全真楷書" pitchFamily="49" charset="-120"/>
              </a:rPr>
              <a:t/>
            </a:r>
            <a:br>
              <a:rPr lang="en-US" altLang="zh-TW" sz="3600" b="1" smtClean="0">
                <a:ea typeface="全真楷書" pitchFamily="49" charset="-120"/>
              </a:rPr>
            </a:br>
            <a:r>
              <a:rPr lang="en-US" altLang="zh-TW" sz="3600" b="1" smtClean="0">
                <a:ea typeface="全真楷書" pitchFamily="49" charset="-120"/>
              </a:rPr>
              <a:t>      It Is Well with My Soul</a:t>
            </a:r>
            <a:r>
              <a:rPr lang="en-US" altLang="zh-TW" sz="3600" smtClean="0">
                <a:ea typeface="全真楷書" pitchFamily="49" charset="-120"/>
              </a:rPr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214438"/>
            <a:ext cx="8715375" cy="5643562"/>
          </a:xfrm>
        </p:spPr>
        <p:txBody>
          <a:bodyPr/>
          <a:lstStyle/>
          <a:p>
            <a:pPr eaLnBrk="1" hangingPunct="1"/>
            <a:r>
              <a:rPr lang="zh-TW" altLang="en-US" b="1" smtClean="0">
                <a:ea typeface="全真楷書" pitchFamily="49" charset="-120"/>
              </a:rPr>
              <a:t>求主快再來，使信心得實現，</a:t>
            </a:r>
            <a:endParaRPr lang="en-US" altLang="zh-TW" b="1" smtClean="0">
              <a:ea typeface="全真楷書" pitchFamily="49" charset="-120"/>
            </a:endParaRPr>
          </a:p>
          <a:p>
            <a:pPr eaLnBrk="1" hangingPunct="1"/>
            <a:r>
              <a:rPr lang="en-US" altLang="zh-TW" b="1" smtClean="0">
                <a:ea typeface="全真楷書" pitchFamily="49" charset="-120"/>
              </a:rPr>
              <a:t>And Lord haste the day when my faith shall be sight</a:t>
            </a:r>
            <a:endParaRPr lang="zh-TW" altLang="en-US" b="1" smtClean="0">
              <a:ea typeface="全真楷書" pitchFamily="49" charset="-120"/>
            </a:endParaRPr>
          </a:p>
          <a:p>
            <a:pPr eaLnBrk="1" hangingPunct="1"/>
            <a:r>
              <a:rPr lang="zh-TW" altLang="en-US" b="1" smtClean="0">
                <a:ea typeface="全真楷書" pitchFamily="49" charset="-120"/>
              </a:rPr>
              <a:t>雲彩要捲起在主前</a:t>
            </a:r>
            <a:r>
              <a:rPr lang="en-US" altLang="zh-TW" b="1" smtClean="0">
                <a:ea typeface="全真楷書" pitchFamily="49" charset="-120"/>
              </a:rPr>
              <a:t>﹔</a:t>
            </a:r>
          </a:p>
          <a:p>
            <a:pPr eaLnBrk="1" hangingPunct="1"/>
            <a:r>
              <a:rPr lang="en-US" altLang="zh-TW" b="1" smtClean="0">
                <a:ea typeface="全真楷書" pitchFamily="49" charset="-120"/>
              </a:rPr>
              <a:t>The clouds be rolled back as a scroll</a:t>
            </a:r>
            <a:endParaRPr lang="en-US" altLang="zh-TW" b="1" smtClean="0"/>
          </a:p>
          <a:p>
            <a:pPr eaLnBrk="1" hangingPunct="1"/>
            <a:r>
              <a:rPr lang="zh-TW" altLang="en-US" b="1" smtClean="0">
                <a:ea typeface="全真楷書" pitchFamily="49" charset="-120"/>
              </a:rPr>
              <a:t>號筒聲響應，我救主再降臨，</a:t>
            </a:r>
            <a:endParaRPr lang="en-US" altLang="zh-TW" b="1" smtClean="0">
              <a:ea typeface="全真楷書" pitchFamily="49" charset="-120"/>
            </a:endParaRPr>
          </a:p>
          <a:p>
            <a:pPr eaLnBrk="1" hangingPunct="1"/>
            <a:r>
              <a:rPr lang="en-US" altLang="zh-TW" b="1" smtClean="0">
                <a:ea typeface="全真楷書" pitchFamily="49" charset="-120"/>
              </a:rPr>
              <a:t>The trump shall resound and the Lord shall descend</a:t>
            </a:r>
            <a:endParaRPr lang="zh-TW" altLang="en-US" b="1" smtClean="0">
              <a:ea typeface="全真楷書" pitchFamily="49" charset="-120"/>
            </a:endParaRPr>
          </a:p>
          <a:p>
            <a:pPr eaLnBrk="1" hangingPunct="1"/>
            <a:r>
              <a:rPr lang="zh-TW" altLang="en-US" b="1" smtClean="0">
                <a:ea typeface="全真楷書" pitchFamily="49" charset="-120"/>
              </a:rPr>
              <a:t>願主來我心靈，得安寧。</a:t>
            </a:r>
            <a:endParaRPr lang="en-US" altLang="zh-TW" b="1" smtClean="0">
              <a:ea typeface="全真楷書" pitchFamily="49" charset="-120"/>
            </a:endParaRPr>
          </a:p>
          <a:p>
            <a:pPr eaLnBrk="1" hangingPunct="1"/>
            <a:r>
              <a:rPr lang="en-US" altLang="zh-TW" b="1" smtClean="0">
                <a:ea typeface="全真楷書" pitchFamily="49" charset="-120"/>
              </a:rPr>
              <a:t>“Even so”– it is well with my soul.</a:t>
            </a:r>
            <a:endParaRPr lang="zh-TW" alt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0"/>
            <a:ext cx="8915400" cy="1371600"/>
          </a:xfrm>
        </p:spPr>
        <p:txBody>
          <a:bodyPr/>
          <a:lstStyle/>
          <a:p>
            <a:pPr eaLnBrk="1" hangingPunct="1"/>
            <a:r>
              <a:rPr lang="en-US" altLang="zh-TW" sz="2400" smtClean="0">
                <a:ea typeface="全真楷書" pitchFamily="49" charset="-120"/>
              </a:rPr>
              <a:t>S359                      </a:t>
            </a:r>
            <a:r>
              <a:rPr lang="zh-TW" altLang="en-US" sz="3600" b="1" smtClean="0">
                <a:ea typeface="全真楷書" pitchFamily="49" charset="-120"/>
              </a:rPr>
              <a:t>我心靈得安寧</a:t>
            </a:r>
            <a:r>
              <a:rPr lang="en-US" altLang="zh-TW" sz="3600" b="1" smtClean="0">
                <a:ea typeface="全真楷書" pitchFamily="49" charset="-120"/>
              </a:rPr>
              <a:t/>
            </a:r>
            <a:br>
              <a:rPr lang="en-US" altLang="zh-TW" sz="3600" b="1" smtClean="0">
                <a:ea typeface="全真楷書" pitchFamily="49" charset="-120"/>
              </a:rPr>
            </a:br>
            <a:r>
              <a:rPr lang="en-US" altLang="zh-TW" sz="3600" b="1" smtClean="0">
                <a:ea typeface="全真楷書" pitchFamily="49" charset="-120"/>
              </a:rPr>
              <a:t>      It Is Well with My Soul</a:t>
            </a:r>
            <a:r>
              <a:rPr lang="en-US" altLang="zh-TW" sz="3600" smtClean="0">
                <a:ea typeface="全真楷書" pitchFamily="49" charset="-120"/>
              </a:rPr>
              <a:t>            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447800"/>
            <a:ext cx="8629650" cy="5334000"/>
          </a:xfrm>
        </p:spPr>
        <p:txBody>
          <a:bodyPr/>
          <a:lstStyle/>
          <a:p>
            <a:pPr eaLnBrk="1" hangingPunct="1"/>
            <a:endParaRPr lang="zh-TW" altLang="en-US" sz="4000" b="1" smtClean="0"/>
          </a:p>
          <a:p>
            <a:pPr eaLnBrk="1" hangingPunct="1"/>
            <a:r>
              <a:rPr lang="zh-TW" altLang="en-US" sz="3600" b="1" smtClean="0">
                <a:ea typeface="全真楷書" pitchFamily="49" charset="-120"/>
              </a:rPr>
              <a:t>我心靈得安寧，我心靈得安寧，</a:t>
            </a:r>
            <a:endParaRPr lang="en-US" altLang="zh-TW" sz="3600" b="1" smtClean="0">
              <a:ea typeface="全真楷書" pitchFamily="49" charset="-120"/>
            </a:endParaRPr>
          </a:p>
          <a:p>
            <a:pPr eaLnBrk="1" hangingPunct="1"/>
            <a:r>
              <a:rPr lang="en-US" altLang="zh-TW" sz="4000" b="1" smtClean="0">
                <a:ea typeface="全真楷書" pitchFamily="49" charset="-120"/>
              </a:rPr>
              <a:t>It is well with my soul,  It is well, it is well</a:t>
            </a:r>
            <a:endParaRPr lang="zh-TW" altLang="en-US" sz="4000" b="1" smtClean="0">
              <a:ea typeface="全真楷書" pitchFamily="49" charset="-120"/>
            </a:endParaRPr>
          </a:p>
          <a:p>
            <a:pPr eaLnBrk="1" hangingPunct="1"/>
            <a:r>
              <a:rPr lang="zh-TW" altLang="en-US" sz="3600" b="1" smtClean="0">
                <a:ea typeface="全真楷書" pitchFamily="49" charset="-120"/>
              </a:rPr>
              <a:t>得安寧。</a:t>
            </a:r>
            <a:endParaRPr lang="en-US" altLang="zh-TW" sz="3600" b="1" smtClean="0">
              <a:ea typeface="全真楷書" pitchFamily="49" charset="-120"/>
            </a:endParaRPr>
          </a:p>
          <a:p>
            <a:pPr eaLnBrk="1" hangingPunct="1"/>
            <a:r>
              <a:rPr lang="en-US" altLang="zh-TW" sz="4000" b="1" smtClean="0">
                <a:ea typeface="全真楷書" pitchFamily="49" charset="-120"/>
              </a:rPr>
              <a:t>with my soul.</a:t>
            </a:r>
            <a:endParaRPr lang="zh-TW" altLang="en-US" sz="4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395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Times New Roman</vt:lpstr>
      <vt:lpstr>新細明體</vt:lpstr>
      <vt:lpstr>Arial</vt:lpstr>
      <vt:lpstr>Calibri</vt:lpstr>
      <vt:lpstr>全真楷書</vt:lpstr>
      <vt:lpstr>預設簡報設計</vt:lpstr>
      <vt:lpstr>S359          我心靈得安寧       It Is Well with My Soul</vt:lpstr>
      <vt:lpstr>S359                      我心靈得安寧       It Is Well with My Soul             </vt:lpstr>
      <vt:lpstr>S359                      我心靈得安寧       It Is Well with My Soul </vt:lpstr>
      <vt:lpstr>S359                      我心靈得安寧       It Is Well with My Soul             </vt:lpstr>
      <vt:lpstr>S359                      我心靈得安寧       It Is Well with My Soul </vt:lpstr>
      <vt:lpstr>S359                      我心靈得安寧       It Is Well with My Soul             </vt:lpstr>
    </vt:vector>
  </TitlesOfParts>
  <Company>DCFC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S359             我心靈得安寧          1-3</dc:title>
  <dc:creator>Sound Room</dc:creator>
  <cp:lastModifiedBy>Mingyong Huang</cp:lastModifiedBy>
  <cp:revision>23</cp:revision>
  <dcterms:created xsi:type="dcterms:W3CDTF">2001-01-19T04:18:09Z</dcterms:created>
  <dcterms:modified xsi:type="dcterms:W3CDTF">2018-03-26T02:55:12Z</dcterms:modified>
</cp:coreProperties>
</file>