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2" r:id="rId5"/>
    <p:sldId id="261" r:id="rId6"/>
    <p:sldId id="263" r:id="rId7"/>
    <p:sldId id="258" r:id="rId8"/>
    <p:sldId id="264" r:id="rId9"/>
    <p:sldId id="260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FF9900"/>
    <a:srgbClr val="663300"/>
    <a:srgbClr val="894400"/>
    <a:srgbClr val="A45100"/>
    <a:srgbClr val="B75B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5" d="100"/>
          <a:sy n="105" d="100"/>
        </p:scale>
        <p:origin x="-17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30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5" name="Arc 1026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rc 1027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Arc 1028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AutoShape 1029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9" name="Rectangle 103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按一下以編輯母片標題樣式</a:t>
            </a:r>
          </a:p>
        </p:txBody>
      </p:sp>
      <p:sp>
        <p:nvSpPr>
          <p:cNvPr id="3080" name="Rectangle 103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按一下以編輯母片副標題樣式</a:t>
            </a:r>
          </a:p>
        </p:txBody>
      </p:sp>
      <p:sp>
        <p:nvSpPr>
          <p:cNvPr id="9" name="Rectangle 103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3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3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74954-73D2-41DD-B582-8AFABBF9B8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9C116-EB7D-4C7C-A676-7B2E4C372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F4544-1C97-4AA5-BFA4-92E5D07F0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58907-533A-44A4-95BC-9A494B7E05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D217F-1104-40D3-91B8-3653A5D5CA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8CD6F-D84B-469E-8010-05B2D46278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96712-861F-424E-A34F-3A5FFEC82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9A6FE-C390-4B89-8DFB-F09FD34E9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BA290-C69B-4130-B172-D746F7534D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1FC14-AA91-42BD-B521-B3775F327D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E8986-6503-49A0-BE8D-12604543F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2" name="Arc 2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" name="Arc 3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" name="Arc 4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" name="AutoShape 5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按一下以編輯母片標題樣式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按一下以編輯母片</a:t>
            </a:r>
          </a:p>
          <a:p>
            <a:pPr lvl="1"/>
            <a:r>
              <a:rPr lang="en-US" smtClean="0"/>
              <a:t>第二層</a:t>
            </a:r>
          </a:p>
          <a:p>
            <a:pPr lvl="2"/>
            <a:r>
              <a:rPr lang="en-US" smtClean="0"/>
              <a:t>第三層</a:t>
            </a:r>
          </a:p>
          <a:p>
            <a:pPr lvl="3"/>
            <a:r>
              <a:rPr lang="en-US" smtClean="0"/>
              <a:t>第四層</a:t>
            </a:r>
          </a:p>
          <a:p>
            <a:pPr lvl="4"/>
            <a:r>
              <a:rPr lang="en-US" smtClean="0"/>
              <a:t>第五層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F99DE782-9E9F-402E-A733-C49D5C562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zh-TW" sz="2400" i="0" smtClean="0">
                <a:ea typeface="新細明體" pitchFamily="18" charset="-120"/>
              </a:rPr>
              <a:t>S358         </a:t>
            </a:r>
            <a:r>
              <a:rPr lang="zh-TW" altLang="en-US" sz="3600" b="1" i="0" smtClean="0">
                <a:ea typeface="全真楷書" pitchFamily="49" charset="-120"/>
              </a:rPr>
              <a:t>有平安在我心</a:t>
            </a:r>
            <a:r>
              <a:rPr lang="en-US" altLang="zh-TW" sz="3600" b="1" i="0" smtClean="0">
                <a:ea typeface="全真楷書" pitchFamily="49" charset="-120"/>
              </a:rPr>
              <a:t/>
            </a:r>
            <a:br>
              <a:rPr lang="en-US" altLang="zh-TW" sz="3600" b="1" i="0" smtClean="0">
                <a:ea typeface="全真楷書" pitchFamily="49" charset="-120"/>
              </a:rPr>
            </a:br>
            <a:r>
              <a:rPr lang="en-US" altLang="zh-TW" sz="3600" b="1" i="0" smtClean="0">
                <a:ea typeface="全真楷書" pitchFamily="49" charset="-120"/>
              </a:rPr>
              <a:t>     </a:t>
            </a:r>
            <a:r>
              <a:rPr lang="en-US" altLang="zh-TW" sz="3600" i="0" smtClean="0">
                <a:ea typeface="全真楷書" pitchFamily="49" charset="-120"/>
              </a:rPr>
              <a:t>Constantly Abiding</a:t>
            </a:r>
            <a:endParaRPr lang="en-US" sz="3600" i="0" smtClean="0">
              <a:ea typeface="新細明體" pitchFamily="18" charset="-12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534400" cy="5791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 pitchFamily="49" charset="-120"/>
                <a:ea typeface="全真楷書" pitchFamily="49" charset="-120"/>
              </a:rPr>
              <a:t>有平安在我心，非世界所能賜，</a:t>
            </a:r>
            <a:endParaRPr lang="en-US" altLang="zh-TW" sz="36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mtClean="0">
                <a:latin typeface="全真楷書" pitchFamily="49" charset="-120"/>
                <a:ea typeface="全真楷書" pitchFamily="49" charset="-120"/>
              </a:rPr>
              <a:t>There’s a peace in my heart that the world never gave,</a:t>
            </a:r>
            <a:endParaRPr lang="zh-TW" altLang="en-US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 pitchFamily="49" charset="-120"/>
                <a:ea typeface="全真楷書" pitchFamily="49" charset="-120"/>
              </a:rPr>
              <a:t>這平安無人能奪去﹔</a:t>
            </a:r>
            <a:endParaRPr lang="en-US" altLang="zh-TW" sz="36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mtClean="0">
                <a:latin typeface="全真楷書" pitchFamily="49" charset="-120"/>
                <a:ea typeface="全真楷書" pitchFamily="49" charset="-120"/>
              </a:rPr>
              <a:t>A peace it can not take a way</a:t>
            </a:r>
            <a:endParaRPr lang="zh-TW" altLang="en-US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 pitchFamily="49" charset="-120"/>
                <a:ea typeface="全真楷書" pitchFamily="49" charset="-120"/>
              </a:rPr>
              <a:t>雖試煉與艱難，如雲四面環繞，</a:t>
            </a:r>
            <a:endParaRPr lang="en-US" altLang="zh-TW" sz="36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mtClean="0">
                <a:latin typeface="全真楷書" pitchFamily="49" charset="-120"/>
                <a:ea typeface="全真楷書" pitchFamily="49" charset="-120"/>
              </a:rPr>
              <a:t>Tho’ the trials of life may surround like a cloud</a:t>
            </a:r>
            <a:endParaRPr lang="zh-TW" altLang="en-US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 pitchFamily="49" charset="-120"/>
                <a:ea typeface="全真楷書" pitchFamily="49" charset="-120"/>
              </a:rPr>
              <a:t>我心裏永遠有這平安。</a:t>
            </a:r>
            <a:endParaRPr lang="en-US" altLang="zh-TW" sz="36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mtClean="0">
                <a:latin typeface="全真楷書" pitchFamily="49" charset="-120"/>
                <a:ea typeface="全真楷書" pitchFamily="49" charset="-120"/>
              </a:rPr>
              <a:t>I’ve a peace that has come there to stay</a:t>
            </a:r>
            <a:endParaRPr lang="zh-TW" altLang="en-US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ea typeface="新細明體" pitchFamily="18" charset="-12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6038"/>
          </a:xfrm>
        </p:spPr>
        <p:txBody>
          <a:bodyPr/>
          <a:lstStyle/>
          <a:p>
            <a:pPr algn="ctr" eaLnBrk="1" hangingPunct="1"/>
            <a:endParaRPr lang="en-US" sz="2400" i="0" smtClean="0">
              <a:ea typeface="新細明體" pitchFamily="18" charset="-12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10600" cy="6324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永遠在我心裏, 耶穌屬我:</a:t>
            </a:r>
            <a:endParaRPr lang="en-US" altLang="zh-TW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latin typeface="全真楷書" pitchFamily="49" charset="-120"/>
                <a:ea typeface="全真楷書" pitchFamily="49" charset="-120"/>
              </a:rPr>
              <a:t>Constantly abiding, Jesus is mine;</a:t>
            </a:r>
            <a:endParaRPr lang="zh-TW" altLang="en-US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永遠在我心裏，無限快樂﹔</a:t>
            </a:r>
            <a:endParaRPr lang="en-US" altLang="zh-TW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latin typeface="全真楷書" pitchFamily="49" charset="-120"/>
                <a:ea typeface="全真楷書" pitchFamily="49" charset="-120"/>
              </a:rPr>
              <a:t>Constantly abiding, rapture divine</a:t>
            </a:r>
            <a:endParaRPr lang="zh-TW" altLang="en-US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主總不把我撇棄，慈聲對我說: </a:t>
            </a:r>
            <a:endParaRPr lang="en-US" altLang="zh-TW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latin typeface="全真楷書" pitchFamily="49" charset="-120"/>
                <a:ea typeface="全真楷書" pitchFamily="49" charset="-120"/>
              </a:rPr>
              <a:t>He never leaves me lonely, whispers O so kind:</a:t>
            </a:r>
            <a:endParaRPr lang="zh-TW" altLang="en-US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ea typeface="全真楷書" pitchFamily="49" charset="-120"/>
              </a:rPr>
              <a:t>“</a:t>
            </a: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我總不離開你，</a:t>
            </a:r>
            <a:r>
              <a:rPr lang="zh-TW" altLang="en-US" sz="3600" b="1" smtClean="0">
                <a:ea typeface="全真楷書" pitchFamily="49" charset="-120"/>
              </a:rPr>
              <a:t>”</a:t>
            </a: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耶穌屬我。</a:t>
            </a:r>
            <a:r>
              <a:rPr lang="zh-TW" altLang="en-US" sz="3600" b="1" smtClean="0">
                <a:ea typeface="新細明體" pitchFamily="18" charset="-120"/>
              </a:rPr>
              <a:t> </a:t>
            </a:r>
            <a:endParaRPr lang="en-US" altLang="zh-TW" sz="3600" b="1" smtClean="0">
              <a:ea typeface="新細明體" pitchFamily="18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ea typeface="新細明體" pitchFamily="18" charset="-120"/>
              </a:rPr>
              <a:t>“I will never leave thee,” Jesus is mine.</a:t>
            </a:r>
            <a:endParaRPr lang="zh-TW" altLang="en-US" sz="3600" b="1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6038"/>
          </a:xfrm>
        </p:spPr>
        <p:txBody>
          <a:bodyPr/>
          <a:lstStyle/>
          <a:p>
            <a:pPr algn="ctr" eaLnBrk="1" hangingPunct="1"/>
            <a:endParaRPr lang="en-US" sz="2400" i="0" smtClean="0">
              <a:ea typeface="新細明體" pitchFamily="18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10600" cy="6324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永遠在我心裏, 耶穌屬我:</a:t>
            </a:r>
            <a:endParaRPr lang="en-US" altLang="zh-TW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latin typeface="全真楷書" pitchFamily="49" charset="-120"/>
                <a:ea typeface="全真楷書" pitchFamily="49" charset="-120"/>
              </a:rPr>
              <a:t>Constantly abiding, Jesus is mine;</a:t>
            </a:r>
            <a:endParaRPr lang="zh-TW" altLang="en-US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永遠在我心裏，無限快樂﹔</a:t>
            </a:r>
            <a:endParaRPr lang="en-US" altLang="zh-TW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latin typeface="全真楷書" pitchFamily="49" charset="-120"/>
                <a:ea typeface="全真楷書" pitchFamily="49" charset="-120"/>
              </a:rPr>
              <a:t>Constantly abiding, rapture divine</a:t>
            </a:r>
            <a:endParaRPr lang="zh-TW" altLang="en-US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主總不把我撇棄，慈聲對我說: </a:t>
            </a:r>
            <a:endParaRPr lang="en-US" altLang="zh-TW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latin typeface="全真楷書" pitchFamily="49" charset="-120"/>
                <a:ea typeface="全真楷書" pitchFamily="49" charset="-120"/>
              </a:rPr>
              <a:t>He never leaves me lonely, whispers O so kind:</a:t>
            </a:r>
            <a:endParaRPr lang="zh-TW" altLang="en-US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ea typeface="全真楷書" pitchFamily="49" charset="-120"/>
              </a:rPr>
              <a:t>“</a:t>
            </a: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我總不離開你，</a:t>
            </a:r>
            <a:r>
              <a:rPr lang="zh-TW" altLang="en-US" sz="3600" b="1" smtClean="0">
                <a:ea typeface="全真楷書" pitchFamily="49" charset="-120"/>
              </a:rPr>
              <a:t>”</a:t>
            </a: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耶穌屬我。</a:t>
            </a:r>
            <a:r>
              <a:rPr lang="zh-TW" altLang="en-US" sz="3600" b="1" smtClean="0">
                <a:ea typeface="新細明體" pitchFamily="18" charset="-120"/>
              </a:rPr>
              <a:t> </a:t>
            </a:r>
            <a:endParaRPr lang="en-US" altLang="zh-TW" sz="3600" b="1" smtClean="0">
              <a:ea typeface="新細明體" pitchFamily="18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ea typeface="新細明體" pitchFamily="18" charset="-120"/>
              </a:rPr>
              <a:t>“I will never leave thee,” Jesus is mine.</a:t>
            </a:r>
            <a:endParaRPr lang="zh-TW" altLang="en-US" sz="3600" b="1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algn="ctr" eaLnBrk="1" hangingPunct="1"/>
            <a:r>
              <a:rPr lang="en-US" altLang="zh-TW" sz="2400" i="0" smtClean="0">
                <a:ea typeface="新細明體" pitchFamily="18" charset="-120"/>
              </a:rPr>
              <a:t>S358 </a:t>
            </a:r>
            <a:r>
              <a:rPr lang="en-US" altLang="zh-TW" sz="5400" i="0" smtClean="0">
                <a:ea typeface="新細明體" pitchFamily="18" charset="-120"/>
              </a:rPr>
              <a:t> </a:t>
            </a:r>
            <a:r>
              <a:rPr lang="zh-TW" altLang="en-US" sz="3600" i="0" smtClean="0">
                <a:ea typeface="全真楷書" pitchFamily="49" charset="-120"/>
              </a:rPr>
              <a:t>有平安在我心</a:t>
            </a:r>
            <a:r>
              <a:rPr lang="zh-TW" altLang="en-US" sz="5400" i="0" smtClean="0">
                <a:ea typeface="新細明體" pitchFamily="18" charset="-120"/>
              </a:rPr>
              <a:t> </a:t>
            </a:r>
            <a:r>
              <a:rPr lang="en-US" altLang="zh-TW" sz="5400" i="0" smtClean="0">
                <a:ea typeface="新細明體" pitchFamily="18" charset="-120"/>
              </a:rPr>
              <a:t/>
            </a:r>
            <a:br>
              <a:rPr lang="en-US" altLang="zh-TW" sz="5400" i="0" smtClean="0">
                <a:ea typeface="新細明體" pitchFamily="18" charset="-120"/>
              </a:rPr>
            </a:br>
            <a:r>
              <a:rPr lang="en-US" altLang="zh-TW" sz="3600" i="0" smtClean="0">
                <a:ea typeface="全真楷書" pitchFamily="49" charset="-120"/>
              </a:rPr>
              <a:t>Constantly Abiding</a:t>
            </a:r>
            <a:endParaRPr lang="zh-TW" altLang="en-US" sz="3600" i="0" smtClean="0">
              <a:ea typeface="新細明體" pitchFamily="18" charset="-12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8839200" cy="5410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 pitchFamily="49" charset="-120"/>
                <a:ea typeface="全真楷書" pitchFamily="49" charset="-120"/>
              </a:rPr>
              <a:t>當這甜美平安，充滿在我心中，</a:t>
            </a:r>
            <a:endParaRPr lang="en-US" altLang="zh-TW" sz="36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mtClean="0">
                <a:latin typeface="全真楷書" pitchFamily="49" charset="-120"/>
                <a:ea typeface="全真楷書" pitchFamily="49" charset="-120"/>
              </a:rPr>
              <a:t>All the world seemed to sing of a Savior and King</a:t>
            </a:r>
            <a:endParaRPr lang="zh-TW" altLang="en-US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 pitchFamily="49" charset="-120"/>
                <a:ea typeface="全真楷書" pitchFamily="49" charset="-120"/>
              </a:rPr>
              <a:t>普世似向我主歌頌﹔</a:t>
            </a:r>
            <a:endParaRPr lang="en-US" altLang="zh-TW" sz="36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mtClean="0">
                <a:latin typeface="全真楷書" pitchFamily="49" charset="-120"/>
                <a:ea typeface="全真楷書" pitchFamily="49" charset="-120"/>
              </a:rPr>
              <a:t>When peace sweetly came to my heart</a:t>
            </a:r>
            <a:endParaRPr lang="zh-TW" altLang="en-US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 pitchFamily="49" charset="-120"/>
                <a:ea typeface="全真楷書" pitchFamily="49" charset="-120"/>
              </a:rPr>
              <a:t>黑暗頓成光明，愁苦全失影蹤，</a:t>
            </a:r>
            <a:endParaRPr lang="en-US" altLang="zh-TW" sz="36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mtClean="0">
                <a:latin typeface="全真楷書" pitchFamily="49" charset="-120"/>
                <a:ea typeface="全真楷書" pitchFamily="49" charset="-120"/>
              </a:rPr>
              <a:t>Troubles all fled away and my night turned to day.</a:t>
            </a:r>
            <a:endParaRPr lang="zh-TW" altLang="en-US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 pitchFamily="49" charset="-120"/>
                <a:ea typeface="全真楷書" pitchFamily="49" charset="-120"/>
              </a:rPr>
              <a:t>萬福主耶穌何等光榮。</a:t>
            </a:r>
            <a:endParaRPr lang="en-US" altLang="zh-TW" sz="36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smtClean="0">
                <a:latin typeface="全真楷書" pitchFamily="49" charset="-120"/>
                <a:ea typeface="全真楷書" pitchFamily="49" charset="-120"/>
              </a:rPr>
              <a:t>Blessed Jesus, how glorious Thou art!</a:t>
            </a:r>
            <a:endParaRPr lang="zh-TW" altLang="en-US" sz="3600" smtClean="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6038"/>
          </a:xfrm>
        </p:spPr>
        <p:txBody>
          <a:bodyPr/>
          <a:lstStyle/>
          <a:p>
            <a:pPr algn="ctr" eaLnBrk="1" hangingPunct="1"/>
            <a:endParaRPr lang="en-US" sz="2400" i="0" smtClean="0">
              <a:ea typeface="新細明體" pitchFamily="18" charset="-12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10600" cy="6324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永遠在我心裏, 耶穌屬我:</a:t>
            </a:r>
            <a:endParaRPr lang="en-US" altLang="zh-TW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latin typeface="全真楷書" pitchFamily="49" charset="-120"/>
                <a:ea typeface="全真楷書" pitchFamily="49" charset="-120"/>
              </a:rPr>
              <a:t>Constantly abiding, Jesus is mine;</a:t>
            </a:r>
            <a:endParaRPr lang="zh-TW" altLang="en-US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永遠在我心裏，無限快樂﹔</a:t>
            </a:r>
            <a:endParaRPr lang="en-US" altLang="zh-TW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latin typeface="全真楷書" pitchFamily="49" charset="-120"/>
                <a:ea typeface="全真楷書" pitchFamily="49" charset="-120"/>
              </a:rPr>
              <a:t>Constantly abiding, rapture divine</a:t>
            </a:r>
            <a:endParaRPr lang="zh-TW" altLang="en-US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主總不把我撇棄，慈聲對我說: </a:t>
            </a:r>
            <a:endParaRPr lang="en-US" altLang="zh-TW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latin typeface="全真楷書" pitchFamily="49" charset="-120"/>
                <a:ea typeface="全真楷書" pitchFamily="49" charset="-120"/>
              </a:rPr>
              <a:t>He never leaves me lonely, whispers O so kind:</a:t>
            </a:r>
            <a:endParaRPr lang="zh-TW" altLang="en-US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ea typeface="全真楷書" pitchFamily="49" charset="-120"/>
              </a:rPr>
              <a:t>“</a:t>
            </a: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我總不離開你，</a:t>
            </a:r>
            <a:r>
              <a:rPr lang="zh-TW" altLang="en-US" sz="3600" b="1" smtClean="0">
                <a:ea typeface="全真楷書" pitchFamily="49" charset="-120"/>
              </a:rPr>
              <a:t>”</a:t>
            </a: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耶穌屬我。</a:t>
            </a:r>
            <a:r>
              <a:rPr lang="zh-TW" altLang="en-US" sz="3600" b="1" smtClean="0">
                <a:ea typeface="新細明體" pitchFamily="18" charset="-120"/>
              </a:rPr>
              <a:t> </a:t>
            </a:r>
            <a:endParaRPr lang="en-US" altLang="zh-TW" sz="3600" b="1" smtClean="0">
              <a:ea typeface="新細明體" pitchFamily="18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ea typeface="新細明體" pitchFamily="18" charset="-120"/>
              </a:rPr>
              <a:t>“I will never leave thee,” Jesus is mine.</a:t>
            </a:r>
            <a:endParaRPr lang="zh-TW" altLang="en-US" sz="3600" b="1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229600" cy="1066800"/>
          </a:xfrm>
        </p:spPr>
        <p:txBody>
          <a:bodyPr/>
          <a:lstStyle/>
          <a:p>
            <a:pPr algn="ctr" eaLnBrk="1" hangingPunct="1"/>
            <a:r>
              <a:rPr lang="en-US" altLang="zh-TW" sz="2400" i="0" smtClean="0">
                <a:ea typeface="新細明體" pitchFamily="18" charset="-120"/>
              </a:rPr>
              <a:t>S358 </a:t>
            </a:r>
            <a:r>
              <a:rPr lang="en-US" altLang="zh-TW" sz="5400" i="0" smtClean="0">
                <a:ea typeface="新細明體" pitchFamily="18" charset="-120"/>
              </a:rPr>
              <a:t> </a:t>
            </a:r>
            <a:r>
              <a:rPr lang="zh-TW" altLang="en-US" sz="4000" b="1" i="0" smtClean="0">
                <a:ea typeface="全真楷書" pitchFamily="49" charset="-120"/>
              </a:rPr>
              <a:t>有平安在我心</a:t>
            </a:r>
            <a:r>
              <a:rPr lang="en-US" altLang="zh-TW" sz="4000" b="1" i="0" smtClean="0">
                <a:ea typeface="全真楷書" pitchFamily="49" charset="-120"/>
              </a:rPr>
              <a:t/>
            </a:r>
            <a:br>
              <a:rPr lang="en-US" altLang="zh-TW" sz="4000" b="1" i="0" smtClean="0">
                <a:ea typeface="全真楷書" pitchFamily="49" charset="-120"/>
              </a:rPr>
            </a:br>
            <a:r>
              <a:rPr lang="en-US" altLang="zh-TW" sz="4000" b="1" i="0" smtClean="0">
                <a:ea typeface="全真楷書" pitchFamily="49" charset="-120"/>
              </a:rPr>
              <a:t>Constan</a:t>
            </a:r>
            <a:r>
              <a:rPr lang="en-US" altLang="zh-TW" sz="4000" i="0" smtClean="0">
                <a:ea typeface="全真楷書" pitchFamily="49" charset="-120"/>
              </a:rPr>
              <a:t>tly Abiding</a:t>
            </a:r>
            <a:endParaRPr lang="en-US" sz="2400" i="0" smtClean="0">
              <a:ea typeface="新細明體" pitchFamily="18" charset="-12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5105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 pitchFamily="49" charset="-120"/>
                <a:ea typeface="全真楷書" pitchFamily="49" charset="-120"/>
              </a:rPr>
              <a:t>當這甜美平安，充滿在我心中，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 pitchFamily="49" charset="-120"/>
                <a:ea typeface="全真楷書" pitchFamily="49" charset="-120"/>
              </a:rPr>
              <a:t>普世似向我主歌頌﹔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 pitchFamily="49" charset="-120"/>
                <a:ea typeface="全真楷書" pitchFamily="49" charset="-120"/>
              </a:rPr>
              <a:t>黑暗頓成光明，愁苦全失影蹤，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 pitchFamily="49" charset="-120"/>
                <a:ea typeface="全真楷書" pitchFamily="49" charset="-120"/>
              </a:rPr>
              <a:t>萬福主耶穌何等光榮。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 pitchFamily="49" charset="-120"/>
                <a:ea typeface="全真楷書" pitchFamily="49" charset="-120"/>
              </a:rPr>
              <a:t>永遠在我心裏, 耶穌屬我: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 pitchFamily="49" charset="-120"/>
                <a:ea typeface="全真楷書" pitchFamily="49" charset="-120"/>
              </a:rPr>
              <a:t>永遠在我心裏，無限快樂﹔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 pitchFamily="49" charset="-120"/>
                <a:ea typeface="全真楷書" pitchFamily="49" charset="-120"/>
              </a:rPr>
              <a:t>主總不把我撇棄，慈聲對我說: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 pitchFamily="49" charset="-120"/>
                <a:ea typeface="全真楷書" pitchFamily="49" charset="-120"/>
              </a:rPr>
              <a:t> </a:t>
            </a:r>
            <a:r>
              <a:rPr lang="zh-TW" altLang="en-US" sz="3600" smtClean="0">
                <a:ea typeface="全真楷書" pitchFamily="49" charset="-120"/>
              </a:rPr>
              <a:t>“</a:t>
            </a:r>
            <a:r>
              <a:rPr lang="zh-TW" altLang="en-US" sz="3600" smtClean="0">
                <a:latin typeface="全真楷書" pitchFamily="49" charset="-120"/>
                <a:ea typeface="全真楷書" pitchFamily="49" charset="-120"/>
              </a:rPr>
              <a:t>我總不離開你，</a:t>
            </a:r>
            <a:r>
              <a:rPr lang="zh-TW" altLang="en-US" sz="3600" smtClean="0">
                <a:ea typeface="全真楷書" pitchFamily="49" charset="-120"/>
              </a:rPr>
              <a:t>”</a:t>
            </a:r>
            <a:r>
              <a:rPr lang="zh-TW" altLang="en-US" sz="3600" smtClean="0">
                <a:latin typeface="全真楷書" pitchFamily="49" charset="-120"/>
                <a:ea typeface="全真楷書" pitchFamily="49" charset="-120"/>
              </a:rPr>
              <a:t>耶穌屬我。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6038"/>
          </a:xfrm>
        </p:spPr>
        <p:txBody>
          <a:bodyPr/>
          <a:lstStyle/>
          <a:p>
            <a:pPr algn="ctr" eaLnBrk="1" hangingPunct="1"/>
            <a:endParaRPr lang="en-US" sz="2400" i="0" smtClean="0">
              <a:ea typeface="新細明體" pitchFamily="18" charset="-12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10600" cy="6324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永遠在我心裏, 耶穌屬我:</a:t>
            </a:r>
            <a:endParaRPr lang="en-US" altLang="zh-TW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latin typeface="全真楷書" pitchFamily="49" charset="-120"/>
                <a:ea typeface="全真楷書" pitchFamily="49" charset="-120"/>
              </a:rPr>
              <a:t>Constantly abiding, Jesus is mine;</a:t>
            </a:r>
            <a:endParaRPr lang="zh-TW" altLang="en-US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永遠在我心裏，無限快樂﹔</a:t>
            </a:r>
            <a:endParaRPr lang="en-US" altLang="zh-TW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latin typeface="全真楷書" pitchFamily="49" charset="-120"/>
                <a:ea typeface="全真楷書" pitchFamily="49" charset="-120"/>
              </a:rPr>
              <a:t>Constantly abiding, rapture divine</a:t>
            </a:r>
            <a:endParaRPr lang="zh-TW" altLang="en-US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主總不把我撇棄，慈聲對我說: </a:t>
            </a:r>
            <a:endParaRPr lang="en-US" altLang="zh-TW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latin typeface="全真楷書" pitchFamily="49" charset="-120"/>
                <a:ea typeface="全真楷書" pitchFamily="49" charset="-120"/>
              </a:rPr>
              <a:t>He never leaves me lonely, whispers O so kind:</a:t>
            </a:r>
            <a:endParaRPr lang="zh-TW" altLang="en-US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ea typeface="全真楷書" pitchFamily="49" charset="-120"/>
              </a:rPr>
              <a:t>“</a:t>
            </a: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我總不離開你，</a:t>
            </a:r>
            <a:r>
              <a:rPr lang="zh-TW" altLang="en-US" sz="3600" b="1" smtClean="0">
                <a:ea typeface="全真楷書" pitchFamily="49" charset="-120"/>
              </a:rPr>
              <a:t>”</a:t>
            </a: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耶穌屬我。</a:t>
            </a:r>
            <a:r>
              <a:rPr lang="zh-TW" altLang="en-US" sz="3600" b="1" smtClean="0">
                <a:ea typeface="新細明體" pitchFamily="18" charset="-120"/>
              </a:rPr>
              <a:t> </a:t>
            </a:r>
            <a:endParaRPr lang="en-US" altLang="zh-TW" sz="3600" b="1" smtClean="0">
              <a:ea typeface="新細明體" pitchFamily="18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ea typeface="新細明體" pitchFamily="18" charset="-120"/>
              </a:rPr>
              <a:t>“I will never leave thee,” Jesus is mine.</a:t>
            </a:r>
            <a:endParaRPr lang="zh-TW" altLang="en-US" sz="3600" b="1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1295400"/>
          </a:xfrm>
        </p:spPr>
        <p:txBody>
          <a:bodyPr/>
          <a:lstStyle/>
          <a:p>
            <a:pPr algn="ctr" eaLnBrk="1" hangingPunct="1"/>
            <a:r>
              <a:rPr lang="en-US" altLang="zh-TW" sz="2400" i="0" smtClean="0">
                <a:ea typeface="新細明體" pitchFamily="18" charset="-120"/>
              </a:rPr>
              <a:t>S358 </a:t>
            </a:r>
            <a:r>
              <a:rPr lang="en-US" altLang="zh-TW" sz="5400" i="0" smtClean="0">
                <a:ea typeface="新細明體" pitchFamily="18" charset="-120"/>
              </a:rPr>
              <a:t> </a:t>
            </a:r>
            <a:r>
              <a:rPr lang="zh-TW" altLang="en-US" sz="4000" b="1" i="0" smtClean="0">
                <a:ea typeface="全真楷書" pitchFamily="49" charset="-120"/>
              </a:rPr>
              <a:t>有平安在我心</a:t>
            </a:r>
            <a:r>
              <a:rPr lang="zh-TW" altLang="en-US" sz="5400" i="0" smtClean="0">
                <a:ea typeface="新細明體" pitchFamily="18" charset="-120"/>
              </a:rPr>
              <a:t> </a:t>
            </a:r>
            <a:r>
              <a:rPr lang="en-US" altLang="zh-TW" sz="5400" i="0" smtClean="0">
                <a:ea typeface="新細明體" pitchFamily="18" charset="-120"/>
              </a:rPr>
              <a:t/>
            </a:r>
            <a:br>
              <a:rPr lang="en-US" altLang="zh-TW" sz="5400" i="0" smtClean="0">
                <a:ea typeface="新細明體" pitchFamily="18" charset="-120"/>
              </a:rPr>
            </a:br>
            <a:r>
              <a:rPr lang="en-US" altLang="zh-TW" sz="4000" b="1" i="0" smtClean="0">
                <a:ea typeface="全真楷書" pitchFamily="49" charset="-120"/>
              </a:rPr>
              <a:t>Constan</a:t>
            </a:r>
            <a:r>
              <a:rPr lang="en-US" altLang="zh-TW" sz="4000" i="0" smtClean="0">
                <a:ea typeface="全真楷書" pitchFamily="49" charset="-120"/>
              </a:rPr>
              <a:t>tly Abiding   </a:t>
            </a:r>
            <a:r>
              <a:rPr lang="zh-TW" altLang="en-US" sz="2400" i="0" smtClean="0">
                <a:ea typeface="新細明體" pitchFamily="18" charset="-120"/>
              </a:rPr>
              <a:t>3/3</a:t>
            </a:r>
            <a:endParaRPr lang="en-US" sz="2400" i="0" smtClean="0">
              <a:ea typeface="新細明體" pitchFamily="18" charset="-120"/>
            </a:endParaRPr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5334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主賜我這珍寶，藏在我心殿中，</a:t>
            </a:r>
            <a:endParaRPr lang="en-US" altLang="zh-TW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b="1" smtClean="0">
                <a:latin typeface="全真楷書" pitchFamily="49" charset="-120"/>
                <a:ea typeface="全真楷書" pitchFamily="49" charset="-120"/>
              </a:rPr>
              <a:t>This treasure, I have in a temple of clay</a:t>
            </a:r>
            <a:endParaRPr lang="zh-TW" altLang="en-US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在世寄居平安融融﹔</a:t>
            </a:r>
            <a:endParaRPr lang="en-US" altLang="zh-TW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b="1" smtClean="0">
                <a:latin typeface="全真楷書" pitchFamily="49" charset="-120"/>
                <a:ea typeface="全真楷書" pitchFamily="49" charset="-120"/>
              </a:rPr>
              <a:t>While here on His foot-stool I roam</a:t>
            </a:r>
            <a:endParaRPr lang="zh-TW" altLang="en-US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將來榮耀大日，主必再來接我，</a:t>
            </a:r>
            <a:endParaRPr lang="en-US" altLang="zh-TW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b="1" smtClean="0">
                <a:latin typeface="全真楷書" pitchFamily="49" charset="-120"/>
                <a:ea typeface="全真楷書" pitchFamily="49" charset="-120"/>
              </a:rPr>
              <a:t>But He’s coming to take me some glorious day</a:t>
            </a:r>
            <a:endParaRPr lang="zh-TW" altLang="en-US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回到天上榮美父家中。  </a:t>
            </a:r>
            <a:endParaRPr lang="en-US" altLang="zh-TW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b="1" smtClean="0">
                <a:latin typeface="全真楷書" pitchFamily="49" charset="-120"/>
                <a:ea typeface="全真楷書" pitchFamily="49" charset="-120"/>
              </a:rPr>
              <a:t>Over there to my heavenly home.</a:t>
            </a:r>
            <a:endParaRPr lang="zh-TW" altLang="en-US" b="1" smtClean="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6038"/>
          </a:xfrm>
        </p:spPr>
        <p:txBody>
          <a:bodyPr/>
          <a:lstStyle/>
          <a:p>
            <a:pPr algn="ctr" eaLnBrk="1" hangingPunct="1"/>
            <a:endParaRPr lang="en-US" sz="2400" i="0" smtClean="0">
              <a:ea typeface="新細明體" pitchFamily="18" charset="-12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10600" cy="6324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永遠在我心裏, 耶穌屬我:</a:t>
            </a:r>
            <a:endParaRPr lang="en-US" altLang="zh-TW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latin typeface="全真楷書" pitchFamily="49" charset="-120"/>
                <a:ea typeface="全真楷書" pitchFamily="49" charset="-120"/>
              </a:rPr>
              <a:t>Constantly abiding, Jesus is mine;</a:t>
            </a:r>
            <a:endParaRPr lang="zh-TW" altLang="en-US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永遠在我心裏，無限快樂﹔</a:t>
            </a:r>
            <a:endParaRPr lang="en-US" altLang="zh-TW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latin typeface="全真楷書" pitchFamily="49" charset="-120"/>
                <a:ea typeface="全真楷書" pitchFamily="49" charset="-120"/>
              </a:rPr>
              <a:t>Constantly abiding, rapture divine</a:t>
            </a:r>
            <a:endParaRPr lang="zh-TW" altLang="en-US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主總不把我撇棄，慈聲對我說: </a:t>
            </a:r>
            <a:endParaRPr lang="en-US" altLang="zh-TW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latin typeface="全真楷書" pitchFamily="49" charset="-120"/>
                <a:ea typeface="全真楷書" pitchFamily="49" charset="-120"/>
              </a:rPr>
              <a:t>He never leaves me lonely, whispers O so kind:</a:t>
            </a:r>
            <a:endParaRPr lang="zh-TW" altLang="en-US" sz="36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ea typeface="全真楷書" pitchFamily="49" charset="-120"/>
              </a:rPr>
              <a:t>“</a:t>
            </a: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我總不離開你，</a:t>
            </a:r>
            <a:r>
              <a:rPr lang="zh-TW" altLang="en-US" sz="3600" b="1" smtClean="0">
                <a:ea typeface="全真楷書" pitchFamily="49" charset="-120"/>
              </a:rPr>
              <a:t>”</a:t>
            </a:r>
            <a:r>
              <a:rPr lang="zh-TW" altLang="en-US" sz="3600" b="1" smtClean="0">
                <a:latin typeface="全真楷書" pitchFamily="49" charset="-120"/>
                <a:ea typeface="全真楷書" pitchFamily="49" charset="-120"/>
              </a:rPr>
              <a:t>耶穌屬我。</a:t>
            </a:r>
            <a:r>
              <a:rPr lang="zh-TW" altLang="en-US" sz="3600" b="1" smtClean="0">
                <a:ea typeface="新細明體" pitchFamily="18" charset="-120"/>
              </a:rPr>
              <a:t> </a:t>
            </a:r>
            <a:endParaRPr lang="en-US" altLang="zh-TW" sz="3600" b="1" smtClean="0">
              <a:ea typeface="新細明體" pitchFamily="18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smtClean="0">
                <a:ea typeface="新細明體" pitchFamily="18" charset="-120"/>
              </a:rPr>
              <a:t>“I will never leave thee,” Jesus is mine.</a:t>
            </a:r>
            <a:endParaRPr lang="zh-TW" altLang="en-US" sz="3600" b="1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1295400"/>
          </a:xfrm>
        </p:spPr>
        <p:txBody>
          <a:bodyPr/>
          <a:lstStyle/>
          <a:p>
            <a:pPr algn="ctr" eaLnBrk="1" hangingPunct="1"/>
            <a:r>
              <a:rPr lang="en-US" altLang="zh-TW" sz="2400" i="0" smtClean="0">
                <a:ea typeface="新細明體" pitchFamily="18" charset="-120"/>
              </a:rPr>
              <a:t>S358    </a:t>
            </a:r>
            <a:r>
              <a:rPr lang="zh-TW" altLang="en-US" sz="3600" b="1" i="0" smtClean="0">
                <a:ea typeface="全真楷書" pitchFamily="49" charset="-120"/>
              </a:rPr>
              <a:t>有平安在我心</a:t>
            </a:r>
            <a:r>
              <a:rPr lang="zh-TW" altLang="en-US" sz="3600" i="0" smtClean="0">
                <a:ea typeface="新細明體" pitchFamily="18" charset="-120"/>
              </a:rPr>
              <a:t> </a:t>
            </a:r>
            <a:r>
              <a:rPr lang="en-US" altLang="zh-TW" sz="3600" i="0" smtClean="0">
                <a:ea typeface="新細明體" pitchFamily="18" charset="-120"/>
              </a:rPr>
              <a:t/>
            </a:r>
            <a:br>
              <a:rPr lang="en-US" altLang="zh-TW" sz="3600" i="0" smtClean="0">
                <a:ea typeface="新細明體" pitchFamily="18" charset="-120"/>
              </a:rPr>
            </a:br>
            <a:r>
              <a:rPr lang="en-US" altLang="zh-TW" sz="3600" b="1" i="0" smtClean="0">
                <a:ea typeface="全真楷書" pitchFamily="49" charset="-120"/>
              </a:rPr>
              <a:t>Constan</a:t>
            </a:r>
            <a:r>
              <a:rPr lang="en-US" altLang="zh-TW" sz="3600" i="0" smtClean="0">
                <a:ea typeface="全真楷書" pitchFamily="49" charset="-120"/>
              </a:rPr>
              <a:t>tly Abiding </a:t>
            </a:r>
            <a:endParaRPr lang="en-US" sz="3600" i="0" smtClean="0">
              <a:ea typeface="新細明體" pitchFamily="18" charset="-120"/>
            </a:endParaRPr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5105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 pitchFamily="49" charset="-120"/>
                <a:ea typeface="全真楷書" pitchFamily="49" charset="-120"/>
              </a:rPr>
              <a:t>主賜我這珍寶，藏在我心殿中，</a:t>
            </a:r>
            <a:endParaRPr lang="en-US" altLang="zh-TW" sz="36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mtClean="0">
                <a:latin typeface="全真楷書" pitchFamily="49" charset="-120"/>
                <a:ea typeface="全真楷書" pitchFamily="49" charset="-120"/>
              </a:rPr>
              <a:t>This treasure I have in a temple of clay</a:t>
            </a:r>
            <a:endParaRPr lang="zh-TW" altLang="en-US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 pitchFamily="49" charset="-120"/>
                <a:ea typeface="全真楷書" pitchFamily="49" charset="-120"/>
              </a:rPr>
              <a:t>在世寄居平安融融﹔</a:t>
            </a:r>
            <a:endParaRPr lang="en-US" altLang="zh-TW" sz="36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mtClean="0">
                <a:latin typeface="全真楷書" pitchFamily="49" charset="-120"/>
                <a:ea typeface="全真楷書" pitchFamily="49" charset="-120"/>
              </a:rPr>
              <a:t>While here on His footstool I roam</a:t>
            </a:r>
            <a:endParaRPr lang="zh-TW" altLang="en-US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 pitchFamily="49" charset="-120"/>
                <a:ea typeface="全真楷書" pitchFamily="49" charset="-120"/>
              </a:rPr>
              <a:t>將來榮耀大日，主必再來接我，</a:t>
            </a:r>
            <a:endParaRPr lang="en-US" altLang="zh-TW" sz="36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mtClean="0">
                <a:latin typeface="全真楷書" pitchFamily="49" charset="-120"/>
                <a:ea typeface="全真楷書" pitchFamily="49" charset="-120"/>
              </a:rPr>
              <a:t>But He’s coming to take me some glorious day</a:t>
            </a:r>
            <a:endParaRPr lang="zh-TW" altLang="en-US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smtClean="0">
                <a:latin typeface="全真楷書" pitchFamily="49" charset="-120"/>
                <a:ea typeface="全真楷書" pitchFamily="49" charset="-120"/>
              </a:rPr>
              <a:t>回到天上榮美父家中。</a:t>
            </a:r>
            <a:endParaRPr lang="en-US" altLang="zh-TW" sz="36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mtClean="0">
                <a:latin typeface="全真楷書" pitchFamily="49" charset="-120"/>
                <a:ea typeface="全真楷書" pitchFamily="49" charset="-120"/>
              </a:rPr>
              <a:t>Over there to my heavenly home</a:t>
            </a:r>
            <a:endParaRPr lang="zh-TW" altLang="en-US" smtClean="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Designs\Fireball.pot</Template>
  <TotalTime>321</TotalTime>
  <Words>833</Words>
  <Application>Microsoft Office PowerPoint</Application>
  <PresentationFormat>On-screen Show (4:3)</PresentationFormat>
  <Paragraphs>86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Times New Roman</vt:lpstr>
      <vt:lpstr>Arial</vt:lpstr>
      <vt:lpstr>Calibri</vt:lpstr>
      <vt:lpstr>新細明體</vt:lpstr>
      <vt:lpstr>全真楷書</vt:lpstr>
      <vt:lpstr>Fireball</vt:lpstr>
      <vt:lpstr>S358         有平安在我心      Constantly Abiding</vt:lpstr>
      <vt:lpstr>Slide 2</vt:lpstr>
      <vt:lpstr>S358  有平安在我心  Constantly Abiding</vt:lpstr>
      <vt:lpstr>Slide 4</vt:lpstr>
      <vt:lpstr>S358  有平安在我心 Constantly Abiding</vt:lpstr>
      <vt:lpstr>Slide 6</vt:lpstr>
      <vt:lpstr>S358  有平安在我心  Constantly Abiding   3/3</vt:lpstr>
      <vt:lpstr>Slide 8</vt:lpstr>
      <vt:lpstr>S358    有平安在我心  Constantly Abiding </vt:lpstr>
      <vt:lpstr>Slide 10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S358  有平安在我心 1/3</dc:title>
  <dc:creator>DCFC Office</dc:creator>
  <cp:lastModifiedBy>Mingyong Huang</cp:lastModifiedBy>
  <cp:revision>21</cp:revision>
  <cp:lastPrinted>1601-01-01T00:00:00Z</cp:lastPrinted>
  <dcterms:created xsi:type="dcterms:W3CDTF">2003-01-10T20:42:11Z</dcterms:created>
  <dcterms:modified xsi:type="dcterms:W3CDTF">2018-03-26T02:55:04Z</dcterms:modified>
</cp:coreProperties>
</file>