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62" r:id="rId5"/>
    <p:sldId id="261" r:id="rId6"/>
    <p:sldId id="263" r:id="rId7"/>
    <p:sldId id="258" r:id="rId8"/>
    <p:sldId id="264" r:id="rId9"/>
    <p:sldId id="260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00"/>
    <a:srgbClr val="FF9900"/>
    <a:srgbClr val="663300"/>
    <a:srgbClr val="894400"/>
    <a:srgbClr val="A45100"/>
    <a:srgbClr val="B75B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5" d="100"/>
          <a:sy n="105" d="100"/>
        </p:scale>
        <p:origin x="-178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0"/>
          <p:cNvGrpSpPr>
            <a:grpSpLocks/>
          </p:cNvGrpSpPr>
          <p:nvPr/>
        </p:nvGrpSpPr>
        <p:grpSpPr bwMode="auto">
          <a:xfrm>
            <a:off x="457200" y="2363788"/>
            <a:ext cx="8153400" cy="1600200"/>
            <a:chOff x="288" y="1489"/>
            <a:chExt cx="5136" cy="1008"/>
          </a:xfrm>
        </p:grpSpPr>
        <p:sp>
          <p:nvSpPr>
            <p:cNvPr id="5" name="Arc 1026"/>
            <p:cNvSpPr>
              <a:spLocks/>
            </p:cNvSpPr>
            <p:nvPr/>
          </p:nvSpPr>
          <p:spPr bwMode="invGray">
            <a:xfrm>
              <a:off x="3595" y="1489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Arc 1027"/>
            <p:cNvSpPr>
              <a:spLocks/>
            </p:cNvSpPr>
            <p:nvPr/>
          </p:nvSpPr>
          <p:spPr bwMode="invGray">
            <a:xfrm>
              <a:off x="3548" y="1593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Arc 1028"/>
            <p:cNvSpPr>
              <a:spLocks/>
            </p:cNvSpPr>
            <p:nvPr/>
          </p:nvSpPr>
          <p:spPr bwMode="invGray">
            <a:xfrm>
              <a:off x="3521" y="1732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utoShape 1029"/>
            <p:cNvSpPr>
              <a:spLocks noChangeArrowheads="1"/>
            </p:cNvSpPr>
            <p:nvPr/>
          </p:nvSpPr>
          <p:spPr bwMode="invGray">
            <a:xfrm>
              <a:off x="288" y="1940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3079" name="Rectangle 103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447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按一下以編輯母片標題樣式</a:t>
            </a:r>
          </a:p>
        </p:txBody>
      </p:sp>
      <p:sp>
        <p:nvSpPr>
          <p:cNvPr id="3080" name="Rectangle 103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按一下以編輯母片副標題樣式</a:t>
            </a:r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3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74954-73D2-41DD-B582-8AFABBF9B8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9C116-EB7D-4C7C-A676-7B2E4C372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F4544-1C97-4AA5-BFA4-92E5D07F0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58907-533A-44A4-95BC-9A494B7E05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D217F-1104-40D3-91B8-3653A5D5C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B8CD6F-D84B-469E-8010-05B2D46278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96712-861F-424E-A34F-3A5FFEC822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19A6FE-C390-4B89-8DFB-F09FD34E96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BA290-C69B-4130-B172-D746F7534D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1FC14-AA91-42BD-B521-B3775F327D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E8986-6503-49A0-BE8D-12604543F2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6"/>
          <p:cNvGrpSpPr>
            <a:grpSpLocks/>
          </p:cNvGrpSpPr>
          <p:nvPr/>
        </p:nvGrpSpPr>
        <p:grpSpPr bwMode="auto">
          <a:xfrm>
            <a:off x="457200" y="992188"/>
            <a:ext cx="8153400" cy="1600200"/>
            <a:chOff x="288" y="625"/>
            <a:chExt cx="5136" cy="1008"/>
          </a:xfrm>
        </p:grpSpPr>
        <p:sp>
          <p:nvSpPr>
            <p:cNvPr id="2" name="Arc 2"/>
            <p:cNvSpPr>
              <a:spLocks/>
            </p:cNvSpPr>
            <p:nvPr/>
          </p:nvSpPr>
          <p:spPr bwMode="invGray">
            <a:xfrm>
              <a:off x="3595" y="625"/>
              <a:ext cx="1829" cy="1008"/>
            </a:xfrm>
            <a:custGeom>
              <a:avLst/>
              <a:gdLst>
                <a:gd name="G0" fmla="+- 312 0 0"/>
                <a:gd name="G1" fmla="+- 21600 0 0"/>
                <a:gd name="G2" fmla="+- 21600 0 0"/>
                <a:gd name="T0" fmla="*/ 300 w 21912"/>
                <a:gd name="T1" fmla="*/ 0 h 43200"/>
                <a:gd name="T2" fmla="*/ 0 w 21912"/>
                <a:gd name="T3" fmla="*/ 43198 h 43200"/>
                <a:gd name="T4" fmla="*/ 312 w 21912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12" h="43200" fill="none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</a:path>
                <a:path w="21912" h="43200" stroke="0" extrusionOk="0">
                  <a:moveTo>
                    <a:pt x="300" y="0"/>
                  </a:moveTo>
                  <a:cubicBezTo>
                    <a:pt x="304" y="0"/>
                    <a:pt x="308" y="-1"/>
                    <a:pt x="312" y="0"/>
                  </a:cubicBezTo>
                  <a:cubicBezTo>
                    <a:pt x="12241" y="0"/>
                    <a:pt x="21912" y="9670"/>
                    <a:pt x="21912" y="21600"/>
                  </a:cubicBezTo>
                  <a:cubicBezTo>
                    <a:pt x="21912" y="33529"/>
                    <a:pt x="12241" y="43200"/>
                    <a:pt x="312" y="43200"/>
                  </a:cubicBezTo>
                  <a:cubicBezTo>
                    <a:pt x="207" y="43200"/>
                    <a:pt x="103" y="43199"/>
                    <a:pt x="0" y="43197"/>
                  </a:cubicBezTo>
                  <a:lnTo>
                    <a:pt x="312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6633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" name="Arc 3"/>
            <p:cNvSpPr>
              <a:spLocks/>
            </p:cNvSpPr>
            <p:nvPr/>
          </p:nvSpPr>
          <p:spPr bwMode="invGray">
            <a:xfrm>
              <a:off x="3548" y="729"/>
              <a:ext cx="1831" cy="800"/>
            </a:xfrm>
            <a:custGeom>
              <a:avLst/>
              <a:gdLst>
                <a:gd name="G0" fmla="+- 324 0 0"/>
                <a:gd name="G1" fmla="+- 21600 0 0"/>
                <a:gd name="G2" fmla="+- 21600 0 0"/>
                <a:gd name="T0" fmla="*/ 312 w 21924"/>
                <a:gd name="T1" fmla="*/ 0 h 43200"/>
                <a:gd name="T2" fmla="*/ 0 w 21924"/>
                <a:gd name="T3" fmla="*/ 43198 h 43200"/>
                <a:gd name="T4" fmla="*/ 324 w 21924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4" h="43200" fill="none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</a:path>
                <a:path w="21924" h="43200" stroke="0" extrusionOk="0">
                  <a:moveTo>
                    <a:pt x="312" y="0"/>
                  </a:moveTo>
                  <a:cubicBezTo>
                    <a:pt x="316" y="0"/>
                    <a:pt x="320" y="-1"/>
                    <a:pt x="324" y="0"/>
                  </a:cubicBezTo>
                  <a:cubicBezTo>
                    <a:pt x="12253" y="0"/>
                    <a:pt x="21924" y="9670"/>
                    <a:pt x="21924" y="21600"/>
                  </a:cubicBezTo>
                  <a:cubicBezTo>
                    <a:pt x="21924" y="33529"/>
                    <a:pt x="12253" y="43200"/>
                    <a:pt x="324" y="43200"/>
                  </a:cubicBezTo>
                  <a:cubicBezTo>
                    <a:pt x="215" y="43200"/>
                    <a:pt x="107" y="43199"/>
                    <a:pt x="0" y="43197"/>
                  </a:cubicBezTo>
                  <a:lnTo>
                    <a:pt x="324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8944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" name="Arc 4"/>
            <p:cNvSpPr>
              <a:spLocks/>
            </p:cNvSpPr>
            <p:nvPr/>
          </p:nvSpPr>
          <p:spPr bwMode="invGray">
            <a:xfrm>
              <a:off x="3521" y="868"/>
              <a:ext cx="1830" cy="522"/>
            </a:xfrm>
            <a:custGeom>
              <a:avLst/>
              <a:gdLst>
                <a:gd name="G0" fmla="+- 325 0 0"/>
                <a:gd name="G1" fmla="+- 21600 0 0"/>
                <a:gd name="G2" fmla="+- 21600 0 0"/>
                <a:gd name="T0" fmla="*/ 313 w 21925"/>
                <a:gd name="T1" fmla="*/ 0 h 43200"/>
                <a:gd name="T2" fmla="*/ 0 w 21925"/>
                <a:gd name="T3" fmla="*/ 43198 h 43200"/>
                <a:gd name="T4" fmla="*/ 325 w 21925"/>
                <a:gd name="T5" fmla="*/ 21600 h 43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925" h="43200" fill="none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</a:path>
                <a:path w="21925" h="43200" stroke="0" extrusionOk="0">
                  <a:moveTo>
                    <a:pt x="313" y="0"/>
                  </a:moveTo>
                  <a:cubicBezTo>
                    <a:pt x="317" y="0"/>
                    <a:pt x="321" y="-1"/>
                    <a:pt x="325" y="0"/>
                  </a:cubicBezTo>
                  <a:cubicBezTo>
                    <a:pt x="12254" y="0"/>
                    <a:pt x="21925" y="9670"/>
                    <a:pt x="21925" y="21600"/>
                  </a:cubicBezTo>
                  <a:cubicBezTo>
                    <a:pt x="21925" y="33529"/>
                    <a:pt x="12254" y="43200"/>
                    <a:pt x="325" y="43200"/>
                  </a:cubicBezTo>
                  <a:cubicBezTo>
                    <a:pt x="216" y="43200"/>
                    <a:pt x="108" y="43199"/>
                    <a:pt x="0" y="43197"/>
                  </a:cubicBezTo>
                  <a:lnTo>
                    <a:pt x="325" y="2160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B75B00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" name="AutoShape 5"/>
            <p:cNvSpPr>
              <a:spLocks noChangeArrowheads="1"/>
            </p:cNvSpPr>
            <p:nvPr/>
          </p:nvSpPr>
          <p:spPr bwMode="invGray">
            <a:xfrm>
              <a:off x="288" y="1076"/>
              <a:ext cx="4988" cy="104"/>
            </a:xfrm>
            <a:prstGeom prst="roundRect">
              <a:avLst>
                <a:gd name="adj" fmla="val 49995"/>
              </a:avLst>
            </a:prstGeom>
            <a:gradFill rotWithShape="0">
              <a:gsLst>
                <a:gs pos="0">
                  <a:srgbClr val="000000"/>
                </a:gs>
                <a:gs pos="20000">
                  <a:srgbClr val="000040"/>
                </a:gs>
                <a:gs pos="50000">
                  <a:srgbClr val="400040"/>
                </a:gs>
                <a:gs pos="75000">
                  <a:srgbClr val="8F0040"/>
                </a:gs>
                <a:gs pos="89999">
                  <a:srgbClr val="F27300"/>
                </a:gs>
                <a:gs pos="100000">
                  <a:srgbClr val="FFBF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按一下以編輯母片標題樣式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0574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按一下以編輯母片</a:t>
            </a:r>
          </a:p>
          <a:p>
            <a:pPr lvl="1"/>
            <a:r>
              <a:rPr lang="en-US" smtClean="0"/>
              <a:t>第二層</a:t>
            </a:r>
          </a:p>
          <a:p>
            <a:pPr lvl="2"/>
            <a:r>
              <a:rPr lang="en-US" smtClean="0"/>
              <a:t>第三層</a:t>
            </a:r>
          </a:p>
          <a:p>
            <a:pPr lvl="3"/>
            <a:r>
              <a:rPr lang="en-US" smtClean="0"/>
              <a:t>第四層</a:t>
            </a:r>
          </a:p>
          <a:p>
            <a:pPr lvl="4"/>
            <a:r>
              <a:rPr lang="en-US" smtClean="0"/>
              <a:t>第五層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F99DE782-9E9F-402E-A733-C49D5C562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algn="ctr" eaLnBrk="1" hangingPunct="1"/>
            <a:r>
              <a:rPr lang="en-US" altLang="zh-TW" sz="2400" i="0" smtClean="0">
                <a:ea typeface="新細明體" pitchFamily="18" charset="-120"/>
              </a:rPr>
              <a:t>S358         </a:t>
            </a:r>
            <a:r>
              <a:rPr lang="zh-TW" altLang="en-US" sz="3600" b="1" i="0" smtClean="0">
                <a:ea typeface="全真楷書" pitchFamily="49" charset="-120"/>
              </a:rPr>
              <a:t>有平安在我心</a:t>
            </a:r>
            <a:r>
              <a:rPr lang="en-US" altLang="zh-TW" sz="3600" b="1" i="0" smtClean="0">
                <a:ea typeface="全真楷書" pitchFamily="49" charset="-120"/>
              </a:rPr>
              <a:t/>
            </a:r>
            <a:br>
              <a:rPr lang="en-US" altLang="zh-TW" sz="3600" b="1" i="0" smtClean="0">
                <a:ea typeface="全真楷書" pitchFamily="49" charset="-120"/>
              </a:rPr>
            </a:br>
            <a:r>
              <a:rPr lang="en-US" altLang="zh-TW" sz="3600" b="1" i="0" smtClean="0">
                <a:ea typeface="全真楷書" pitchFamily="49" charset="-120"/>
              </a:rPr>
              <a:t>     </a:t>
            </a:r>
            <a:r>
              <a:rPr lang="en-US" altLang="zh-TW" sz="3600" i="0" smtClean="0">
                <a:ea typeface="全真楷書" pitchFamily="49" charset="-120"/>
              </a:rPr>
              <a:t>Constantly Abiding</a:t>
            </a:r>
            <a:endParaRPr lang="en-US" sz="3600" i="0" smtClean="0">
              <a:ea typeface="新細明體" pitchFamily="18" charset="-12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791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有平安在我心，非世界所能賜，</a:t>
            </a:r>
            <a:endParaRPr lang="en-US" altLang="zh-TW" sz="36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mtClean="0">
                <a:latin typeface="全真楷書" pitchFamily="49" charset="-120"/>
                <a:ea typeface="全真楷書" pitchFamily="49" charset="-120"/>
              </a:rPr>
              <a:t>There’s a peace in my heart that the world never gave,</a:t>
            </a:r>
            <a:endParaRPr lang="zh-TW" altLang="en-US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這平安無人能奪去﹔</a:t>
            </a:r>
            <a:endParaRPr lang="en-US" altLang="zh-TW" sz="36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mtClean="0">
                <a:latin typeface="全真楷書" pitchFamily="49" charset="-120"/>
                <a:ea typeface="全真楷書" pitchFamily="49" charset="-120"/>
              </a:rPr>
              <a:t>A peace it can not take a way</a:t>
            </a:r>
            <a:endParaRPr lang="zh-TW" altLang="en-US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雖試煉與艱難，如雲四面環繞，</a:t>
            </a:r>
            <a:endParaRPr lang="en-US" altLang="zh-TW" sz="36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mtClean="0">
                <a:latin typeface="全真楷書" pitchFamily="49" charset="-120"/>
                <a:ea typeface="全真楷書" pitchFamily="49" charset="-120"/>
              </a:rPr>
              <a:t>Tho’ the trials of life may surround like a cloud</a:t>
            </a:r>
            <a:endParaRPr lang="zh-TW" altLang="en-US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我心裏永遠有這平安。</a:t>
            </a:r>
            <a:endParaRPr lang="en-US" altLang="zh-TW" sz="36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mtClean="0">
                <a:latin typeface="全真楷書" pitchFamily="49" charset="-120"/>
                <a:ea typeface="全真楷書" pitchFamily="49" charset="-120"/>
              </a:rPr>
              <a:t>I’ve a peace that has come there to stay</a:t>
            </a:r>
            <a:endParaRPr lang="zh-TW" altLang="en-US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ea typeface="新細明體" pitchFamily="18" charset="-120"/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6038"/>
          </a:xfrm>
        </p:spPr>
        <p:txBody>
          <a:bodyPr/>
          <a:lstStyle/>
          <a:p>
            <a:pPr algn="ctr" eaLnBrk="1" hangingPunct="1"/>
            <a:endParaRPr lang="en-US" sz="2400" i="0" smtClean="0">
              <a:ea typeface="新細明體" pitchFamily="18" charset="-12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10600" cy="6324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永遠在我心裏, 耶穌屬我: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latin typeface="全真楷書" pitchFamily="49" charset="-120"/>
                <a:ea typeface="全真楷書" pitchFamily="49" charset="-120"/>
              </a:rPr>
              <a:t>Constantly abiding, Jesus is mine;</a:t>
            </a:r>
            <a:endParaRPr lang="zh-TW" altLang="en-US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永遠在我心裏，無限快樂﹔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latin typeface="全真楷書" pitchFamily="49" charset="-120"/>
                <a:ea typeface="全真楷書" pitchFamily="49" charset="-120"/>
              </a:rPr>
              <a:t>Constantly abiding, rapture divine</a:t>
            </a:r>
            <a:endParaRPr lang="zh-TW" altLang="en-US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主總不把我撇棄，慈聲對我說: 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latin typeface="全真楷書" pitchFamily="49" charset="-120"/>
                <a:ea typeface="全真楷書" pitchFamily="49" charset="-120"/>
              </a:rPr>
              <a:t>He never leaves me lonely, whispers O so kind:</a:t>
            </a:r>
            <a:endParaRPr lang="zh-TW" altLang="en-US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ea typeface="全真楷書" pitchFamily="49" charset="-120"/>
              </a:rPr>
              <a:t>“</a:t>
            </a: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我總不離開你，</a:t>
            </a:r>
            <a:r>
              <a:rPr lang="zh-TW" altLang="en-US" sz="3600" b="1" smtClean="0">
                <a:ea typeface="全真楷書" pitchFamily="49" charset="-120"/>
              </a:rPr>
              <a:t>”</a:t>
            </a: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耶穌屬我。</a:t>
            </a:r>
            <a:r>
              <a:rPr lang="zh-TW" altLang="en-US" sz="3600" b="1" smtClean="0">
                <a:ea typeface="新細明體" pitchFamily="18" charset="-120"/>
              </a:rPr>
              <a:t> </a:t>
            </a:r>
            <a:endParaRPr lang="en-US" altLang="zh-TW" sz="3600" b="1" smtClean="0">
              <a:ea typeface="新細明體" pitchFamily="18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ea typeface="新細明體" pitchFamily="18" charset="-120"/>
              </a:rPr>
              <a:t>“I will never leave thee,” Jesus is mine.</a:t>
            </a:r>
            <a:endParaRPr lang="zh-TW" altLang="en-US" sz="3600" b="1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6038"/>
          </a:xfrm>
        </p:spPr>
        <p:txBody>
          <a:bodyPr/>
          <a:lstStyle/>
          <a:p>
            <a:pPr algn="ctr" eaLnBrk="1" hangingPunct="1"/>
            <a:endParaRPr lang="en-US" sz="2400" i="0" smtClean="0">
              <a:ea typeface="新細明體" pitchFamily="18" charset="-12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10600" cy="6324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永遠在我心裏, 耶穌屬我: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latin typeface="全真楷書" pitchFamily="49" charset="-120"/>
                <a:ea typeface="全真楷書" pitchFamily="49" charset="-120"/>
              </a:rPr>
              <a:t>Constantly abiding, Jesus is mine;</a:t>
            </a:r>
            <a:endParaRPr lang="zh-TW" altLang="en-US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永遠在我心裏，無限快樂﹔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latin typeface="全真楷書" pitchFamily="49" charset="-120"/>
                <a:ea typeface="全真楷書" pitchFamily="49" charset="-120"/>
              </a:rPr>
              <a:t>Constantly abiding, rapture divine</a:t>
            </a:r>
            <a:endParaRPr lang="zh-TW" altLang="en-US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主總不把我撇棄，慈聲對我說: 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latin typeface="全真楷書" pitchFamily="49" charset="-120"/>
                <a:ea typeface="全真楷書" pitchFamily="49" charset="-120"/>
              </a:rPr>
              <a:t>He never leaves me lonely, whispers O so kind:</a:t>
            </a:r>
            <a:endParaRPr lang="zh-TW" altLang="en-US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ea typeface="全真楷書" pitchFamily="49" charset="-120"/>
              </a:rPr>
              <a:t>“</a:t>
            </a: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我總不離開你，</a:t>
            </a:r>
            <a:r>
              <a:rPr lang="zh-TW" altLang="en-US" sz="3600" b="1" smtClean="0">
                <a:ea typeface="全真楷書" pitchFamily="49" charset="-120"/>
              </a:rPr>
              <a:t>”</a:t>
            </a: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耶穌屬我。</a:t>
            </a:r>
            <a:r>
              <a:rPr lang="zh-TW" altLang="en-US" sz="3600" b="1" smtClean="0">
                <a:ea typeface="新細明體" pitchFamily="18" charset="-120"/>
              </a:rPr>
              <a:t> </a:t>
            </a:r>
            <a:endParaRPr lang="en-US" altLang="zh-TW" sz="3600" b="1" smtClean="0">
              <a:ea typeface="新細明體" pitchFamily="18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ea typeface="新細明體" pitchFamily="18" charset="-120"/>
              </a:rPr>
              <a:t>“I will never leave thee,” Jesus is mine.</a:t>
            </a:r>
            <a:endParaRPr lang="zh-TW" altLang="en-US" sz="3600" b="1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algn="ctr" eaLnBrk="1" hangingPunct="1"/>
            <a:r>
              <a:rPr lang="en-US" altLang="zh-TW" sz="2400" i="0" smtClean="0">
                <a:ea typeface="新細明體" pitchFamily="18" charset="-120"/>
              </a:rPr>
              <a:t>S358 </a:t>
            </a:r>
            <a:r>
              <a:rPr lang="en-US" altLang="zh-TW" sz="5400" i="0" smtClean="0">
                <a:ea typeface="新細明體" pitchFamily="18" charset="-120"/>
              </a:rPr>
              <a:t> </a:t>
            </a:r>
            <a:r>
              <a:rPr lang="zh-TW" altLang="en-US" sz="3600" i="0" smtClean="0">
                <a:ea typeface="全真楷書" pitchFamily="49" charset="-120"/>
              </a:rPr>
              <a:t>有平安在我心</a:t>
            </a:r>
            <a:r>
              <a:rPr lang="zh-TW" altLang="en-US" sz="5400" i="0" smtClean="0">
                <a:ea typeface="新細明體" pitchFamily="18" charset="-120"/>
              </a:rPr>
              <a:t> </a:t>
            </a:r>
            <a:r>
              <a:rPr lang="en-US" altLang="zh-TW" sz="5400" i="0" smtClean="0">
                <a:ea typeface="新細明體" pitchFamily="18" charset="-120"/>
              </a:rPr>
              <a:t/>
            </a:r>
            <a:br>
              <a:rPr lang="en-US" altLang="zh-TW" sz="5400" i="0" smtClean="0">
                <a:ea typeface="新細明體" pitchFamily="18" charset="-120"/>
              </a:rPr>
            </a:br>
            <a:r>
              <a:rPr lang="en-US" altLang="zh-TW" sz="3600" i="0" smtClean="0">
                <a:ea typeface="全真楷書" pitchFamily="49" charset="-120"/>
              </a:rPr>
              <a:t>Constantly Abiding</a:t>
            </a:r>
            <a:endParaRPr lang="zh-TW" altLang="en-US" sz="3600" i="0" smtClean="0">
              <a:ea typeface="新細明體" pitchFamily="18" charset="-12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8839200" cy="5410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當這甜美平安，充滿在我心中，</a:t>
            </a:r>
            <a:endParaRPr lang="en-US" altLang="zh-TW" sz="36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mtClean="0">
                <a:latin typeface="全真楷書" pitchFamily="49" charset="-120"/>
                <a:ea typeface="全真楷書" pitchFamily="49" charset="-120"/>
              </a:rPr>
              <a:t>All the world seemed to sing of a Savior and King</a:t>
            </a:r>
            <a:endParaRPr lang="zh-TW" altLang="en-US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普世似向我主歌頌﹔</a:t>
            </a:r>
            <a:endParaRPr lang="en-US" altLang="zh-TW" sz="36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mtClean="0">
                <a:latin typeface="全真楷書" pitchFamily="49" charset="-120"/>
                <a:ea typeface="全真楷書" pitchFamily="49" charset="-120"/>
              </a:rPr>
              <a:t>When peace sweetly came to my heart</a:t>
            </a:r>
            <a:endParaRPr lang="zh-TW" altLang="en-US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黑暗頓成光明，愁苦全失影蹤，</a:t>
            </a:r>
            <a:endParaRPr lang="en-US" altLang="zh-TW" sz="36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mtClean="0">
                <a:latin typeface="全真楷書" pitchFamily="49" charset="-120"/>
                <a:ea typeface="全真楷書" pitchFamily="49" charset="-120"/>
              </a:rPr>
              <a:t>Troubles all fled away and my night turned to day.</a:t>
            </a:r>
            <a:endParaRPr lang="zh-TW" altLang="en-US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萬福主耶穌何等光榮。</a:t>
            </a:r>
            <a:endParaRPr lang="en-US" altLang="zh-TW" sz="36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smtClean="0">
                <a:latin typeface="全真楷書" pitchFamily="49" charset="-120"/>
                <a:ea typeface="全真楷書" pitchFamily="49" charset="-120"/>
              </a:rPr>
              <a:t>Blessed Jesus, how glorious Thou art!</a:t>
            </a:r>
            <a:endParaRPr lang="zh-TW" altLang="en-US" sz="3600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6038"/>
          </a:xfrm>
        </p:spPr>
        <p:txBody>
          <a:bodyPr/>
          <a:lstStyle/>
          <a:p>
            <a:pPr algn="ctr" eaLnBrk="1" hangingPunct="1"/>
            <a:endParaRPr lang="en-US" sz="2400" i="0" smtClean="0">
              <a:ea typeface="新細明體" pitchFamily="18" charset="-12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10600" cy="6324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永遠在我心裏, 耶穌屬我: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latin typeface="全真楷書" pitchFamily="49" charset="-120"/>
                <a:ea typeface="全真楷書" pitchFamily="49" charset="-120"/>
              </a:rPr>
              <a:t>Constantly abiding, Jesus is mine;</a:t>
            </a:r>
            <a:endParaRPr lang="zh-TW" altLang="en-US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永遠在我心裏，無限快樂﹔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latin typeface="全真楷書" pitchFamily="49" charset="-120"/>
                <a:ea typeface="全真楷書" pitchFamily="49" charset="-120"/>
              </a:rPr>
              <a:t>Constantly abiding, rapture divine</a:t>
            </a:r>
            <a:endParaRPr lang="zh-TW" altLang="en-US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主總不把我撇棄，慈聲對我說: 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latin typeface="全真楷書" pitchFamily="49" charset="-120"/>
                <a:ea typeface="全真楷書" pitchFamily="49" charset="-120"/>
              </a:rPr>
              <a:t>He never leaves me lonely, whispers O so kind:</a:t>
            </a:r>
            <a:endParaRPr lang="zh-TW" altLang="en-US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ea typeface="全真楷書" pitchFamily="49" charset="-120"/>
              </a:rPr>
              <a:t>“</a:t>
            </a: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我總不離開你，</a:t>
            </a:r>
            <a:r>
              <a:rPr lang="zh-TW" altLang="en-US" sz="3600" b="1" smtClean="0">
                <a:ea typeface="全真楷書" pitchFamily="49" charset="-120"/>
              </a:rPr>
              <a:t>”</a:t>
            </a: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耶穌屬我。</a:t>
            </a:r>
            <a:r>
              <a:rPr lang="zh-TW" altLang="en-US" sz="3600" b="1" smtClean="0">
                <a:ea typeface="新細明體" pitchFamily="18" charset="-120"/>
              </a:rPr>
              <a:t> </a:t>
            </a:r>
            <a:endParaRPr lang="en-US" altLang="zh-TW" sz="3600" b="1" smtClean="0">
              <a:ea typeface="新細明體" pitchFamily="18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ea typeface="新細明體" pitchFamily="18" charset="-120"/>
              </a:rPr>
              <a:t>“I will never leave thee,” Jesus is mine.</a:t>
            </a:r>
            <a:endParaRPr lang="zh-TW" altLang="en-US" sz="3600" b="1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229600" cy="1066800"/>
          </a:xfrm>
        </p:spPr>
        <p:txBody>
          <a:bodyPr/>
          <a:lstStyle/>
          <a:p>
            <a:pPr algn="ctr" eaLnBrk="1" hangingPunct="1"/>
            <a:r>
              <a:rPr lang="en-US" altLang="zh-TW" sz="2400" i="0" smtClean="0">
                <a:ea typeface="新細明體" pitchFamily="18" charset="-120"/>
              </a:rPr>
              <a:t>S358 </a:t>
            </a:r>
            <a:r>
              <a:rPr lang="en-US" altLang="zh-TW" sz="5400" i="0" smtClean="0">
                <a:ea typeface="新細明體" pitchFamily="18" charset="-120"/>
              </a:rPr>
              <a:t> </a:t>
            </a:r>
            <a:r>
              <a:rPr lang="zh-TW" altLang="en-US" sz="4000" b="1" i="0" smtClean="0">
                <a:ea typeface="全真楷書" pitchFamily="49" charset="-120"/>
              </a:rPr>
              <a:t>有平安在我心</a:t>
            </a:r>
            <a:r>
              <a:rPr lang="en-US" altLang="zh-TW" sz="4000" b="1" i="0" smtClean="0">
                <a:ea typeface="全真楷書" pitchFamily="49" charset="-120"/>
              </a:rPr>
              <a:t/>
            </a:r>
            <a:br>
              <a:rPr lang="en-US" altLang="zh-TW" sz="4000" b="1" i="0" smtClean="0">
                <a:ea typeface="全真楷書" pitchFamily="49" charset="-120"/>
              </a:rPr>
            </a:br>
            <a:r>
              <a:rPr lang="en-US" altLang="zh-TW" sz="4000" b="1" i="0" smtClean="0">
                <a:ea typeface="全真楷書" pitchFamily="49" charset="-120"/>
              </a:rPr>
              <a:t>Constan</a:t>
            </a:r>
            <a:r>
              <a:rPr lang="en-US" altLang="zh-TW" sz="4000" i="0" smtClean="0">
                <a:ea typeface="全真楷書" pitchFamily="49" charset="-120"/>
              </a:rPr>
              <a:t>tly Abiding</a:t>
            </a:r>
            <a:endParaRPr lang="en-US" sz="2400" i="0" smtClean="0">
              <a:ea typeface="新細明體" pitchFamily="18" charset="-12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5105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當這甜美平安，充滿在我心中，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普世似向我主歌頌﹔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黑暗頓成光明，愁苦全失影蹤，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萬福主耶穌何等光榮。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永遠在我心裏, 耶穌屬我: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永遠在我心裏，無限快樂﹔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主總不把我撇棄，慈聲對我說: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 </a:t>
            </a:r>
            <a:r>
              <a:rPr lang="zh-TW" altLang="en-US" sz="3600" smtClean="0">
                <a:ea typeface="全真楷書" pitchFamily="49" charset="-120"/>
              </a:rPr>
              <a:t>“</a:t>
            </a: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我總不離開你，</a:t>
            </a:r>
            <a:r>
              <a:rPr lang="zh-TW" altLang="en-US" sz="3600" smtClean="0">
                <a:ea typeface="全真楷書" pitchFamily="49" charset="-120"/>
              </a:rPr>
              <a:t>”</a:t>
            </a: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耶穌屬我。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6038"/>
          </a:xfrm>
        </p:spPr>
        <p:txBody>
          <a:bodyPr/>
          <a:lstStyle/>
          <a:p>
            <a:pPr algn="ctr" eaLnBrk="1" hangingPunct="1"/>
            <a:endParaRPr lang="en-US" sz="2400" i="0" smtClean="0">
              <a:ea typeface="新細明體" pitchFamily="18" charset="-12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10600" cy="6324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永遠在我心裏, 耶穌屬我: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latin typeface="全真楷書" pitchFamily="49" charset="-120"/>
                <a:ea typeface="全真楷書" pitchFamily="49" charset="-120"/>
              </a:rPr>
              <a:t>Constantly abiding, Jesus is mine;</a:t>
            </a:r>
            <a:endParaRPr lang="zh-TW" altLang="en-US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永遠在我心裏，無限快樂﹔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latin typeface="全真楷書" pitchFamily="49" charset="-120"/>
                <a:ea typeface="全真楷書" pitchFamily="49" charset="-120"/>
              </a:rPr>
              <a:t>Constantly abiding, rapture divine</a:t>
            </a:r>
            <a:endParaRPr lang="zh-TW" altLang="en-US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主總不把我撇棄，慈聲對我說: 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latin typeface="全真楷書" pitchFamily="49" charset="-120"/>
                <a:ea typeface="全真楷書" pitchFamily="49" charset="-120"/>
              </a:rPr>
              <a:t>He never leaves me lonely, whispers O so kind:</a:t>
            </a:r>
            <a:endParaRPr lang="zh-TW" altLang="en-US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ea typeface="全真楷書" pitchFamily="49" charset="-120"/>
              </a:rPr>
              <a:t>“</a:t>
            </a: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我總不離開你，</a:t>
            </a:r>
            <a:r>
              <a:rPr lang="zh-TW" altLang="en-US" sz="3600" b="1" smtClean="0">
                <a:ea typeface="全真楷書" pitchFamily="49" charset="-120"/>
              </a:rPr>
              <a:t>”</a:t>
            </a: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耶穌屬我。</a:t>
            </a:r>
            <a:r>
              <a:rPr lang="zh-TW" altLang="en-US" sz="3600" b="1" smtClean="0">
                <a:ea typeface="新細明體" pitchFamily="18" charset="-120"/>
              </a:rPr>
              <a:t> </a:t>
            </a:r>
            <a:endParaRPr lang="en-US" altLang="zh-TW" sz="3600" b="1" smtClean="0">
              <a:ea typeface="新細明體" pitchFamily="18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ea typeface="新細明體" pitchFamily="18" charset="-120"/>
              </a:rPr>
              <a:t>“I will never leave thee,” Jesus is mine.</a:t>
            </a:r>
            <a:endParaRPr lang="zh-TW" altLang="en-US" sz="3600" b="1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686800" cy="1295400"/>
          </a:xfrm>
        </p:spPr>
        <p:txBody>
          <a:bodyPr/>
          <a:lstStyle/>
          <a:p>
            <a:pPr algn="ctr" eaLnBrk="1" hangingPunct="1"/>
            <a:r>
              <a:rPr lang="en-US" altLang="zh-TW" sz="2400" i="0" smtClean="0">
                <a:ea typeface="新細明體" pitchFamily="18" charset="-120"/>
              </a:rPr>
              <a:t>S358 </a:t>
            </a:r>
            <a:r>
              <a:rPr lang="en-US" altLang="zh-TW" sz="5400" i="0" smtClean="0">
                <a:ea typeface="新細明體" pitchFamily="18" charset="-120"/>
              </a:rPr>
              <a:t> </a:t>
            </a:r>
            <a:r>
              <a:rPr lang="zh-TW" altLang="en-US" sz="4000" b="1" i="0" smtClean="0">
                <a:ea typeface="全真楷書" pitchFamily="49" charset="-120"/>
              </a:rPr>
              <a:t>有平安在我心</a:t>
            </a:r>
            <a:r>
              <a:rPr lang="zh-TW" altLang="en-US" sz="5400" i="0" smtClean="0">
                <a:ea typeface="新細明體" pitchFamily="18" charset="-120"/>
              </a:rPr>
              <a:t> </a:t>
            </a:r>
            <a:r>
              <a:rPr lang="en-US" altLang="zh-TW" sz="5400" i="0" smtClean="0">
                <a:ea typeface="新細明體" pitchFamily="18" charset="-120"/>
              </a:rPr>
              <a:t/>
            </a:r>
            <a:br>
              <a:rPr lang="en-US" altLang="zh-TW" sz="5400" i="0" smtClean="0">
                <a:ea typeface="新細明體" pitchFamily="18" charset="-120"/>
              </a:rPr>
            </a:br>
            <a:r>
              <a:rPr lang="en-US" altLang="zh-TW" sz="4000" b="1" i="0" smtClean="0">
                <a:ea typeface="全真楷書" pitchFamily="49" charset="-120"/>
              </a:rPr>
              <a:t>Constan</a:t>
            </a:r>
            <a:r>
              <a:rPr lang="en-US" altLang="zh-TW" sz="4000" i="0" smtClean="0">
                <a:ea typeface="全真楷書" pitchFamily="49" charset="-120"/>
              </a:rPr>
              <a:t>tly Abiding   </a:t>
            </a:r>
            <a:r>
              <a:rPr lang="zh-TW" altLang="en-US" sz="2400" i="0" smtClean="0">
                <a:ea typeface="新細明體" pitchFamily="18" charset="-120"/>
              </a:rPr>
              <a:t>3/3</a:t>
            </a:r>
            <a:endParaRPr lang="en-US" sz="2400" i="0" smtClean="0">
              <a:ea typeface="新細明體" pitchFamily="18" charset="-120"/>
            </a:endParaRPr>
          </a:p>
        </p:txBody>
      </p:sp>
      <p:sp>
        <p:nvSpPr>
          <p:cNvPr id="9219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534400" cy="5334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主賜我這珍寶，藏在我心殿中，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楷書" pitchFamily="49" charset="-120"/>
                <a:ea typeface="全真楷書" pitchFamily="49" charset="-120"/>
              </a:rPr>
              <a:t>This treasure, I have in a temple of clay</a:t>
            </a:r>
            <a:endParaRPr lang="zh-TW" altLang="en-US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在世寄居平安融融﹔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楷書" pitchFamily="49" charset="-120"/>
                <a:ea typeface="全真楷書" pitchFamily="49" charset="-120"/>
              </a:rPr>
              <a:t>While here on His foot-stool I roam</a:t>
            </a:r>
            <a:endParaRPr lang="zh-TW" altLang="en-US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將來榮耀大日，主必再來接我，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楷書" pitchFamily="49" charset="-120"/>
                <a:ea typeface="全真楷書" pitchFamily="49" charset="-120"/>
              </a:rPr>
              <a:t>But He’s coming to take me some glorious day</a:t>
            </a:r>
            <a:endParaRPr lang="zh-TW" altLang="en-US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回到天上榮美父家中。  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b="1" smtClean="0">
                <a:latin typeface="全真楷書" pitchFamily="49" charset="-120"/>
                <a:ea typeface="全真楷書" pitchFamily="49" charset="-120"/>
              </a:rPr>
              <a:t>Over there to my heavenly home.</a:t>
            </a:r>
            <a:endParaRPr lang="zh-TW" altLang="en-US" b="1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46038"/>
          </a:xfrm>
        </p:spPr>
        <p:txBody>
          <a:bodyPr/>
          <a:lstStyle/>
          <a:p>
            <a:pPr algn="ctr" eaLnBrk="1" hangingPunct="1"/>
            <a:endParaRPr lang="en-US" sz="2400" i="0" smtClean="0">
              <a:ea typeface="新細明體" pitchFamily="18" charset="-12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"/>
            <a:ext cx="8610600" cy="63246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永遠在我心裏, 耶穌屬我: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latin typeface="全真楷書" pitchFamily="49" charset="-120"/>
                <a:ea typeface="全真楷書" pitchFamily="49" charset="-120"/>
              </a:rPr>
              <a:t>Constantly abiding, Jesus is mine;</a:t>
            </a:r>
            <a:endParaRPr lang="zh-TW" altLang="en-US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永遠在我心裏，無限快樂﹔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latin typeface="全真楷書" pitchFamily="49" charset="-120"/>
                <a:ea typeface="全真楷書" pitchFamily="49" charset="-120"/>
              </a:rPr>
              <a:t>Constantly abiding, rapture divine</a:t>
            </a:r>
            <a:endParaRPr lang="zh-TW" altLang="en-US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主總不把我撇棄，慈聲對我說: </a:t>
            </a:r>
            <a:endParaRPr lang="en-US" altLang="zh-TW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latin typeface="全真楷書" pitchFamily="49" charset="-120"/>
                <a:ea typeface="全真楷書" pitchFamily="49" charset="-120"/>
              </a:rPr>
              <a:t>He never leaves me lonely, whispers O so kind:</a:t>
            </a:r>
            <a:endParaRPr lang="zh-TW" altLang="en-US" sz="3600" b="1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b="1" smtClean="0">
                <a:ea typeface="全真楷書" pitchFamily="49" charset="-120"/>
              </a:rPr>
              <a:t>“</a:t>
            </a: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我總不離開你，</a:t>
            </a:r>
            <a:r>
              <a:rPr lang="zh-TW" altLang="en-US" sz="3600" b="1" smtClean="0">
                <a:ea typeface="全真楷書" pitchFamily="49" charset="-120"/>
              </a:rPr>
              <a:t>”</a:t>
            </a:r>
            <a:r>
              <a:rPr lang="zh-TW" altLang="en-US" sz="3600" b="1" smtClean="0">
                <a:latin typeface="全真楷書" pitchFamily="49" charset="-120"/>
                <a:ea typeface="全真楷書" pitchFamily="49" charset="-120"/>
              </a:rPr>
              <a:t>耶穌屬我。</a:t>
            </a:r>
            <a:r>
              <a:rPr lang="zh-TW" altLang="en-US" sz="3600" b="1" smtClean="0">
                <a:ea typeface="新細明體" pitchFamily="18" charset="-120"/>
              </a:rPr>
              <a:t> </a:t>
            </a:r>
            <a:endParaRPr lang="en-US" altLang="zh-TW" sz="3600" b="1" smtClean="0">
              <a:ea typeface="新細明體" pitchFamily="18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600" b="1" smtClean="0">
                <a:ea typeface="新細明體" pitchFamily="18" charset="-120"/>
              </a:rPr>
              <a:t>“I will never leave thee,” Jesus is mine.</a:t>
            </a:r>
            <a:endParaRPr lang="zh-TW" altLang="en-US" sz="3600" b="1" smtClean="0"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86800" cy="1295400"/>
          </a:xfrm>
        </p:spPr>
        <p:txBody>
          <a:bodyPr/>
          <a:lstStyle/>
          <a:p>
            <a:pPr algn="ctr" eaLnBrk="1" hangingPunct="1"/>
            <a:r>
              <a:rPr lang="en-US" altLang="zh-TW" sz="2400" i="0" smtClean="0">
                <a:ea typeface="新細明體" pitchFamily="18" charset="-120"/>
              </a:rPr>
              <a:t>S358    </a:t>
            </a:r>
            <a:r>
              <a:rPr lang="zh-TW" altLang="en-US" sz="3600" b="1" i="0" smtClean="0">
                <a:ea typeface="全真楷書" pitchFamily="49" charset="-120"/>
              </a:rPr>
              <a:t>有平安在我心</a:t>
            </a:r>
            <a:r>
              <a:rPr lang="zh-TW" altLang="en-US" sz="3600" i="0" smtClean="0">
                <a:ea typeface="新細明體" pitchFamily="18" charset="-120"/>
              </a:rPr>
              <a:t> </a:t>
            </a:r>
            <a:r>
              <a:rPr lang="en-US" altLang="zh-TW" sz="3600" i="0" smtClean="0">
                <a:ea typeface="新細明體" pitchFamily="18" charset="-120"/>
              </a:rPr>
              <a:t/>
            </a:r>
            <a:br>
              <a:rPr lang="en-US" altLang="zh-TW" sz="3600" i="0" smtClean="0">
                <a:ea typeface="新細明體" pitchFamily="18" charset="-120"/>
              </a:rPr>
            </a:br>
            <a:r>
              <a:rPr lang="en-US" altLang="zh-TW" sz="3600" b="1" i="0" smtClean="0">
                <a:ea typeface="全真楷書" pitchFamily="49" charset="-120"/>
              </a:rPr>
              <a:t>Constan</a:t>
            </a:r>
            <a:r>
              <a:rPr lang="en-US" altLang="zh-TW" sz="3600" i="0" smtClean="0">
                <a:ea typeface="全真楷書" pitchFamily="49" charset="-120"/>
              </a:rPr>
              <a:t>tly Abiding </a:t>
            </a:r>
            <a:endParaRPr lang="en-US" sz="3600" i="0" smtClean="0">
              <a:ea typeface="新細明體" pitchFamily="18" charset="-120"/>
            </a:endParaRPr>
          </a:p>
        </p:txBody>
      </p:sp>
      <p:sp>
        <p:nvSpPr>
          <p:cNvPr id="11267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534400" cy="51054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主賜我這珍寶，藏在我心殿中，</a:t>
            </a:r>
            <a:endParaRPr lang="en-US" altLang="zh-TW" sz="36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mtClean="0">
                <a:latin typeface="全真楷書" pitchFamily="49" charset="-120"/>
                <a:ea typeface="全真楷書" pitchFamily="49" charset="-120"/>
              </a:rPr>
              <a:t>This treasure I have in a temple of clay</a:t>
            </a:r>
            <a:endParaRPr lang="zh-TW" altLang="en-US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在世寄居平安融融﹔</a:t>
            </a:r>
            <a:endParaRPr lang="en-US" altLang="zh-TW" sz="36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mtClean="0">
                <a:latin typeface="全真楷書" pitchFamily="49" charset="-120"/>
                <a:ea typeface="全真楷書" pitchFamily="49" charset="-120"/>
              </a:rPr>
              <a:t>While here on His footstool I roam</a:t>
            </a:r>
            <a:endParaRPr lang="zh-TW" altLang="en-US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將來榮耀大日，主必再來接我，</a:t>
            </a:r>
            <a:endParaRPr lang="en-US" altLang="zh-TW" sz="36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mtClean="0">
                <a:latin typeface="全真楷書" pitchFamily="49" charset="-120"/>
                <a:ea typeface="全真楷書" pitchFamily="49" charset="-120"/>
              </a:rPr>
              <a:t>But He’s coming to take me some glorious day</a:t>
            </a:r>
            <a:endParaRPr lang="zh-TW" altLang="en-US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600" smtClean="0">
                <a:latin typeface="全真楷書" pitchFamily="49" charset="-120"/>
                <a:ea typeface="全真楷書" pitchFamily="49" charset="-120"/>
              </a:rPr>
              <a:t>回到天上榮美父家中。</a:t>
            </a:r>
            <a:endParaRPr lang="en-US" altLang="zh-TW" sz="360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mtClean="0">
                <a:latin typeface="全真楷書" pitchFamily="49" charset="-120"/>
                <a:ea typeface="全真楷書" pitchFamily="49" charset="-120"/>
              </a:rPr>
              <a:t>Over there to my heavenly home</a:t>
            </a:r>
            <a:endParaRPr lang="zh-TW" altLang="en-US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reball">
  <a:themeElements>
    <a:clrScheme name="Fireball 1">
      <a:dk1>
        <a:srgbClr val="5F5F5F"/>
      </a:dk1>
      <a:lt1>
        <a:srgbClr val="FFFFCC"/>
      </a:lt1>
      <a:dk2>
        <a:srgbClr val="000000"/>
      </a:dk2>
      <a:lt2>
        <a:srgbClr val="FFCC66"/>
      </a:lt2>
      <a:accent1>
        <a:srgbClr val="FF9933"/>
      </a:accent1>
      <a:accent2>
        <a:srgbClr val="CC0066"/>
      </a:accent2>
      <a:accent3>
        <a:srgbClr val="AAAAAA"/>
      </a:accent3>
      <a:accent4>
        <a:srgbClr val="DADAAE"/>
      </a:accent4>
      <a:accent5>
        <a:srgbClr val="FFCAAD"/>
      </a:accent5>
      <a:accent6>
        <a:srgbClr val="B9005C"/>
      </a:accent6>
      <a:hlink>
        <a:srgbClr val="CC00CC"/>
      </a:hlink>
      <a:folHlink>
        <a:srgbClr val="990099"/>
      </a:folHlink>
    </a:clrScheme>
    <a:fontScheme name="Fireball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Fireball 1">
        <a:dk1>
          <a:srgbClr val="5F5F5F"/>
        </a:dk1>
        <a:lt1>
          <a:srgbClr val="FFFFCC"/>
        </a:lt1>
        <a:dk2>
          <a:srgbClr val="000000"/>
        </a:dk2>
        <a:lt2>
          <a:srgbClr val="FFCC66"/>
        </a:lt2>
        <a:accent1>
          <a:srgbClr val="FF9933"/>
        </a:accent1>
        <a:accent2>
          <a:srgbClr val="CC0066"/>
        </a:accent2>
        <a:accent3>
          <a:srgbClr val="AAAAAA"/>
        </a:accent3>
        <a:accent4>
          <a:srgbClr val="DADAAE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reball 2">
        <a:dk1>
          <a:srgbClr val="000000"/>
        </a:dk1>
        <a:lt1>
          <a:srgbClr val="FFFFFF"/>
        </a:lt1>
        <a:dk2>
          <a:srgbClr val="FF9900"/>
        </a:dk2>
        <a:lt2>
          <a:srgbClr val="5F5F5F"/>
        </a:lt2>
        <a:accent1>
          <a:srgbClr val="FF9933"/>
        </a:accent1>
        <a:accent2>
          <a:srgbClr val="CC0066"/>
        </a:accent2>
        <a:accent3>
          <a:srgbClr val="FFFFFF"/>
        </a:accent3>
        <a:accent4>
          <a:srgbClr val="000000"/>
        </a:accent4>
        <a:accent5>
          <a:srgbClr val="FFCAAD"/>
        </a:accent5>
        <a:accent6>
          <a:srgbClr val="B9005C"/>
        </a:accent6>
        <a:hlink>
          <a:srgbClr val="CC00CC"/>
        </a:hlink>
        <a:folHlink>
          <a:srgbClr val="9900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rebal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Designs\Fireball.pot</Template>
  <TotalTime>321</TotalTime>
  <Words>833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Times New Roman</vt:lpstr>
      <vt:lpstr>Arial</vt:lpstr>
      <vt:lpstr>Calibri</vt:lpstr>
      <vt:lpstr>新細明體</vt:lpstr>
      <vt:lpstr>全真楷書</vt:lpstr>
      <vt:lpstr>Fireball</vt:lpstr>
      <vt:lpstr>S358         有平安在我心      Constantly Abiding</vt:lpstr>
      <vt:lpstr>Slide 2</vt:lpstr>
      <vt:lpstr>S358  有平安在我心  Constantly Abiding</vt:lpstr>
      <vt:lpstr>Slide 4</vt:lpstr>
      <vt:lpstr>S358  有平安在我心 Constantly Abiding</vt:lpstr>
      <vt:lpstr>Slide 6</vt:lpstr>
      <vt:lpstr>S358  有平安在我心  Constantly Abiding   3/3</vt:lpstr>
      <vt:lpstr>Slide 8</vt:lpstr>
      <vt:lpstr>S358    有平安在我心  Constantly Abiding </vt:lpstr>
      <vt:lpstr>Slide 10</vt:lpstr>
    </vt:vector>
  </TitlesOfParts>
  <Company>DCFC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S358  有平安在我心 1/3</dc:title>
  <dc:creator>DCFC Office</dc:creator>
  <cp:lastModifiedBy>Mingyong Huang</cp:lastModifiedBy>
  <cp:revision>21</cp:revision>
  <cp:lastPrinted>1601-01-01T00:00:00Z</cp:lastPrinted>
  <dcterms:created xsi:type="dcterms:W3CDTF">2003-01-10T20:42:11Z</dcterms:created>
  <dcterms:modified xsi:type="dcterms:W3CDTF">2018-03-26T02:55:04Z</dcterms:modified>
</cp:coreProperties>
</file>