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</p:sldMasterIdLst>
  <p:notesMasterIdLst>
    <p:notesMasterId r:id="rId8"/>
  </p:notesMasterIdLst>
  <p:handoutMasterIdLst>
    <p:handoutMasterId r:id="rId9"/>
  </p:handoutMasterIdLst>
  <p:sldIdLst>
    <p:sldId id="256" r:id="rId2"/>
    <p:sldId id="262" r:id="rId3"/>
    <p:sldId id="257" r:id="rId4"/>
    <p:sldId id="263" r:id="rId5"/>
    <p:sldId id="258" r:id="rId6"/>
    <p:sldId id="261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fld id="{90B68D72-E28E-4253-8564-DFE47186DBA0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14340" name="Rectangle 4"/>
          <p:cNvSpPr>
            <a:spLocks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fld id="{9A7DB305-CF4D-401D-AA9D-648CD145F6F7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05" charset="0"/>
        <a:ea typeface="新細明體" pitchFamily="-105" charset="-120"/>
        <a:cs typeface="新細明體" pitchFamily="-105" charset="-12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05" charset="0"/>
        <a:ea typeface="新細明體" pitchFamily="-105" charset="-120"/>
        <a:cs typeface="新細明體" pitchFamily="-105" charset="-12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05" charset="0"/>
        <a:ea typeface="新細明體" pitchFamily="-105" charset="-120"/>
        <a:cs typeface="新細明體" pitchFamily="-105" charset="-12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05" charset="0"/>
        <a:ea typeface="新細明體" pitchFamily="-105" charset="-120"/>
        <a:cs typeface="新細明體" pitchFamily="-105" charset="-12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05" charset="0"/>
        <a:ea typeface="新細明體" pitchFamily="-105" charset="-120"/>
        <a:cs typeface="新細明體" pitchFamily="-105" charset="-12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457200" y="998538"/>
            <a:ext cx="8153400" cy="1600200"/>
            <a:chOff x="288" y="629"/>
            <a:chExt cx="5136" cy="1008"/>
          </a:xfrm>
        </p:grpSpPr>
        <p:sp>
          <p:nvSpPr>
            <p:cNvPr id="5" name="Arc 3"/>
            <p:cNvSpPr>
              <a:spLocks/>
            </p:cNvSpPr>
            <p:nvPr/>
          </p:nvSpPr>
          <p:spPr bwMode="invGray">
            <a:xfrm>
              <a:off x="3621" y="629"/>
              <a:ext cx="1803" cy="100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0" y="-1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200"/>
                    <a:pt x="-1" y="43200"/>
                  </a:cubicBezTo>
                </a:path>
                <a:path w="21600" h="43200" stroke="0" extrusionOk="0">
                  <a:moveTo>
                    <a:pt x="0" y="-1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200"/>
                    <a:pt x="-1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invGray">
            <a:xfrm>
              <a:off x="3575" y="733"/>
              <a:ext cx="1803" cy="80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0" y="-1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200"/>
                    <a:pt x="-1" y="43200"/>
                  </a:cubicBezTo>
                </a:path>
                <a:path w="21600" h="43200" stroke="0" extrusionOk="0">
                  <a:moveTo>
                    <a:pt x="0" y="-1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200"/>
                    <a:pt x="-1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  <p:sp>
          <p:nvSpPr>
            <p:cNvPr id="7" name="Arc 5"/>
            <p:cNvSpPr>
              <a:spLocks/>
            </p:cNvSpPr>
            <p:nvPr/>
          </p:nvSpPr>
          <p:spPr bwMode="invGray">
            <a:xfrm>
              <a:off x="3548" y="872"/>
              <a:ext cx="1802" cy="52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0" y="-1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200"/>
                    <a:pt x="-1" y="43200"/>
                  </a:cubicBezTo>
                </a:path>
                <a:path w="21600" h="43200" stroke="0" extrusionOk="0">
                  <a:moveTo>
                    <a:pt x="0" y="-1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200"/>
                    <a:pt x="-1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  <p:sp>
          <p:nvSpPr>
            <p:cNvPr id="8" name="AutoShape 6"/>
            <p:cNvSpPr>
              <a:spLocks noChangeArrowheads="1"/>
            </p:cNvSpPr>
            <p:nvPr/>
          </p:nvSpPr>
          <p:spPr bwMode="invGray">
            <a:xfrm>
              <a:off x="288" y="1076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</p:grpSp>
      <p:sp>
        <p:nvSpPr>
          <p:cNvPr id="3079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 algn="l">
              <a:defRPr kumimoji="0">
                <a:solidFill>
                  <a:srgbClr val="FFCC66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>
              <a:spcBef>
                <a:spcPct val="0"/>
              </a:spcBef>
              <a:buClrTx/>
              <a:buFontTx/>
              <a:buNone/>
              <a:defRPr kumimoji="0">
                <a:solidFill>
                  <a:srgbClr val="FFFFCC"/>
                </a:solidFill>
              </a:defRPr>
            </a:lvl1pPr>
          </a:lstStyle>
          <a:p>
            <a:r>
              <a:rPr lang="zh-TW" altLang="en-US"/>
              <a:t>按一下以編輯母片次標題樣式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fld id="{71E29042-19DA-47B6-9771-E9679D45DBBE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5C4C26-FFCC-499F-8698-04DDC49770B6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4FABAE-26A4-4A9C-89D4-9A75D43DAF0D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0B7BA0-DBDF-4AD6-849D-11B04A8209B3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937091-20F2-4A14-875B-8958B258BAE7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31FE80-5943-426F-B8F1-D5F322F049A5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D36ABE-9ADC-45CC-9B90-2F58C0A0B74D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4B29F5-D8D0-44ED-BE94-6F00F1C44FD2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C912EC-260A-4081-A4FE-99A4BBDE0C38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FF9E2B-4C42-4A0F-BFC1-FF691BB27960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6B96F9-ADE0-4C8E-ACA1-8AFE79E3AA70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457200" y="998538"/>
            <a:ext cx="8153400" cy="1600200"/>
            <a:chOff x="288" y="629"/>
            <a:chExt cx="5136" cy="1008"/>
          </a:xfrm>
        </p:grpSpPr>
        <p:sp>
          <p:nvSpPr>
            <p:cNvPr id="2051" name="Arc 3"/>
            <p:cNvSpPr>
              <a:spLocks/>
            </p:cNvSpPr>
            <p:nvPr/>
          </p:nvSpPr>
          <p:spPr bwMode="invGray">
            <a:xfrm>
              <a:off x="3621" y="629"/>
              <a:ext cx="1803" cy="100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0" y="-1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200"/>
                    <a:pt x="-1" y="43200"/>
                  </a:cubicBezTo>
                </a:path>
                <a:path w="21600" h="43200" stroke="0" extrusionOk="0">
                  <a:moveTo>
                    <a:pt x="0" y="-1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200"/>
                    <a:pt x="-1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  <p:sp>
          <p:nvSpPr>
            <p:cNvPr id="2052" name="Arc 4"/>
            <p:cNvSpPr>
              <a:spLocks/>
            </p:cNvSpPr>
            <p:nvPr/>
          </p:nvSpPr>
          <p:spPr bwMode="invGray">
            <a:xfrm>
              <a:off x="3575" y="733"/>
              <a:ext cx="1803" cy="80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0" y="-1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200"/>
                    <a:pt x="-1" y="43200"/>
                  </a:cubicBezTo>
                </a:path>
                <a:path w="21600" h="43200" stroke="0" extrusionOk="0">
                  <a:moveTo>
                    <a:pt x="0" y="-1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200"/>
                    <a:pt x="-1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  <p:sp>
          <p:nvSpPr>
            <p:cNvPr id="2053" name="Arc 5"/>
            <p:cNvSpPr>
              <a:spLocks/>
            </p:cNvSpPr>
            <p:nvPr/>
          </p:nvSpPr>
          <p:spPr bwMode="invGray">
            <a:xfrm>
              <a:off x="3548" y="872"/>
              <a:ext cx="1802" cy="52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0" y="-1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200"/>
                    <a:pt x="-1" y="43200"/>
                  </a:cubicBezTo>
                </a:path>
                <a:path w="21600" h="43200" stroke="0" extrusionOk="0">
                  <a:moveTo>
                    <a:pt x="0" y="-1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200"/>
                    <a:pt x="-1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  <p:sp>
          <p:nvSpPr>
            <p:cNvPr id="2054" name="AutoShape 6"/>
            <p:cNvSpPr>
              <a:spLocks noChangeArrowheads="1"/>
            </p:cNvSpPr>
            <p:nvPr/>
          </p:nvSpPr>
          <p:spPr bwMode="invGray">
            <a:xfrm>
              <a:off x="288" y="1076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574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按一下以編輯母片本文樣式</a:t>
            </a:r>
          </a:p>
          <a:p>
            <a:pPr lvl="1"/>
            <a:r>
              <a:rPr lang="zh-TW" altLang="en-US" smtClean="0"/>
              <a:t>第二階層</a:t>
            </a:r>
          </a:p>
          <a:p>
            <a:pPr lvl="2"/>
            <a:r>
              <a:rPr lang="zh-TW" altLang="en-US" smtClean="0"/>
              <a:t>第三階層</a:t>
            </a:r>
          </a:p>
          <a:p>
            <a:pPr lvl="3"/>
            <a:r>
              <a:rPr lang="zh-TW" altLang="en-US" smtClean="0"/>
              <a:t>第四階層</a:t>
            </a:r>
          </a:p>
          <a:p>
            <a:pPr lvl="4"/>
            <a:r>
              <a:rPr lang="zh-TW" altLang="en-US" smtClean="0"/>
              <a:t>第五階層</a:t>
            </a: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50000"/>
              </a:spcBef>
              <a:defRPr sz="1400"/>
            </a:lvl1pPr>
          </a:lstStyle>
          <a:p>
            <a:endParaRPr lang="zh-TW" altLang="en-US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50000"/>
              </a:spcBef>
              <a:defRPr sz="1400"/>
            </a:lvl1pPr>
          </a:lstStyle>
          <a:p>
            <a:endParaRPr lang="zh-TW" altLang="en-US"/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50000"/>
              </a:spcBef>
              <a:defRPr sz="1400"/>
            </a:lvl1pPr>
          </a:lstStyle>
          <a:p>
            <a:fld id="{BBCFFF72-52E9-4B7A-82FA-D146B4083992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-105" charset="0"/>
          <a:ea typeface="新細明體" pitchFamily="-105" charset="-120"/>
          <a:cs typeface="新細明體" pitchFamily="-10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-105" charset="0"/>
          <a:ea typeface="新細明體" pitchFamily="-105" charset="-120"/>
          <a:cs typeface="新細明體" pitchFamily="-10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-105" charset="0"/>
          <a:ea typeface="新細明體" pitchFamily="-105" charset="-120"/>
          <a:cs typeface="新細明體" pitchFamily="-10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-105" charset="0"/>
          <a:ea typeface="新細明體" pitchFamily="-105" charset="-120"/>
          <a:cs typeface="新細明體" pitchFamily="-10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-105" charset="0"/>
          <a:ea typeface="新細明體" pitchFamily="-105" charset="-120"/>
          <a:cs typeface="新細明體" pitchFamily="-10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-105" charset="0"/>
          <a:ea typeface="新細明體" pitchFamily="-105" charset="-120"/>
          <a:cs typeface="新細明體" pitchFamily="-10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-105" charset="0"/>
          <a:ea typeface="新細明體" pitchFamily="-105" charset="-120"/>
          <a:cs typeface="新細明體" pitchFamily="-10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-105" charset="0"/>
          <a:ea typeface="新細明體" pitchFamily="-105" charset="-120"/>
          <a:cs typeface="新細明體" pitchFamily="-10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kumimoji="1" sz="3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kumimoji="1" sz="3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" y="304800"/>
            <a:ext cx="8610600" cy="838200"/>
          </a:xfrm>
        </p:spPr>
        <p:txBody>
          <a:bodyPr/>
          <a:lstStyle/>
          <a:p>
            <a:pPr algn="ctr" eaLnBrk="1" hangingPunct="1"/>
            <a:r>
              <a:rPr kumimoji="1" lang="en-US" altLang="zh-TW" sz="2400" b="1" smtClean="0">
                <a:solidFill>
                  <a:schemeClr val="tx2"/>
                </a:solidFill>
                <a:latin typeface="華康中楷體" charset="0"/>
                <a:ea typeface="DFKai-SB" pitchFamily="65" charset="-120"/>
              </a:rPr>
              <a:t>S348          </a:t>
            </a:r>
            <a:r>
              <a:rPr kumimoji="1" lang="zh-TW" altLang="en-US" sz="4800" b="1" smtClean="0">
                <a:solidFill>
                  <a:schemeClr val="tx2"/>
                </a:solidFill>
                <a:latin typeface="華康中楷體" charset="0"/>
                <a:ea typeface="DFKai-SB" pitchFamily="65" charset="-120"/>
              </a:rPr>
              <a:t>認識主真快樂 </a:t>
            </a:r>
            <a:r>
              <a:rPr kumimoji="1" lang="en-US" altLang="zh-TW" sz="2400" b="1" smtClean="0">
                <a:solidFill>
                  <a:schemeClr val="tx2"/>
                </a:solidFill>
                <a:latin typeface="華康中楷體" charset="0"/>
                <a:ea typeface="DFKai-SB" pitchFamily="65" charset="-120"/>
              </a:rPr>
              <a:t/>
            </a:r>
            <a:br>
              <a:rPr kumimoji="1" lang="en-US" altLang="zh-TW" sz="2400" b="1" smtClean="0">
                <a:solidFill>
                  <a:schemeClr val="tx2"/>
                </a:solidFill>
                <a:latin typeface="華康中楷體" charset="0"/>
                <a:ea typeface="DFKai-SB" pitchFamily="65" charset="-120"/>
              </a:rPr>
            </a:br>
            <a:r>
              <a:rPr kumimoji="1" lang="en-US" altLang="zh-TW" sz="2400" b="1" smtClean="0">
                <a:solidFill>
                  <a:schemeClr val="tx2"/>
                </a:solidFill>
                <a:latin typeface="華康中楷體" charset="0"/>
                <a:ea typeface="DFKai-SB" pitchFamily="65" charset="-120"/>
              </a:rPr>
              <a:t>Happiness Is The Lord</a:t>
            </a:r>
            <a:r>
              <a:rPr kumimoji="1" lang="zh-TW" altLang="en-US" sz="2400" b="1" smtClean="0">
                <a:solidFill>
                  <a:schemeClr val="tx2"/>
                </a:solidFill>
                <a:latin typeface="華康中楷體" charset="0"/>
                <a:ea typeface="DFKai-SB" pitchFamily="65" charset="-120"/>
              </a:rPr>
              <a:t>        1/3</a:t>
            </a:r>
            <a:endParaRPr kumimoji="1" lang="zh-TW" altLang="en-US" b="1" smtClean="0">
              <a:solidFill>
                <a:schemeClr val="tx2"/>
              </a:solidFill>
              <a:latin typeface="華康中楷體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219200"/>
            <a:ext cx="9144000" cy="1752600"/>
          </a:xfrm>
        </p:spPr>
        <p:txBody>
          <a:bodyPr/>
          <a:lstStyle/>
          <a:p>
            <a:pPr marL="914400" indent="-914400" algn="ctr" eaLnBrk="1" hangingPunct="1">
              <a:spcBef>
                <a:spcPct val="20000"/>
              </a:spcBef>
              <a:buClr>
                <a:schemeClr val="tx2"/>
              </a:buClr>
            </a:pPr>
            <a:r>
              <a:rPr kumimoji="1" lang="zh-TW" altLang="en-US" sz="4000" b="1" smtClean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認識救主 就得著快樂</a:t>
            </a:r>
            <a:endParaRPr kumimoji="1" lang="en-US" altLang="zh-TW" sz="4000" b="1" smtClean="0">
              <a:solidFill>
                <a:schemeClr val="tx1"/>
              </a:solidFill>
              <a:latin typeface="DFKai-SB" pitchFamily="65" charset="-120"/>
              <a:ea typeface="DFKai-SB" pitchFamily="65" charset="-120"/>
            </a:endParaRPr>
          </a:p>
          <a:p>
            <a:pPr marL="914400" indent="-914400" algn="ctr" eaLnBrk="1" hangingPunct="1">
              <a:spcBef>
                <a:spcPct val="20000"/>
              </a:spcBef>
              <a:buClr>
                <a:schemeClr val="tx2"/>
              </a:buClr>
            </a:pPr>
            <a:r>
              <a:rPr kumimoji="1" lang="en-US" altLang="zh-TW" sz="3600" b="1" smtClean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Happiness is to know the Savior</a:t>
            </a:r>
            <a:endParaRPr kumimoji="1" lang="zh-TW" altLang="en-US" sz="3600" b="1" smtClean="0">
              <a:solidFill>
                <a:schemeClr val="tx1"/>
              </a:solidFill>
              <a:latin typeface="DFKai-SB" pitchFamily="65" charset="-120"/>
              <a:ea typeface="DFKai-SB" pitchFamily="65" charset="-120"/>
            </a:endParaRPr>
          </a:p>
          <a:p>
            <a:pPr marL="914400" indent="-914400" algn="ctr" eaLnBrk="1" hangingPunct="1">
              <a:spcBef>
                <a:spcPct val="20000"/>
              </a:spcBef>
              <a:buClr>
                <a:schemeClr val="tx2"/>
              </a:buClr>
            </a:pPr>
            <a:r>
              <a:rPr kumimoji="1" lang="zh-TW" altLang="en-US" sz="4000" b="1" smtClean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  在主愛裡 過甜美生活</a:t>
            </a:r>
            <a:endParaRPr kumimoji="1" lang="en-US" altLang="zh-TW" sz="4000" b="1" smtClean="0">
              <a:solidFill>
                <a:schemeClr val="tx1"/>
              </a:solidFill>
              <a:latin typeface="DFKai-SB" pitchFamily="65" charset="-120"/>
              <a:ea typeface="DFKai-SB" pitchFamily="65" charset="-120"/>
            </a:endParaRPr>
          </a:p>
          <a:p>
            <a:pPr marL="914400" indent="-914400" algn="ctr" eaLnBrk="1" hangingPunct="1">
              <a:spcBef>
                <a:spcPct val="20000"/>
              </a:spcBef>
              <a:buClr>
                <a:schemeClr val="tx2"/>
              </a:buClr>
            </a:pPr>
            <a:r>
              <a:rPr kumimoji="1" lang="en-US" altLang="zh-TW" sz="3600" b="1" smtClean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Living a life within His favor</a:t>
            </a:r>
            <a:endParaRPr kumimoji="1" lang="zh-TW" altLang="en-US" sz="3600" b="1" smtClean="0">
              <a:solidFill>
                <a:schemeClr val="tx1"/>
              </a:solidFill>
              <a:latin typeface="DFKai-SB" pitchFamily="65" charset="-120"/>
              <a:ea typeface="DFKai-SB" pitchFamily="65" charset="-120"/>
            </a:endParaRPr>
          </a:p>
          <a:p>
            <a:pPr marL="914400" indent="-914400" algn="ctr" eaLnBrk="1" hangingPunct="1">
              <a:spcBef>
                <a:spcPct val="20000"/>
              </a:spcBef>
              <a:buClr>
                <a:schemeClr val="tx2"/>
              </a:buClr>
            </a:pPr>
            <a:r>
              <a:rPr kumimoji="1" lang="zh-TW" altLang="en-US" sz="4000" b="1" smtClean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  行為改變 遠離眾罪惡</a:t>
            </a:r>
            <a:endParaRPr kumimoji="1" lang="en-US" altLang="zh-TW" sz="4000" b="1" smtClean="0">
              <a:solidFill>
                <a:schemeClr val="tx1"/>
              </a:solidFill>
              <a:latin typeface="DFKai-SB" pitchFamily="65" charset="-120"/>
              <a:ea typeface="DFKai-SB" pitchFamily="65" charset="-120"/>
            </a:endParaRPr>
          </a:p>
          <a:p>
            <a:pPr marL="914400" indent="-914400" algn="ctr" eaLnBrk="1" hangingPunct="1">
              <a:spcBef>
                <a:spcPct val="20000"/>
              </a:spcBef>
              <a:buClr>
                <a:schemeClr val="tx2"/>
              </a:buClr>
            </a:pPr>
            <a:r>
              <a:rPr kumimoji="1" lang="en-US" altLang="zh-TW" sz="4000" b="1" smtClean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Having a change in my behavior</a:t>
            </a:r>
            <a:endParaRPr kumimoji="1" lang="zh-TW" altLang="en-US" sz="4000" b="1" smtClean="0">
              <a:solidFill>
                <a:schemeClr val="tx1"/>
              </a:solidFill>
              <a:latin typeface="DFKai-SB" pitchFamily="65" charset="-120"/>
              <a:ea typeface="DFKai-SB" pitchFamily="65" charset="-120"/>
            </a:endParaRPr>
          </a:p>
          <a:p>
            <a:pPr marL="914400" indent="-914400" algn="ctr" eaLnBrk="1" hangingPunct="1">
              <a:spcBef>
                <a:spcPct val="20000"/>
              </a:spcBef>
              <a:buClr>
                <a:schemeClr val="tx2"/>
              </a:buClr>
            </a:pPr>
            <a:r>
              <a:rPr kumimoji="1" lang="zh-TW" altLang="en-US" sz="3600" b="1" smtClean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  </a:t>
            </a:r>
            <a:r>
              <a:rPr kumimoji="1" lang="zh-TW" altLang="en-US" sz="4000" b="1" smtClean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認識主真快樂</a:t>
            </a:r>
            <a:endParaRPr kumimoji="1" lang="en-US" altLang="zh-TW" sz="4000" b="1" smtClean="0">
              <a:solidFill>
                <a:schemeClr val="tx1"/>
              </a:solidFill>
              <a:latin typeface="DFKai-SB" pitchFamily="65" charset="-120"/>
              <a:ea typeface="DFKai-SB" pitchFamily="65" charset="-120"/>
            </a:endParaRPr>
          </a:p>
          <a:p>
            <a:pPr marL="914400" indent="-914400" algn="ctr" eaLnBrk="1" hangingPunct="1">
              <a:spcBef>
                <a:spcPct val="20000"/>
              </a:spcBef>
              <a:buClr>
                <a:schemeClr val="tx2"/>
              </a:buClr>
            </a:pPr>
            <a:r>
              <a:rPr kumimoji="1" lang="en-US" altLang="zh-TW" sz="3600" b="1" smtClean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Happiness is the Lord</a:t>
            </a:r>
            <a:endParaRPr kumimoji="1" lang="zh-TW" altLang="en-US" sz="3600" b="1" smtClean="0">
              <a:solidFill>
                <a:schemeClr val="tx1"/>
              </a:solidFill>
              <a:latin typeface="DFKai-SB" pitchFamily="65" charset="-120"/>
              <a:ea typeface="DFKai-SB" pitchFamily="65" charset="-120"/>
            </a:endParaRPr>
          </a:p>
          <a:p>
            <a:pPr marL="914400" indent="-914400" algn="ctr" eaLnBrk="1" hangingPunct="1">
              <a:spcBef>
                <a:spcPct val="20000"/>
              </a:spcBef>
              <a:buClr>
                <a:schemeClr val="tx2"/>
              </a:buClr>
            </a:pPr>
            <a:endParaRPr kumimoji="1" lang="zh-TW" altLang="en-US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 flipV="1">
            <a:off x="685800" y="-38100"/>
            <a:ext cx="7772400" cy="76200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57200"/>
            <a:ext cx="8915400" cy="58674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600" b="1" smtClean="0">
                <a:ea typeface="DFKai-SB" pitchFamily="65" charset="-120"/>
              </a:rPr>
              <a:t>我有快樂, 雖有眼淚仍快樂</a:t>
            </a:r>
            <a:endParaRPr lang="en-US" altLang="zh-TW" sz="3600" b="1" smtClean="0">
              <a:ea typeface="DFKai-SB" pitchFamily="65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zh-TW" sz="3600" b="1" smtClean="0">
                <a:ea typeface="DFKai-SB" pitchFamily="65" charset="-120"/>
              </a:rPr>
              <a:t>Real joy is mine, no matter if tear-drops start</a:t>
            </a:r>
            <a:endParaRPr lang="zh-TW" altLang="en-US" sz="3600" b="1" smtClean="0">
              <a:ea typeface="DFKai-SB" pitchFamily="65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600" b="1" smtClean="0">
                <a:ea typeface="DFKai-SB" pitchFamily="65" charset="-120"/>
              </a:rPr>
              <a:t>耶穌在我心</a:t>
            </a:r>
            <a:r>
              <a:rPr lang="en-US" altLang="zh-TW" sz="3600" b="1" smtClean="0">
                <a:ea typeface="DFKai-SB" pitchFamily="65" charset="-120"/>
              </a:rPr>
              <a:t>, </a:t>
            </a:r>
            <a:r>
              <a:rPr lang="zh-TW" altLang="en-US" sz="3600" b="1" smtClean="0">
                <a:ea typeface="DFKai-SB" pitchFamily="65" charset="-120"/>
              </a:rPr>
              <a:t>我有真正快樂</a:t>
            </a:r>
            <a:endParaRPr lang="en-US" altLang="zh-TW" sz="3600" b="1" smtClean="0">
              <a:ea typeface="DFKai-SB" pitchFamily="65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zh-TW" sz="3600" b="1" smtClean="0">
                <a:ea typeface="DFKai-SB" pitchFamily="65" charset="-120"/>
              </a:rPr>
              <a:t>I’ve found the secret-it’s Jesus in my heart</a:t>
            </a:r>
          </a:p>
          <a:p>
            <a:pPr algn="ctr" eaLnBrk="1" hangingPunct="1">
              <a:buFontTx/>
              <a:buNone/>
            </a:pPr>
            <a:r>
              <a:rPr lang="zh-TW" altLang="en-US" sz="3600" b="1" smtClean="0">
                <a:ea typeface="DFKai-SB" pitchFamily="65" charset="-120"/>
              </a:rPr>
              <a:t>認識主真快樂</a:t>
            </a:r>
            <a:endParaRPr lang="en-US" altLang="zh-TW" sz="3600" b="1" smtClean="0">
              <a:ea typeface="DFKai-SB" pitchFamily="65" charset="-120"/>
            </a:endParaRPr>
          </a:p>
          <a:p>
            <a:pPr algn="ctr" eaLnBrk="1" hangingPunct="1">
              <a:buFontTx/>
              <a:buNone/>
            </a:pPr>
            <a:r>
              <a:rPr lang="en-US" altLang="zh-TW" sz="3600" b="1" smtClean="0">
                <a:ea typeface="DFKai-SB" pitchFamily="65" charset="-120"/>
              </a:rPr>
              <a:t>Happiness is the Lord</a:t>
            </a:r>
            <a:endParaRPr lang="zh-TW" altLang="en-US" sz="3600" b="1" smtClean="0">
              <a:ea typeface="DFKai-SB" pitchFamily="65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3600" b="1" smtClean="0">
                <a:ea typeface="DFKai-SB" pitchFamily="65" charset="-120"/>
              </a:rPr>
              <a:t>認識主真快樂</a:t>
            </a:r>
            <a:endParaRPr lang="en-US" altLang="zh-TW" sz="3600" b="1" smtClean="0">
              <a:ea typeface="DFKai-SB" pitchFamily="65" charset="-120"/>
            </a:endParaRPr>
          </a:p>
          <a:p>
            <a:pPr algn="ctr" eaLnBrk="1" hangingPunct="1">
              <a:buFontTx/>
              <a:buNone/>
            </a:pPr>
            <a:r>
              <a:rPr lang="en-US" altLang="zh-TW" sz="3600" b="1" smtClean="0">
                <a:ea typeface="DFKai-SB" pitchFamily="65" charset="-120"/>
              </a:rPr>
              <a:t>Happiness is the Lord</a:t>
            </a:r>
            <a:endParaRPr lang="zh-TW" altLang="en-US" sz="3600" b="1" smtClean="0">
              <a:ea typeface="DFKai-SB" pitchFamily="65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altLang="zh-TW" b="1" smtClean="0">
              <a:ea typeface="DFKai-SB" pitchFamily="65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zh-TW" altLang="en-US" b="1" smtClean="0">
              <a:ea typeface="DFKai-SB" pitchFamily="65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b="1" smtClean="0">
                <a:latin typeface="DFKai-SB" pitchFamily="65" charset="-120"/>
                <a:ea typeface="DFKai-SB" pitchFamily="65" charset="-120"/>
              </a:rPr>
              <a:t> </a:t>
            </a:r>
            <a:endParaRPr lang="en-US" altLang="zh-TW" b="1" smtClean="0">
              <a:latin typeface="DFKai-SB" pitchFamily="65" charset="-120"/>
              <a:ea typeface="DFKai-SB" pitchFamily="65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zh-TW" altLang="en-US" b="1" smtClean="0">
              <a:latin typeface="DFKai-SB" pitchFamily="65" charset="-120"/>
              <a:ea typeface="DFKai-SB" pitchFamily="65" charset="-120"/>
            </a:endParaRP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228600" y="0"/>
            <a:ext cx="8610600" cy="1143000"/>
          </a:xfrm>
        </p:spPr>
        <p:txBody>
          <a:bodyPr/>
          <a:lstStyle/>
          <a:p>
            <a:pPr algn="ctr" eaLnBrk="1" hangingPunct="1"/>
            <a:r>
              <a:rPr kumimoji="1" lang="en-US" altLang="zh-TW" sz="2400" b="1" smtClean="0">
                <a:solidFill>
                  <a:schemeClr val="tx2"/>
                </a:solidFill>
                <a:latin typeface="華康中楷體" charset="0"/>
                <a:ea typeface="DFKai-SB" pitchFamily="65" charset="-120"/>
              </a:rPr>
              <a:t>S348</a:t>
            </a:r>
            <a:r>
              <a:rPr kumimoji="1" lang="zh-TW" altLang="en-US" sz="4800" b="1" smtClean="0">
                <a:solidFill>
                  <a:schemeClr val="tx2"/>
                </a:solidFill>
                <a:latin typeface="華康中楷體" charset="0"/>
                <a:ea typeface="DFKai-SB" pitchFamily="65" charset="-120"/>
              </a:rPr>
              <a:t>認識主真快樂 </a:t>
            </a:r>
            <a:r>
              <a:rPr kumimoji="1" lang="en-US" altLang="zh-TW" sz="2400" b="1" smtClean="0">
                <a:solidFill>
                  <a:schemeClr val="tx2"/>
                </a:solidFill>
                <a:latin typeface="華康中楷體" charset="0"/>
                <a:ea typeface="DFKai-SB" pitchFamily="65" charset="-120"/>
              </a:rPr>
              <a:t/>
            </a:r>
            <a:br>
              <a:rPr kumimoji="1" lang="en-US" altLang="zh-TW" sz="2400" b="1" smtClean="0">
                <a:solidFill>
                  <a:schemeClr val="tx2"/>
                </a:solidFill>
                <a:latin typeface="華康中楷體" charset="0"/>
                <a:ea typeface="DFKai-SB" pitchFamily="65" charset="-120"/>
              </a:rPr>
            </a:br>
            <a:r>
              <a:rPr kumimoji="1" lang="en-US" altLang="zh-TW" sz="2400" b="1" smtClean="0">
                <a:solidFill>
                  <a:schemeClr val="tx2"/>
                </a:solidFill>
                <a:latin typeface="華康中楷體" charset="0"/>
                <a:ea typeface="DFKai-SB" pitchFamily="65" charset="-120"/>
              </a:rPr>
              <a:t>Happiness Is The Lord</a:t>
            </a:r>
            <a:r>
              <a:rPr kumimoji="1" lang="zh-TW" altLang="en-US" sz="2400" b="1" smtClean="0">
                <a:solidFill>
                  <a:schemeClr val="tx2"/>
                </a:solidFill>
                <a:latin typeface="華康中楷體" charset="0"/>
                <a:ea typeface="DFKai-SB" pitchFamily="65" charset="-120"/>
              </a:rPr>
              <a:t>          2/3</a:t>
            </a:r>
            <a:endParaRPr kumimoji="1" lang="zh-TW" altLang="en-US" b="1" smtClean="0">
              <a:solidFill>
                <a:schemeClr val="tx2"/>
              </a:solidFill>
              <a:latin typeface="華康中楷體" charset="0"/>
            </a:endParaRPr>
          </a:p>
        </p:txBody>
      </p:sp>
      <p:sp>
        <p:nvSpPr>
          <p:cNvPr id="17411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0" y="1447800"/>
            <a:ext cx="9144000" cy="17526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r>
              <a:rPr kumimoji="1" lang="zh-TW" altLang="en-US" b="1" smtClean="0">
                <a:solidFill>
                  <a:schemeClr val="tx1"/>
                </a:solidFill>
                <a:latin typeface="華康中楷體" charset="0"/>
              </a:rPr>
              <a:t>2. </a:t>
            </a:r>
            <a:r>
              <a:rPr kumimoji="1" lang="zh-TW" altLang="en-US" sz="4000" b="1" smtClean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得新生命 才是真快樂</a:t>
            </a:r>
            <a:endParaRPr kumimoji="1" lang="en-US" altLang="zh-TW" sz="4000" b="1" smtClean="0">
              <a:solidFill>
                <a:schemeClr val="tx1"/>
              </a:solidFill>
              <a:latin typeface="DFKai-SB" pitchFamily="65" charset="-120"/>
              <a:ea typeface="DFKai-SB" pitchFamily="65" charset="-120"/>
            </a:endParaRP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r>
              <a:rPr kumimoji="1" lang="en-US" altLang="zh-TW" sz="3600" b="1" smtClean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Happiness is a new creation,</a:t>
            </a:r>
            <a:endParaRPr kumimoji="1" lang="zh-TW" altLang="en-US" sz="3600" b="1" smtClean="0">
              <a:solidFill>
                <a:schemeClr val="tx1"/>
              </a:solidFill>
              <a:latin typeface="DFKai-SB" pitchFamily="65" charset="-120"/>
              <a:ea typeface="DFKai-SB" pitchFamily="65" charset="-120"/>
            </a:endParaRP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r>
              <a:rPr kumimoji="1" lang="zh-TW" altLang="en-US" sz="4000" b="1" smtClean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  耶穌與我 更親密諧和</a:t>
            </a:r>
            <a:endParaRPr kumimoji="1" lang="en-US" altLang="zh-TW" sz="4000" b="1" smtClean="0">
              <a:solidFill>
                <a:schemeClr val="tx1"/>
              </a:solidFill>
              <a:latin typeface="DFKai-SB" pitchFamily="65" charset="-120"/>
              <a:ea typeface="DFKai-SB" pitchFamily="65" charset="-120"/>
            </a:endParaRP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r>
              <a:rPr kumimoji="1" lang="en-US" altLang="zh-TW" sz="3600" b="1" smtClean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“Jesus and me”in close relation</a:t>
            </a:r>
            <a:endParaRPr kumimoji="1" lang="zh-TW" altLang="en-US" sz="3600" b="1" smtClean="0">
              <a:solidFill>
                <a:schemeClr val="tx1"/>
              </a:solidFill>
              <a:latin typeface="DFKai-SB" pitchFamily="65" charset="-120"/>
              <a:ea typeface="DFKai-SB" pitchFamily="65" charset="-120"/>
            </a:endParaRP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r>
              <a:rPr kumimoji="1" lang="zh-TW" altLang="en-US" sz="4000" b="1" smtClean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  祂的救恩 今已賜給我</a:t>
            </a:r>
            <a:endParaRPr kumimoji="1" lang="en-US" altLang="zh-TW" sz="4000" b="1" smtClean="0">
              <a:solidFill>
                <a:schemeClr val="tx1"/>
              </a:solidFill>
              <a:latin typeface="DFKai-SB" pitchFamily="65" charset="-120"/>
              <a:ea typeface="DFKai-SB" pitchFamily="65" charset="-120"/>
            </a:endParaRP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r>
              <a:rPr kumimoji="1" lang="en-US" altLang="zh-TW" sz="3600" b="1" smtClean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Having a part in His salvation</a:t>
            </a:r>
          </a:p>
          <a:p>
            <a:pPr algn="ctr" eaLnBrk="1" hangingPunct="1">
              <a:spcBef>
                <a:spcPct val="20000"/>
              </a:spcBef>
              <a:buClr>
                <a:schemeClr val="tx2"/>
              </a:buClr>
            </a:pPr>
            <a:r>
              <a:rPr kumimoji="1" lang="zh-TW" altLang="en-US" sz="4000" b="1" smtClean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認識主真快樂</a:t>
            </a:r>
            <a:endParaRPr kumimoji="1" lang="en-US" altLang="zh-TW" sz="4000" b="1" smtClean="0">
              <a:solidFill>
                <a:schemeClr val="tx1"/>
              </a:solidFill>
              <a:latin typeface="DFKai-SB" pitchFamily="65" charset="-120"/>
              <a:ea typeface="DFKai-SB" pitchFamily="65" charset="-120"/>
            </a:endParaRPr>
          </a:p>
          <a:p>
            <a:pPr algn="ctr" eaLnBrk="1" hangingPunct="1">
              <a:spcBef>
                <a:spcPct val="20000"/>
              </a:spcBef>
              <a:buClr>
                <a:schemeClr val="tx2"/>
              </a:buClr>
            </a:pPr>
            <a:r>
              <a:rPr kumimoji="1" lang="en-US" altLang="zh-TW" sz="3600" b="1" smtClean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Happiness is the Lord</a:t>
            </a:r>
            <a:endParaRPr kumimoji="1" lang="zh-TW" altLang="en-US" sz="3600" b="1" smtClean="0">
              <a:solidFill>
                <a:schemeClr val="tx1"/>
              </a:solidFill>
              <a:latin typeface="DFKai-SB" pitchFamily="65" charset="-120"/>
              <a:ea typeface="DFKai-SB" pitchFamily="65" charset="-120"/>
            </a:endParaRP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endParaRPr kumimoji="1" lang="zh-TW" altLang="en-US" sz="4800" b="1" smtClean="0">
              <a:solidFill>
                <a:schemeClr val="tx1"/>
              </a:solidFill>
              <a:latin typeface="DFKai-SB" pitchFamily="65" charset="-120"/>
              <a:ea typeface="DFKai-SB" pitchFamily="65" charset="-120"/>
            </a:endParaRP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r>
              <a:rPr kumimoji="1" lang="zh-TW" altLang="en-US" sz="4800" b="1" smtClean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 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 flipV="1">
            <a:off x="685800" y="-38100"/>
            <a:ext cx="7772400" cy="76200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57200"/>
            <a:ext cx="8915400" cy="58674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600" b="1" smtClean="0">
                <a:ea typeface="DFKai-SB" pitchFamily="65" charset="-120"/>
              </a:rPr>
              <a:t>我有快樂, 雖有眼淚仍快樂</a:t>
            </a:r>
            <a:endParaRPr lang="en-US" altLang="zh-TW" sz="3600" b="1" smtClean="0">
              <a:ea typeface="DFKai-SB" pitchFamily="65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zh-TW" sz="3600" b="1" smtClean="0">
                <a:ea typeface="DFKai-SB" pitchFamily="65" charset="-120"/>
              </a:rPr>
              <a:t>Real joy is mine, no matter if tear-drops start</a:t>
            </a:r>
            <a:endParaRPr lang="zh-TW" altLang="en-US" sz="3600" b="1" smtClean="0">
              <a:ea typeface="DFKai-SB" pitchFamily="65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600" b="1" smtClean="0">
                <a:ea typeface="DFKai-SB" pitchFamily="65" charset="-120"/>
              </a:rPr>
              <a:t>耶穌在我心</a:t>
            </a:r>
            <a:r>
              <a:rPr lang="en-US" altLang="zh-TW" sz="3600" b="1" smtClean="0">
                <a:ea typeface="DFKai-SB" pitchFamily="65" charset="-120"/>
              </a:rPr>
              <a:t>, </a:t>
            </a:r>
            <a:r>
              <a:rPr lang="zh-TW" altLang="en-US" sz="3600" b="1" smtClean="0">
                <a:ea typeface="DFKai-SB" pitchFamily="65" charset="-120"/>
              </a:rPr>
              <a:t>我有真正快樂</a:t>
            </a:r>
            <a:endParaRPr lang="en-US" altLang="zh-TW" sz="3600" b="1" smtClean="0">
              <a:ea typeface="DFKai-SB" pitchFamily="65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zh-TW" sz="3600" b="1" smtClean="0">
                <a:ea typeface="DFKai-SB" pitchFamily="65" charset="-120"/>
              </a:rPr>
              <a:t>I’ve found the secret-it’s Jesus in my heart</a:t>
            </a:r>
          </a:p>
          <a:p>
            <a:pPr algn="ctr" eaLnBrk="1" hangingPunct="1">
              <a:buFontTx/>
              <a:buNone/>
            </a:pPr>
            <a:r>
              <a:rPr lang="zh-TW" altLang="en-US" sz="3600" b="1" smtClean="0">
                <a:ea typeface="DFKai-SB" pitchFamily="65" charset="-120"/>
              </a:rPr>
              <a:t>認識主真快樂</a:t>
            </a:r>
            <a:endParaRPr lang="en-US" altLang="zh-TW" sz="3600" b="1" smtClean="0">
              <a:ea typeface="DFKai-SB" pitchFamily="65" charset="-120"/>
            </a:endParaRPr>
          </a:p>
          <a:p>
            <a:pPr algn="ctr" eaLnBrk="1" hangingPunct="1">
              <a:buFontTx/>
              <a:buNone/>
            </a:pPr>
            <a:r>
              <a:rPr lang="en-US" altLang="zh-TW" sz="3600" b="1" smtClean="0">
                <a:ea typeface="DFKai-SB" pitchFamily="65" charset="-120"/>
              </a:rPr>
              <a:t>Happiness is the Lord</a:t>
            </a:r>
            <a:endParaRPr lang="zh-TW" altLang="en-US" sz="3600" b="1" smtClean="0">
              <a:ea typeface="DFKai-SB" pitchFamily="65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3600" b="1" smtClean="0">
                <a:ea typeface="DFKai-SB" pitchFamily="65" charset="-120"/>
              </a:rPr>
              <a:t>認識主真快樂</a:t>
            </a:r>
            <a:endParaRPr lang="en-US" altLang="zh-TW" sz="3600" b="1" smtClean="0">
              <a:ea typeface="DFKai-SB" pitchFamily="65" charset="-120"/>
            </a:endParaRPr>
          </a:p>
          <a:p>
            <a:pPr algn="ctr" eaLnBrk="1" hangingPunct="1">
              <a:buFontTx/>
              <a:buNone/>
            </a:pPr>
            <a:r>
              <a:rPr lang="en-US" altLang="zh-TW" sz="3600" b="1" smtClean="0">
                <a:ea typeface="DFKai-SB" pitchFamily="65" charset="-120"/>
              </a:rPr>
              <a:t>Happiness is the Lord</a:t>
            </a:r>
            <a:endParaRPr lang="zh-TW" altLang="en-US" sz="3600" b="1" smtClean="0">
              <a:ea typeface="DFKai-SB" pitchFamily="65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altLang="zh-TW" b="1" smtClean="0">
              <a:ea typeface="DFKai-SB" pitchFamily="65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zh-TW" altLang="en-US" b="1" smtClean="0">
              <a:ea typeface="DFKai-SB" pitchFamily="65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b="1" smtClean="0">
                <a:latin typeface="DFKai-SB" pitchFamily="65" charset="-120"/>
                <a:ea typeface="DFKai-SB" pitchFamily="65" charset="-120"/>
              </a:rPr>
              <a:t> </a:t>
            </a:r>
            <a:endParaRPr lang="en-US" altLang="zh-TW" b="1" smtClean="0">
              <a:latin typeface="DFKai-SB" pitchFamily="65" charset="-120"/>
              <a:ea typeface="DFKai-SB" pitchFamily="65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zh-TW" altLang="en-US" b="1" smtClean="0">
              <a:latin typeface="DFKai-SB" pitchFamily="65" charset="-120"/>
              <a:ea typeface="DFKai-SB" pitchFamily="65" charset="-120"/>
            </a:endParaRP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304800"/>
            <a:ext cx="8610600" cy="838200"/>
          </a:xfrm>
        </p:spPr>
        <p:txBody>
          <a:bodyPr/>
          <a:lstStyle/>
          <a:p>
            <a:pPr algn="ctr" eaLnBrk="1" hangingPunct="1"/>
            <a:r>
              <a:rPr kumimoji="1" lang="en-US" altLang="zh-TW" sz="2400" b="1" smtClean="0">
                <a:solidFill>
                  <a:schemeClr val="tx2"/>
                </a:solidFill>
                <a:latin typeface="華康中楷體" charset="0"/>
                <a:ea typeface="DFKai-SB" pitchFamily="65" charset="-120"/>
              </a:rPr>
              <a:t>S348</a:t>
            </a:r>
            <a:r>
              <a:rPr kumimoji="1" lang="zh-TW" altLang="en-US" sz="4800" b="1" smtClean="0">
                <a:solidFill>
                  <a:schemeClr val="tx2"/>
                </a:solidFill>
                <a:latin typeface="華康中楷體" charset="0"/>
                <a:ea typeface="DFKai-SB" pitchFamily="65" charset="-120"/>
              </a:rPr>
              <a:t>認識主真快樂 </a:t>
            </a:r>
            <a:r>
              <a:rPr kumimoji="1" lang="en-US" altLang="zh-TW" sz="2400" b="1" smtClean="0">
                <a:solidFill>
                  <a:schemeClr val="tx2"/>
                </a:solidFill>
                <a:latin typeface="華康中楷體" charset="0"/>
                <a:ea typeface="DFKai-SB" pitchFamily="65" charset="-120"/>
              </a:rPr>
              <a:t/>
            </a:r>
            <a:br>
              <a:rPr kumimoji="1" lang="en-US" altLang="zh-TW" sz="2400" b="1" smtClean="0">
                <a:solidFill>
                  <a:schemeClr val="tx2"/>
                </a:solidFill>
                <a:latin typeface="華康中楷體" charset="0"/>
                <a:ea typeface="DFKai-SB" pitchFamily="65" charset="-120"/>
              </a:rPr>
            </a:br>
            <a:r>
              <a:rPr kumimoji="1" lang="en-US" altLang="zh-TW" sz="2400" b="1" smtClean="0">
                <a:solidFill>
                  <a:schemeClr val="tx2"/>
                </a:solidFill>
                <a:latin typeface="華康中楷體" charset="0"/>
                <a:ea typeface="DFKai-SB" pitchFamily="65" charset="-120"/>
              </a:rPr>
              <a:t>Happiness Is The Lord</a:t>
            </a:r>
            <a:r>
              <a:rPr kumimoji="1" lang="zh-TW" altLang="en-US" sz="2400" b="1" smtClean="0">
                <a:solidFill>
                  <a:schemeClr val="tx2"/>
                </a:solidFill>
                <a:latin typeface="華康中楷體" charset="0"/>
                <a:ea typeface="DFKai-SB" pitchFamily="65" charset="-120"/>
              </a:rPr>
              <a:t>          3/3</a:t>
            </a:r>
            <a:endParaRPr kumimoji="1" lang="zh-TW" altLang="en-US" b="1" smtClean="0">
              <a:solidFill>
                <a:schemeClr val="tx2"/>
              </a:solidFill>
              <a:latin typeface="華康中楷體" charset="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295400"/>
            <a:ext cx="9144000" cy="1752600"/>
          </a:xfrm>
        </p:spPr>
        <p:txBody>
          <a:bodyPr/>
          <a:lstStyle/>
          <a:p>
            <a:pPr algn="ctr" eaLnBrk="1" hangingPunct="1">
              <a:spcBef>
                <a:spcPct val="20000"/>
              </a:spcBef>
              <a:buClr>
                <a:schemeClr val="tx2"/>
              </a:buClr>
            </a:pPr>
            <a:r>
              <a:rPr kumimoji="1" lang="zh-TW" altLang="en-US" b="1" smtClean="0">
                <a:solidFill>
                  <a:schemeClr val="tx1"/>
                </a:solidFill>
                <a:latin typeface="華康中楷體" charset="0"/>
              </a:rPr>
              <a:t>3. </a:t>
            </a:r>
            <a:r>
              <a:rPr kumimoji="1" lang="zh-TW" altLang="en-US" sz="4000" b="1" smtClean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罪蒙赦免 就得著快樂</a:t>
            </a:r>
            <a:endParaRPr kumimoji="1" lang="en-US" altLang="zh-TW" sz="4000" b="1" smtClean="0">
              <a:solidFill>
                <a:schemeClr val="tx1"/>
              </a:solidFill>
              <a:latin typeface="DFKai-SB" pitchFamily="65" charset="-120"/>
              <a:ea typeface="DFKai-SB" pitchFamily="65" charset="-120"/>
            </a:endParaRPr>
          </a:p>
          <a:p>
            <a:pPr algn="ctr" eaLnBrk="1" hangingPunct="1">
              <a:spcBef>
                <a:spcPct val="20000"/>
              </a:spcBef>
              <a:buClr>
                <a:schemeClr val="tx2"/>
              </a:buClr>
            </a:pPr>
            <a:r>
              <a:rPr kumimoji="1" lang="en-US" altLang="zh-TW" sz="3600" b="1" smtClean="0">
                <a:solidFill>
                  <a:schemeClr val="tx1"/>
                </a:solidFill>
                <a:ea typeface="DFKai-SB" pitchFamily="65" charset="-120"/>
              </a:rPr>
              <a:t>Happiness is to be forgiven</a:t>
            </a:r>
            <a:endParaRPr kumimoji="1" lang="zh-TW" altLang="en-US" sz="3600" b="1" smtClean="0">
              <a:solidFill>
                <a:schemeClr val="tx1"/>
              </a:solidFill>
              <a:ea typeface="DFKai-SB" pitchFamily="65" charset="-120"/>
            </a:endParaRPr>
          </a:p>
          <a:p>
            <a:pPr algn="ctr" eaLnBrk="1" hangingPunct="1">
              <a:spcBef>
                <a:spcPct val="20000"/>
              </a:spcBef>
              <a:buClr>
                <a:schemeClr val="tx2"/>
              </a:buClr>
            </a:pPr>
            <a:r>
              <a:rPr kumimoji="1" lang="zh-TW" altLang="en-US" sz="4000" b="1" smtClean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  過有價值 有意義生活</a:t>
            </a:r>
            <a:endParaRPr kumimoji="1" lang="en-US" altLang="zh-TW" sz="4000" b="1" smtClean="0">
              <a:solidFill>
                <a:schemeClr val="tx1"/>
              </a:solidFill>
              <a:latin typeface="DFKai-SB" pitchFamily="65" charset="-120"/>
              <a:ea typeface="DFKai-SB" pitchFamily="65" charset="-120"/>
            </a:endParaRPr>
          </a:p>
          <a:p>
            <a:pPr algn="ctr" eaLnBrk="1" hangingPunct="1">
              <a:spcBef>
                <a:spcPct val="20000"/>
              </a:spcBef>
              <a:buClr>
                <a:schemeClr val="tx2"/>
              </a:buClr>
            </a:pPr>
            <a:r>
              <a:rPr kumimoji="1" lang="en-US" altLang="zh-TW" sz="3600" b="1" smtClean="0">
                <a:solidFill>
                  <a:schemeClr val="tx1"/>
                </a:solidFill>
                <a:ea typeface="DFKai-SB" pitchFamily="65" charset="-120"/>
              </a:rPr>
              <a:t>Living a life that’s worth the living</a:t>
            </a:r>
            <a:endParaRPr kumimoji="1" lang="zh-TW" altLang="en-US" sz="3600" b="1" smtClean="0">
              <a:solidFill>
                <a:schemeClr val="tx1"/>
              </a:solidFill>
              <a:ea typeface="DFKai-SB" pitchFamily="65" charset="-120"/>
            </a:endParaRPr>
          </a:p>
          <a:p>
            <a:pPr algn="ctr" eaLnBrk="1" hangingPunct="1">
              <a:spcBef>
                <a:spcPct val="20000"/>
              </a:spcBef>
              <a:buClr>
                <a:schemeClr val="tx2"/>
              </a:buClr>
            </a:pPr>
            <a:r>
              <a:rPr kumimoji="1" lang="zh-TW" altLang="en-US" sz="4000" b="1" smtClean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  奔走窄路 往榮美天國</a:t>
            </a:r>
            <a:endParaRPr kumimoji="1" lang="en-US" altLang="zh-TW" sz="4000" b="1" smtClean="0">
              <a:solidFill>
                <a:schemeClr val="tx1"/>
              </a:solidFill>
              <a:latin typeface="DFKai-SB" pitchFamily="65" charset="-120"/>
              <a:ea typeface="DFKai-SB" pitchFamily="65" charset="-120"/>
            </a:endParaRPr>
          </a:p>
          <a:p>
            <a:pPr algn="ctr" eaLnBrk="1" hangingPunct="1">
              <a:spcBef>
                <a:spcPct val="20000"/>
              </a:spcBef>
              <a:buClr>
                <a:schemeClr val="tx2"/>
              </a:buClr>
            </a:pPr>
            <a:r>
              <a:rPr kumimoji="1" lang="en-US" altLang="zh-TW" sz="3600" b="1" smtClean="0">
                <a:solidFill>
                  <a:schemeClr val="tx1"/>
                </a:solidFill>
                <a:ea typeface="DFKai-SB" pitchFamily="65" charset="-120"/>
              </a:rPr>
              <a:t>Taking a trip that leads to heaven</a:t>
            </a:r>
            <a:endParaRPr kumimoji="1" lang="zh-TW" altLang="en-US" sz="3600" b="1" smtClean="0">
              <a:solidFill>
                <a:schemeClr val="tx1"/>
              </a:solidFill>
              <a:ea typeface="DFKai-SB" pitchFamily="65" charset="-120"/>
            </a:endParaRPr>
          </a:p>
          <a:p>
            <a:pPr algn="ctr" eaLnBrk="1" hangingPunct="1">
              <a:spcBef>
                <a:spcPct val="20000"/>
              </a:spcBef>
              <a:buClr>
                <a:schemeClr val="tx2"/>
              </a:buClr>
            </a:pPr>
            <a:r>
              <a:rPr kumimoji="1" lang="zh-TW" altLang="en-US" sz="4000" b="1" smtClean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  認識主真快樂</a:t>
            </a:r>
            <a:endParaRPr kumimoji="1" lang="en-US" altLang="zh-TW" sz="4000" b="1" smtClean="0">
              <a:solidFill>
                <a:schemeClr val="tx1"/>
              </a:solidFill>
              <a:latin typeface="DFKai-SB" pitchFamily="65" charset="-120"/>
              <a:ea typeface="DFKai-SB" pitchFamily="65" charset="-120"/>
            </a:endParaRPr>
          </a:p>
          <a:p>
            <a:pPr algn="ctr" eaLnBrk="1" hangingPunct="1">
              <a:spcBef>
                <a:spcPct val="20000"/>
              </a:spcBef>
              <a:buClr>
                <a:schemeClr val="tx2"/>
              </a:buClr>
            </a:pPr>
            <a:r>
              <a:rPr kumimoji="1" lang="en-US" altLang="zh-TW" sz="3600" b="1" smtClean="0">
                <a:solidFill>
                  <a:schemeClr val="tx1"/>
                </a:solidFill>
                <a:ea typeface="DFKai-SB" pitchFamily="65" charset="-120"/>
              </a:rPr>
              <a:t>Happiness is the Lord</a:t>
            </a:r>
            <a:endParaRPr kumimoji="1" lang="zh-TW" altLang="en-US" sz="3600" b="1" smtClean="0">
              <a:solidFill>
                <a:schemeClr val="tx1"/>
              </a:solidFill>
              <a:ea typeface="DFKai-SB" pitchFamily="65" charset="-120"/>
            </a:endParaRPr>
          </a:p>
          <a:p>
            <a:pPr algn="ctr" eaLnBrk="1" hangingPunct="1">
              <a:spcBef>
                <a:spcPct val="20000"/>
              </a:spcBef>
              <a:buClr>
                <a:schemeClr val="tx2"/>
              </a:buClr>
            </a:pPr>
            <a:r>
              <a:rPr kumimoji="1" lang="zh-TW" altLang="en-US" sz="4800" b="1" smtClean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  </a:t>
            </a:r>
            <a:endParaRPr kumimoji="1" lang="zh-TW" altLang="en-US" sz="4800" smtClean="0">
              <a:solidFill>
                <a:schemeClr val="tx1"/>
              </a:solidFill>
              <a:latin typeface="DFKai-SB" pitchFamily="65" charset="-120"/>
              <a:ea typeface="DFKai-SB" pitchFamily="65" charset="-12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 flipV="1">
            <a:off x="685800" y="-38100"/>
            <a:ext cx="7772400" cy="76200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57200"/>
            <a:ext cx="8915400" cy="58674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600" b="1" smtClean="0">
                <a:ea typeface="DFKai-SB" pitchFamily="65" charset="-120"/>
              </a:rPr>
              <a:t>我有快樂, 雖有眼淚仍快樂</a:t>
            </a:r>
            <a:endParaRPr lang="en-US" altLang="zh-TW" sz="3600" b="1" smtClean="0">
              <a:ea typeface="DFKai-SB" pitchFamily="65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zh-TW" sz="3600" b="1" smtClean="0">
                <a:ea typeface="DFKai-SB" pitchFamily="65" charset="-120"/>
              </a:rPr>
              <a:t>Real joy is mine, no matter if tear-drops start</a:t>
            </a:r>
            <a:endParaRPr lang="zh-TW" altLang="en-US" sz="3600" b="1" smtClean="0">
              <a:ea typeface="DFKai-SB" pitchFamily="65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600" b="1" smtClean="0">
                <a:ea typeface="DFKai-SB" pitchFamily="65" charset="-120"/>
              </a:rPr>
              <a:t>耶穌在我心</a:t>
            </a:r>
            <a:r>
              <a:rPr lang="en-US" altLang="zh-TW" sz="3600" b="1" smtClean="0">
                <a:ea typeface="DFKai-SB" pitchFamily="65" charset="-120"/>
              </a:rPr>
              <a:t>, </a:t>
            </a:r>
            <a:r>
              <a:rPr lang="zh-TW" altLang="en-US" sz="3600" b="1" smtClean="0">
                <a:ea typeface="DFKai-SB" pitchFamily="65" charset="-120"/>
              </a:rPr>
              <a:t>我有真正快樂</a:t>
            </a:r>
            <a:endParaRPr lang="en-US" altLang="zh-TW" sz="3600" b="1" smtClean="0">
              <a:ea typeface="DFKai-SB" pitchFamily="65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zh-TW" sz="3600" b="1" smtClean="0">
                <a:ea typeface="DFKai-SB" pitchFamily="65" charset="-120"/>
              </a:rPr>
              <a:t>I’ve found the secret-it’s Jesus in my heart</a:t>
            </a:r>
          </a:p>
          <a:p>
            <a:pPr algn="ctr" eaLnBrk="1" hangingPunct="1">
              <a:buFontTx/>
              <a:buNone/>
            </a:pPr>
            <a:r>
              <a:rPr lang="zh-TW" altLang="en-US" sz="3600" b="1" smtClean="0">
                <a:ea typeface="DFKai-SB" pitchFamily="65" charset="-120"/>
              </a:rPr>
              <a:t>認識主真快樂</a:t>
            </a:r>
            <a:endParaRPr lang="en-US" altLang="zh-TW" sz="3600" b="1" smtClean="0">
              <a:ea typeface="DFKai-SB" pitchFamily="65" charset="-120"/>
            </a:endParaRPr>
          </a:p>
          <a:p>
            <a:pPr algn="ctr" eaLnBrk="1" hangingPunct="1">
              <a:buFontTx/>
              <a:buNone/>
            </a:pPr>
            <a:r>
              <a:rPr lang="en-US" altLang="zh-TW" sz="3600" b="1" smtClean="0">
                <a:ea typeface="DFKai-SB" pitchFamily="65" charset="-120"/>
              </a:rPr>
              <a:t>Happiness is the Lord</a:t>
            </a:r>
            <a:endParaRPr lang="zh-TW" altLang="en-US" sz="3600" b="1" smtClean="0">
              <a:ea typeface="DFKai-SB" pitchFamily="65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3600" b="1" smtClean="0">
                <a:ea typeface="DFKai-SB" pitchFamily="65" charset="-120"/>
              </a:rPr>
              <a:t>認識主真快樂</a:t>
            </a:r>
            <a:endParaRPr lang="en-US" altLang="zh-TW" sz="3600" b="1" smtClean="0">
              <a:ea typeface="DFKai-SB" pitchFamily="65" charset="-120"/>
            </a:endParaRPr>
          </a:p>
          <a:p>
            <a:pPr algn="ctr" eaLnBrk="1" hangingPunct="1">
              <a:buFontTx/>
              <a:buNone/>
            </a:pPr>
            <a:r>
              <a:rPr lang="en-US" altLang="zh-TW" sz="3600" b="1" smtClean="0">
                <a:ea typeface="DFKai-SB" pitchFamily="65" charset="-120"/>
              </a:rPr>
              <a:t>Happiness is the Lord</a:t>
            </a:r>
            <a:endParaRPr lang="zh-TW" altLang="en-US" sz="3600" b="1" smtClean="0">
              <a:ea typeface="DFKai-SB" pitchFamily="65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altLang="zh-TW" b="1" smtClean="0">
              <a:ea typeface="DFKai-SB" pitchFamily="65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zh-TW" altLang="en-US" b="1" smtClean="0">
              <a:ea typeface="DFKai-SB" pitchFamily="65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b="1" smtClean="0">
                <a:latin typeface="DFKai-SB" pitchFamily="65" charset="-120"/>
                <a:ea typeface="DFKai-SB" pitchFamily="65" charset="-120"/>
              </a:rPr>
              <a:t> </a:t>
            </a:r>
            <a:endParaRPr lang="en-US" altLang="zh-TW" b="1" smtClean="0">
              <a:latin typeface="DFKai-SB" pitchFamily="65" charset="-120"/>
              <a:ea typeface="DFKai-SB" pitchFamily="65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zh-TW" altLang="en-US" b="1" smtClean="0">
              <a:latin typeface="DFKai-SB" pitchFamily="65" charset="-120"/>
              <a:ea typeface="DFKai-SB" pitchFamily="65" charset="-120"/>
            </a:endParaRP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ireball">
  <a:themeElements>
    <a:clrScheme name="Fireball 1">
      <a:dk1>
        <a:srgbClr val="5F5F5F"/>
      </a:dk1>
      <a:lt1>
        <a:srgbClr val="FFFFCC"/>
      </a:lt1>
      <a:dk2>
        <a:srgbClr val="000000"/>
      </a:dk2>
      <a:lt2>
        <a:srgbClr val="FFCC66"/>
      </a:lt2>
      <a:accent1>
        <a:srgbClr val="FF9933"/>
      </a:accent1>
      <a:accent2>
        <a:srgbClr val="CC0066"/>
      </a:accent2>
      <a:accent3>
        <a:srgbClr val="AAAAAA"/>
      </a:accent3>
      <a:accent4>
        <a:srgbClr val="DADAAE"/>
      </a:accent4>
      <a:accent5>
        <a:srgbClr val="FFCAAD"/>
      </a:accent5>
      <a:accent6>
        <a:srgbClr val="B9005C"/>
      </a:accent6>
      <a:hlink>
        <a:srgbClr val="CC00CC"/>
      </a:hlink>
      <a:folHlink>
        <a:srgbClr val="990099"/>
      </a:folHlink>
    </a:clrScheme>
    <a:fontScheme name="Fireball">
      <a:majorFont>
        <a:latin typeface="Times New Roman"/>
        <a:ea typeface="新細明體"/>
        <a:cs typeface="新細明體"/>
      </a:majorFont>
      <a:minorFont>
        <a:latin typeface="Times New Roman"/>
        <a:ea typeface="新細明體"/>
        <a:cs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5" charset="0"/>
            <a:ea typeface="新細明體" pitchFamily="-105" charset="-120"/>
            <a:cs typeface="新細明體" pitchFamily="-10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5" charset="0"/>
            <a:ea typeface="新細明體" pitchFamily="-105" charset="-120"/>
            <a:cs typeface="新細明體" pitchFamily="-105" charset="-120"/>
          </a:defRPr>
        </a:defPPr>
      </a:lstStyle>
    </a:lnDef>
  </a:objectDefaults>
  <a:extraClrSchemeLst>
    <a:extraClrScheme>
      <a:clrScheme name="Fireball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ball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eball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Office\Templates\簡報設計範本\FIREBALL.POT</Template>
  <TotalTime>58</TotalTime>
  <Words>390</Words>
  <Application>Microsoft Office PowerPoint</Application>
  <PresentationFormat>On-screen Show (4:3)</PresentationFormat>
  <Paragraphs>63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Times New Roman</vt:lpstr>
      <vt:lpstr>新細明體</vt:lpstr>
      <vt:lpstr>Arial</vt:lpstr>
      <vt:lpstr>MS PGothic</vt:lpstr>
      <vt:lpstr>華康中楷體</vt:lpstr>
      <vt:lpstr>DFKai-SB</vt:lpstr>
      <vt:lpstr>Fireball</vt:lpstr>
      <vt:lpstr>S348          認識主真快樂  Happiness Is The Lord        1/3</vt:lpstr>
      <vt:lpstr>Slide 2</vt:lpstr>
      <vt:lpstr>S348認識主真快樂  Happiness Is The Lord          2/3</vt:lpstr>
      <vt:lpstr>Slide 4</vt:lpstr>
      <vt:lpstr>S348認識主真快樂  Happiness Is The Lord          3/3</vt:lpstr>
      <vt:lpstr>Slide 6</vt:lpstr>
    </vt:vector>
  </TitlesOfParts>
  <Company>DCFC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S348          認識主真快樂         1/3</dc:title>
  <dc:creator>DCFC Office</dc:creator>
  <cp:lastModifiedBy>Mingyong Huang</cp:lastModifiedBy>
  <cp:revision>11</cp:revision>
  <dcterms:created xsi:type="dcterms:W3CDTF">2010-07-30T23:44:25Z</dcterms:created>
  <dcterms:modified xsi:type="dcterms:W3CDTF">2018-03-26T02:54:56Z</dcterms:modified>
</cp:coreProperties>
</file>