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7" r:id="rId4"/>
    <p:sldId id="263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90B68D72-E28E-4253-8564-DFE47186DBA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14340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9A7DB305-CF4D-401D-AA9D-648CD145F6F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71E29042-19DA-47B6-9771-E9679D45DBB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C4C26-FFCC-499F-8698-04DDC49770B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FABAE-26A4-4A9C-89D4-9A75D43DAF0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B7BA0-DBDF-4AD6-849D-11B04A8209B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37091-20F2-4A14-875B-8958B258BAE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1FE80-5943-426F-B8F1-D5F322F049A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36ABE-9ADC-45CC-9B90-2F58C0A0B74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B29F5-D8D0-44ED-BE94-6F00F1C44FD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912EC-260A-4081-A4FE-99A4BBDE0C3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F9E2B-4C42-4A0F-BFC1-FF691BB2796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B96F9-ADE0-4C8E-ACA1-8AFE79E3AA7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</a:path>
                <a:path w="21600" h="43200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-1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BBCFFF72-52E9-4B7A-82FA-D146B408399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04800"/>
            <a:ext cx="8610600" cy="838200"/>
          </a:xfrm>
        </p:spPr>
        <p:txBody>
          <a:bodyPr/>
          <a:lstStyle/>
          <a:p>
            <a:pPr algn="ctr" eaLnBrk="1" hangingPunct="1"/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S348          </a:t>
            </a:r>
            <a:r>
              <a:rPr kumimoji="1" lang="zh-TW" altLang="en-US" sz="48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認識主真快樂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/>
            </a:r>
            <a:b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</a:b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Happiness Is The Lord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        1/3</a:t>
            </a:r>
            <a:endParaRPr kumimoji="1" lang="zh-TW" altLang="en-US" b="1" smtClean="0">
              <a:solidFill>
                <a:schemeClr val="tx2"/>
              </a:solidFill>
              <a:latin typeface="華康中楷體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1752600"/>
          </a:xfrm>
        </p:spPr>
        <p:txBody>
          <a:bodyPr/>
          <a:lstStyle/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認識救主 就得著快樂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Happiness is to know the Savior</a:t>
            </a:r>
            <a:endParaRPr kumimoji="1" lang="zh-TW" altLang="en-US" sz="36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在主愛裡 過甜美生活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Living a life within His favor</a:t>
            </a:r>
            <a:endParaRPr kumimoji="1" lang="zh-TW" altLang="en-US" sz="36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行為改變 遠離眾罪惡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Having a change in my behavior</a:t>
            </a:r>
            <a:endParaRPr kumimoji="1" lang="zh-TW" altLang="en-US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36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認識主真快樂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Happiness is the Lord</a:t>
            </a:r>
            <a:endParaRPr kumimoji="1" lang="zh-TW" altLang="en-US" sz="36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914400" indent="-914400" algn="ctr" eaLnBrk="1" hangingPunct="1">
              <a:spcBef>
                <a:spcPct val="20000"/>
              </a:spcBef>
              <a:buClr>
                <a:schemeClr val="tx2"/>
              </a:buClr>
            </a:pPr>
            <a:endParaRPr kumimoji="1" lang="zh-TW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 flipV="1">
            <a:off x="685800" y="-3810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5867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我有快樂, 雖有眼淚仍快樂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Real joy is mine, no matter if tear-drops start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耶穌在我心</a:t>
            </a:r>
            <a:r>
              <a:rPr lang="en-US" altLang="zh-TW" sz="3600" b="1" smtClean="0">
                <a:ea typeface="DFKai-SB" pitchFamily="65" charset="-120"/>
              </a:rPr>
              <a:t>, </a:t>
            </a:r>
            <a:r>
              <a:rPr lang="zh-TW" altLang="en-US" sz="3600" b="1" smtClean="0">
                <a:ea typeface="DFKai-SB" pitchFamily="65" charset="-120"/>
              </a:rPr>
              <a:t>我有真正快樂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I’ve found the secret-it’s Jesus in my heart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認識主真快樂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Happiness is the Lord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認識主真快樂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Happiness is the Lord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b="1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algn="ctr" eaLnBrk="1" hangingPunct="1"/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S348</a:t>
            </a:r>
            <a:r>
              <a:rPr kumimoji="1" lang="zh-TW" altLang="en-US" sz="48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認識主真快樂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/>
            </a:r>
            <a:b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</a:b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Happiness Is The Lord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          2/3</a:t>
            </a:r>
            <a:endParaRPr kumimoji="1" lang="zh-TW" altLang="en-US" b="1" smtClean="0">
              <a:solidFill>
                <a:schemeClr val="tx2"/>
              </a:solidFill>
              <a:latin typeface="華康中楷體" charset="0"/>
            </a:endParaRP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b="1" smtClean="0">
                <a:solidFill>
                  <a:schemeClr val="tx1"/>
                </a:solidFill>
                <a:latin typeface="華康中楷體" charset="0"/>
              </a:rPr>
              <a:t>2. </a:t>
            </a: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得新生命 才是真快樂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Happiness is a new creation,</a:t>
            </a:r>
            <a:endParaRPr kumimoji="1" lang="zh-TW" altLang="en-US" sz="36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耶穌與我 更親密諧和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“Jesus and me”in close relation</a:t>
            </a:r>
            <a:endParaRPr kumimoji="1" lang="zh-TW" altLang="en-US" sz="36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祂的救恩 今已賜給我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Having a part in His salvation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認識主真快樂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Happiness is the Lord</a:t>
            </a:r>
            <a:endParaRPr kumimoji="1" lang="zh-TW" altLang="en-US" sz="36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kumimoji="1" lang="zh-TW" altLang="en-US" sz="48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8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 flipV="1">
            <a:off x="685800" y="-3810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5867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我有快樂, 雖有眼淚仍快樂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Real joy is mine, no matter if tear-drops start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耶穌在我心</a:t>
            </a:r>
            <a:r>
              <a:rPr lang="en-US" altLang="zh-TW" sz="3600" b="1" smtClean="0">
                <a:ea typeface="DFKai-SB" pitchFamily="65" charset="-120"/>
              </a:rPr>
              <a:t>, </a:t>
            </a:r>
            <a:r>
              <a:rPr lang="zh-TW" altLang="en-US" sz="3600" b="1" smtClean="0">
                <a:ea typeface="DFKai-SB" pitchFamily="65" charset="-120"/>
              </a:rPr>
              <a:t>我有真正快樂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I’ve found the secret-it’s Jesus in my heart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認識主真快樂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Happiness is the Lord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認識主真快樂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Happiness is the Lord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b="1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610600" cy="838200"/>
          </a:xfrm>
        </p:spPr>
        <p:txBody>
          <a:bodyPr/>
          <a:lstStyle/>
          <a:p>
            <a:pPr algn="ctr" eaLnBrk="1" hangingPunct="1"/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S348</a:t>
            </a:r>
            <a:r>
              <a:rPr kumimoji="1" lang="zh-TW" altLang="en-US" sz="48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認識主真快樂 </a:t>
            </a: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/>
            </a:r>
            <a:b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</a:br>
            <a:r>
              <a:rPr kumimoji="1" lang="en-US" altLang="zh-TW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Happiness Is The Lord</a:t>
            </a:r>
            <a:r>
              <a:rPr kumimoji="1" lang="zh-TW" altLang="en-US" sz="2400" b="1" smtClean="0">
                <a:solidFill>
                  <a:schemeClr val="tx2"/>
                </a:solidFill>
                <a:latin typeface="華康中楷體" charset="0"/>
                <a:ea typeface="DFKai-SB" pitchFamily="65" charset="-120"/>
              </a:rPr>
              <a:t>          3/3</a:t>
            </a:r>
            <a:endParaRPr kumimoji="1" lang="zh-TW" altLang="en-US" b="1" smtClean="0">
              <a:solidFill>
                <a:schemeClr val="tx2"/>
              </a:solidFill>
              <a:latin typeface="華康中楷體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1752600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b="1" smtClean="0">
                <a:solidFill>
                  <a:schemeClr val="tx1"/>
                </a:solidFill>
                <a:latin typeface="華康中楷體" charset="0"/>
              </a:rPr>
              <a:t>3. </a:t>
            </a: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罪蒙赦免 就得著快樂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ea typeface="DFKai-SB" pitchFamily="65" charset="-120"/>
              </a:rPr>
              <a:t>Happiness is to be forgiven</a:t>
            </a:r>
            <a:endParaRPr kumimoji="1" lang="zh-TW" altLang="en-US" sz="3600" b="1" smtClean="0">
              <a:solidFill>
                <a:schemeClr val="tx1"/>
              </a:solidFill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過有價值 有意義生活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ea typeface="DFKai-SB" pitchFamily="65" charset="-120"/>
              </a:rPr>
              <a:t>Living a life that’s worth the living</a:t>
            </a:r>
            <a:endParaRPr kumimoji="1" lang="zh-TW" altLang="en-US" sz="3600" b="1" smtClean="0">
              <a:solidFill>
                <a:schemeClr val="tx1"/>
              </a:solidFill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奔走窄路 往榮美天國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ea typeface="DFKai-SB" pitchFamily="65" charset="-120"/>
              </a:rPr>
              <a:t>Taking a trip that leads to heaven</a:t>
            </a:r>
            <a:endParaRPr kumimoji="1" lang="zh-TW" altLang="en-US" sz="3600" b="1" smtClean="0">
              <a:solidFill>
                <a:schemeClr val="tx1"/>
              </a:solidFill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0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認識主真快樂</a:t>
            </a:r>
            <a:endParaRPr kumimoji="1" lang="en-US" altLang="zh-TW" sz="4000" b="1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TW" sz="3600" b="1" smtClean="0">
                <a:solidFill>
                  <a:schemeClr val="tx1"/>
                </a:solidFill>
                <a:ea typeface="DFKai-SB" pitchFamily="65" charset="-120"/>
              </a:rPr>
              <a:t>Happiness is the Lord</a:t>
            </a:r>
            <a:endParaRPr kumimoji="1" lang="zh-TW" altLang="en-US" sz="3600" b="1" smtClean="0">
              <a:solidFill>
                <a:schemeClr val="tx1"/>
              </a:solidFill>
              <a:ea typeface="DFKai-SB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zh-TW" altLang="en-US" sz="4800" b="1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 </a:t>
            </a:r>
            <a:endParaRPr kumimoji="1" lang="zh-TW" altLang="en-US" sz="4800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 flipV="1">
            <a:off x="685800" y="-38100"/>
            <a:ext cx="7772400" cy="7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5867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我有快樂, 雖有眼淚仍快樂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Real joy is mine, no matter if tear-drops start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耶穌在我心</a:t>
            </a:r>
            <a:r>
              <a:rPr lang="en-US" altLang="zh-TW" sz="3600" b="1" smtClean="0">
                <a:ea typeface="DFKai-SB" pitchFamily="65" charset="-120"/>
              </a:rPr>
              <a:t>, </a:t>
            </a:r>
            <a:r>
              <a:rPr lang="zh-TW" altLang="en-US" sz="3600" b="1" smtClean="0">
                <a:ea typeface="DFKai-SB" pitchFamily="65" charset="-120"/>
              </a:rPr>
              <a:t>我有真正快樂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I’ve found the secret-it’s Jesus in my heart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認識主真快樂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Happiness is the Lord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DFKai-SB" pitchFamily="65" charset="-120"/>
              </a:rPr>
              <a:t>認識主真快樂</a:t>
            </a:r>
            <a:endParaRPr lang="en-US" altLang="zh-TW" sz="3600" b="1" smtClean="0">
              <a:ea typeface="DFKai-SB" pitchFamily="65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3600" b="1" smtClean="0">
                <a:ea typeface="DFKai-SB" pitchFamily="65" charset="-120"/>
              </a:rPr>
              <a:t>Happiness is the Lord</a:t>
            </a:r>
            <a:endParaRPr lang="zh-TW" altLang="en-US" sz="3600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b="1" smtClean="0"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b="1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b="1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58</TotalTime>
  <Words>390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新細明體</vt:lpstr>
      <vt:lpstr>Arial</vt:lpstr>
      <vt:lpstr>MS PGothic</vt:lpstr>
      <vt:lpstr>華康中楷體</vt:lpstr>
      <vt:lpstr>DFKai-SB</vt:lpstr>
      <vt:lpstr>Fireball</vt:lpstr>
      <vt:lpstr>S348          認識主真快樂  Happiness Is The Lord        1/3</vt:lpstr>
      <vt:lpstr>Slide 2</vt:lpstr>
      <vt:lpstr>S348認識主真快樂  Happiness Is The Lord          2/3</vt:lpstr>
      <vt:lpstr>Slide 4</vt:lpstr>
      <vt:lpstr>S348認識主真快樂  Happiness Is The Lord          3/3</vt:lpstr>
      <vt:lpstr>Slide 6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S348          認識主真快樂         1/3</dc:title>
  <dc:creator>DCFC Office</dc:creator>
  <cp:lastModifiedBy>Mingyong Huang</cp:lastModifiedBy>
  <cp:revision>11</cp:revision>
  <dcterms:created xsi:type="dcterms:W3CDTF">2010-07-30T23:44:25Z</dcterms:created>
  <dcterms:modified xsi:type="dcterms:W3CDTF">2018-03-26T02:54:56Z</dcterms:modified>
</cp:coreProperties>
</file>