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0"/>
  </p:notesMasterIdLst>
  <p:sldIdLst>
    <p:sldId id="256" r:id="rId2"/>
    <p:sldId id="261" r:id="rId3"/>
    <p:sldId id="259" r:id="rId4"/>
    <p:sldId id="262" r:id="rId5"/>
    <p:sldId id="258" r:id="rId6"/>
    <p:sldId id="260" r:id="rId7"/>
    <p:sldId id="264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955ECDE-DC66-4A60-B8A9-C84517914187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4836769-000F-42E2-9C09-9BBE67074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276985-4BF6-4F81-8D8C-5E28CD30A40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29F436-D15D-4FC6-803B-B16995EE77C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DEC365-9F6D-4C70-A034-8EF1EEE8434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1EF518-B3C0-4590-BA7B-6D9671AA3B1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219B0E-3090-44F8-A8C1-4647F07B67F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881E2D-EA22-4E89-A804-68DA142FBDB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96C99C-3945-46BF-BE57-C878C1F8F25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AFCAC2-91C9-4EA6-A9B4-65ACF3E3175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7170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0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CE5D3-058E-4460-A0CD-C64F9FAD3D82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A2A13-5CBF-4CC9-A98D-087E7A979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Invisible Hands 1/2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A55AB-C155-4171-AEC4-7E0AAD25CFAD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Invisible Hands 1/2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88CD2-8F05-4E66-9F68-E30925E2C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AB1D8-0B7F-46FC-BF6F-6A4355B5928B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Invisible Hands 1/2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8ABAB-8D82-4EFD-8F4C-5876BD38B4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4190E-EACF-468E-ABAC-2E0A712435F5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Invisible Hands 1/2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887FF-2E34-4FF1-9BB4-397DCCDED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92893-4107-48C9-ABCF-B89D0E1377EB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Invisible Hands 1/2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4F557-1CBA-455F-B252-E52F1AB3D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7664D-2E00-4122-B05B-DC728BD0DA06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Invisible Hands 1/2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1106E-3B7B-4D72-AECB-E5BD87AB5A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A8E58-6221-4A71-AF7E-8B180907C3F3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Invisible Hands 1/2</a:t>
            </a: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CC39C-AC71-4F11-9F0A-2121D9D71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67B5C-84BB-4989-88EB-1A7BC5065312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Invisible Hands 1/2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FD645-8437-485F-BB04-C155245B2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D40BC-79CA-4409-9156-3D75E2DA6653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Invisible Hands 1/2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3437D-F3C4-40A9-96B1-480DF376E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18C7C-B666-4A9E-996C-B53311A990F0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Invisible Hands 1/2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7F17C-B35A-4B5B-9D15-B6293C4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F6D2A-E754-4124-A148-F3EAF50BB3A2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Invisible Hands 1/2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5654B-7D04-4BF4-B431-18DB2E42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065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066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7066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7066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7066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066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066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066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066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sp>
          <p:nvSpPr>
            <p:cNvPr id="7067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7067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067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067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067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067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067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7067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068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13B6FECC-2130-4AE2-828C-8759D2088261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7068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Invisible Hands 1/2</a:t>
            </a:r>
          </a:p>
        </p:txBody>
      </p:sp>
      <p:sp>
        <p:nvSpPr>
          <p:cNvPr id="7068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805354A0-7423-42EF-A952-75494F718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6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red_black_no_sun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28600"/>
            <a:ext cx="7772400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800" b="1" smtClean="0">
                <a:latin typeface="新細明體" pitchFamily="18" charset="-120"/>
                <a:ea typeface="新細明體" pitchFamily="18" charset="-120"/>
              </a:rPr>
              <a:t>多多認識耶穌</a:t>
            </a:r>
            <a:r>
              <a:rPr lang="en-US" altLang="zh-CN" sz="5400" b="1" smtClean="0">
                <a:solidFill>
                  <a:srgbClr val="FFC000"/>
                </a:solidFill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z="5400" b="1" smtClean="0">
                <a:solidFill>
                  <a:srgbClr val="FFC000"/>
                </a:solidFill>
                <a:latin typeface="SimSun" pitchFamily="2" charset="-122"/>
                <a:ea typeface="SimSun" pitchFamily="2" charset="-122"/>
              </a:rPr>
            </a:br>
            <a:r>
              <a:rPr lang="en-US" sz="3600" b="1" smtClean="0">
                <a:solidFill>
                  <a:srgbClr val="FFC000"/>
                </a:solidFill>
              </a:rPr>
              <a:t>More About Jesus Would I Know</a:t>
            </a:r>
            <a:endParaRPr lang="en-US" sz="4000" b="1" smtClean="0">
              <a:solidFill>
                <a:srgbClr val="FFC000"/>
              </a:solidFill>
              <a:ea typeface="SimSun" pitchFamily="2" charset="-122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3657600"/>
            <a:ext cx="8534400" cy="2667000"/>
          </a:xfrm>
          <a:prstGeom prst="rect">
            <a:avLst/>
          </a:prstGeo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b="1" dirty="0">
                <a:latin typeface="+mn-ea"/>
                <a:cs typeface="+mj-cs"/>
              </a:rPr>
              <a:t> </a:t>
            </a:r>
            <a:br>
              <a:rPr lang="en-US" sz="4000" b="1" dirty="0">
                <a:latin typeface="+mn-ea"/>
                <a:cs typeface="+mj-cs"/>
              </a:rPr>
            </a:br>
            <a:endParaRPr lang="en-US" sz="4000" dirty="0">
              <a:latin typeface="+mn-lt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b="1" dirty="0">
                <a:latin typeface="+mn-ea"/>
                <a:cs typeface="+mj-cs"/>
              </a:rPr>
              <a:t/>
            </a:r>
            <a:br>
              <a:rPr lang="en-US" sz="4000" b="1" dirty="0">
                <a:latin typeface="+mn-ea"/>
                <a:cs typeface="+mj-cs"/>
              </a:rPr>
            </a:br>
            <a:endParaRPr lang="en-US" sz="4000" dirty="0">
              <a:latin typeface="+mn-ea"/>
              <a:cs typeface="+mj-cs"/>
            </a:endParaRPr>
          </a:p>
        </p:txBody>
      </p:sp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0" y="4267200"/>
            <a:ext cx="91440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More About Jesus Would I Know</a:t>
            </a:r>
            <a:br>
              <a:rPr lang="en-US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en-US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More About Jesus Would I Know </a:t>
            </a:r>
            <a:r>
              <a:rPr lang="en-US" sz="3200" b="1" dirty="0">
                <a:solidFill>
                  <a:srgbClr val="FFC000"/>
                </a:solidFill>
                <a:latin typeface="Arial" charset="0"/>
              </a:rPr>
              <a:t/>
            </a:r>
            <a:br>
              <a:rPr lang="en-US" sz="3200" b="1" dirty="0">
                <a:solidFill>
                  <a:srgbClr val="FFC000"/>
                </a:solidFill>
                <a:latin typeface="Arial" charset="0"/>
              </a:rPr>
            </a:br>
            <a:r>
              <a:rPr lang="en-US" sz="3200" b="1" dirty="0">
                <a:solidFill>
                  <a:srgbClr val="FFC000"/>
                </a:solidFill>
                <a:latin typeface="Arial" charset="0"/>
              </a:rPr>
              <a:t>More of His saving fullness see</a:t>
            </a:r>
            <a:br>
              <a:rPr lang="en-US" sz="3200" b="1" dirty="0">
                <a:solidFill>
                  <a:srgbClr val="FFC000"/>
                </a:solidFill>
                <a:latin typeface="Arial" charset="0"/>
              </a:rPr>
            </a:br>
            <a:r>
              <a:rPr lang="en-US" sz="3200" b="1" dirty="0">
                <a:solidFill>
                  <a:srgbClr val="FFC000"/>
                </a:solidFill>
                <a:latin typeface="Arial" charset="0"/>
              </a:rPr>
              <a:t>More of His love who died for me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105400" y="63246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sz="1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About Jesus Would I Know </a:t>
            </a:r>
            <a:r>
              <a:rPr lang="en-US" sz="1400" b="1" dirty="0" smtClean="0">
                <a:solidFill>
                  <a:srgbClr val="92D050"/>
                </a:solidFill>
              </a:rPr>
              <a:t>1/4</a:t>
            </a:r>
            <a:endParaRPr lang="en-US" sz="1400" b="1" dirty="0">
              <a:solidFill>
                <a:srgbClr val="92D050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1554163"/>
            <a:ext cx="8077200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zh-CN" altLang="en-US" sz="4000" b="1" dirty="0">
                <a:latin typeface="PMingLiU" pitchFamily="18" charset="-120"/>
                <a:ea typeface="PMingLiU" pitchFamily="18" charset="-120"/>
              </a:rPr>
              <a:t>我願多多認識耶穌</a:t>
            </a:r>
            <a:r>
              <a:rPr lang="zh-CN" altLang="en-US" sz="4000" b="1" kern="0" dirty="0">
                <a:latin typeface="PMingLiU" pitchFamily="18" charset="-120"/>
                <a:ea typeface="PMingLiU" pitchFamily="18" charset="-120"/>
                <a:cs typeface="+mj-cs"/>
              </a:rPr>
              <a:t/>
            </a:r>
            <a:br>
              <a:rPr lang="zh-CN" altLang="en-US" sz="4000" b="1" kern="0" dirty="0">
                <a:latin typeface="PMingLiU" pitchFamily="18" charset="-120"/>
                <a:ea typeface="PMingLiU" pitchFamily="18" charset="-120"/>
                <a:cs typeface="+mj-cs"/>
              </a:rPr>
            </a:br>
            <a:r>
              <a:rPr lang="zh-CN" altLang="en-US" sz="4000" b="1" dirty="0">
                <a:latin typeface="PMingLiU" pitchFamily="18" charset="-120"/>
                <a:ea typeface="PMingLiU" pitchFamily="18" charset="-120"/>
              </a:rPr>
              <a:t>多多傳揚救主救贖</a:t>
            </a:r>
            <a:r>
              <a:rPr lang="en-US" altLang="zh-CN" sz="4000" b="1" dirty="0">
                <a:latin typeface="PMingLiU" pitchFamily="18" charset="-120"/>
                <a:ea typeface="PMingLiU" pitchFamily="18" charset="-120"/>
              </a:rPr>
              <a:t/>
            </a:r>
            <a:br>
              <a:rPr lang="en-US" altLang="zh-CN" sz="4000" b="1" dirty="0">
                <a:latin typeface="PMingLiU" pitchFamily="18" charset="-120"/>
                <a:ea typeface="PMingLiU" pitchFamily="18" charset="-120"/>
              </a:rPr>
            </a:br>
            <a:r>
              <a:rPr lang="zh-CN" altLang="en-US" sz="4000" b="1" dirty="0">
                <a:latin typeface="PMingLiU" pitchFamily="18" charset="-120"/>
                <a:ea typeface="PMingLiU" pitchFamily="18" charset="-120"/>
              </a:rPr>
              <a:t>多多見主救恩豐富</a:t>
            </a:r>
            <a:r>
              <a:rPr lang="zh-CN" altLang="en-US" sz="4000" b="1" kern="0" dirty="0">
                <a:latin typeface="PMingLiU" pitchFamily="18" charset="-120"/>
                <a:ea typeface="PMingLiU" pitchFamily="18" charset="-120"/>
                <a:cs typeface="+mj-cs"/>
              </a:rPr>
              <a:t/>
            </a:r>
            <a:br>
              <a:rPr lang="zh-CN" altLang="en-US" sz="4000" b="1" kern="0" dirty="0">
                <a:latin typeface="PMingLiU" pitchFamily="18" charset="-120"/>
                <a:ea typeface="PMingLiU" pitchFamily="18" charset="-120"/>
                <a:cs typeface="+mj-cs"/>
              </a:rPr>
            </a:br>
            <a:r>
              <a:rPr lang="zh-CN" altLang="en-US" sz="4000" b="1" dirty="0">
                <a:latin typeface="PMingLiU" pitchFamily="18" charset="-120"/>
                <a:ea typeface="PMingLiU" pitchFamily="18" charset="-120"/>
              </a:rPr>
              <a:t>多多認識愛我的主</a:t>
            </a:r>
            <a:r>
              <a:rPr lang="en-US" altLang="zh-CN" sz="4000" b="1" kern="0" dirty="0">
                <a:solidFill>
                  <a:schemeClr val="tx2"/>
                </a:solidFill>
                <a:latin typeface="PMingLiU" pitchFamily="18" charset="-120"/>
                <a:ea typeface="PMingLiU" pitchFamily="18" charset="-120"/>
                <a:cs typeface="Times New Roman" pitchFamily="18" charset="0"/>
              </a:rPr>
              <a:t/>
            </a:r>
            <a:br>
              <a:rPr lang="en-US" altLang="zh-CN" sz="4000" b="1" kern="0" dirty="0">
                <a:solidFill>
                  <a:schemeClr val="tx2"/>
                </a:solidFill>
                <a:latin typeface="PMingLiU" pitchFamily="18" charset="-120"/>
                <a:ea typeface="PMingLiU" pitchFamily="18" charset="-120"/>
                <a:cs typeface="Times New Roman" pitchFamily="18" charset="0"/>
              </a:rPr>
            </a:br>
            <a:endParaRPr lang="en-US" altLang="zh-CN" sz="4000" b="1" kern="0" dirty="0">
              <a:solidFill>
                <a:schemeClr val="tx2"/>
              </a:solidFill>
              <a:latin typeface="PMingLiU" pitchFamily="18" charset="-120"/>
              <a:ea typeface="PMingLiU" pitchFamily="18" charset="-120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28600" y="422275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en-US" altLang="zh-CN" sz="2400" b="1">
                <a:solidFill>
                  <a:srgbClr val="F5EDD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SimSun" pitchFamily="2" charset="-122"/>
              </a:rPr>
              <a:t>S346</a:t>
            </a:r>
            <a:endParaRPr lang="en-US" altLang="zh-CN" sz="2400" b="1">
              <a:solidFill>
                <a:srgbClr val="F5EDDF"/>
              </a:solidFill>
              <a:ea typeface="SimSun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red_black_no_sun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38200"/>
            <a:ext cx="8077200" cy="3230563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zh-CN" altLang="en-US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多多認識耶穌</a:t>
            </a:r>
            <a: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  <a:t/>
            </a:r>
            <a:b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</a:br>
            <a:r>
              <a:rPr lang="zh-CN" altLang="en-US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多多認識耶穌</a:t>
            </a:r>
            <a: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  <a:t/>
            </a:r>
            <a:b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</a:br>
            <a:r>
              <a:rPr lang="zh-CN" altLang="en-US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多多見主救恩豐富</a:t>
            </a:r>
            <a:r>
              <a:rPr lang="en-US" altLang="zh-CN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/>
            </a:r>
            <a:br>
              <a:rPr lang="en-US" altLang="zh-CN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</a:br>
            <a:r>
              <a:rPr lang="zh-CN" altLang="en-US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多多認識愛我的主</a:t>
            </a:r>
            <a:r>
              <a:rPr lang="en-US" altLang="zh-CN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  <a:cs typeface="Times New Roman" pitchFamily="18" charset="0"/>
              </a:rPr>
              <a:t/>
            </a:r>
            <a:br>
              <a:rPr lang="en-US" altLang="zh-CN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  <a:cs typeface="Times New Roman" pitchFamily="18" charset="0"/>
              </a:rPr>
            </a:br>
            <a:endParaRPr lang="en-US" altLang="zh-CN" sz="4000" b="1" dirty="0" smtClean="0">
              <a:solidFill>
                <a:schemeClr val="tx1"/>
              </a:solidFill>
              <a:effectLst/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0" y="3770313"/>
            <a:ext cx="91440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200" b="1">
                <a:solidFill>
                  <a:srgbClr val="FFC000"/>
                </a:solidFill>
              </a:rPr>
              <a:t>More about Jesus</a:t>
            </a:r>
            <a:r>
              <a:rPr lang="en-US" sz="3200" b="1">
                <a:solidFill>
                  <a:srgbClr val="FFC000"/>
                </a:solidFill>
                <a:cs typeface="Times New Roman" pitchFamily="18" charset="0"/>
              </a:rPr>
              <a:t/>
            </a:r>
            <a:br>
              <a:rPr lang="en-US" sz="3200" b="1">
                <a:solidFill>
                  <a:srgbClr val="FFC000"/>
                </a:solidFill>
                <a:cs typeface="Times New Roman" pitchFamily="18" charset="0"/>
              </a:rPr>
            </a:br>
            <a:r>
              <a:rPr lang="en-US" sz="3200" b="1">
                <a:solidFill>
                  <a:srgbClr val="FFC000"/>
                </a:solidFill>
              </a:rPr>
              <a:t> More about Jesus </a:t>
            </a:r>
            <a:r>
              <a:rPr lang="en-US" sz="3200" b="1">
                <a:solidFill>
                  <a:srgbClr val="FFC000"/>
                </a:solidFill>
                <a:cs typeface="Times New Roman" pitchFamily="18" charset="0"/>
              </a:rPr>
              <a:t/>
            </a:r>
            <a:br>
              <a:rPr lang="en-US" sz="3200" b="1">
                <a:solidFill>
                  <a:srgbClr val="FFC000"/>
                </a:solidFill>
                <a:cs typeface="Times New Roman" pitchFamily="18" charset="0"/>
              </a:rPr>
            </a:br>
            <a:r>
              <a:rPr lang="en-US" sz="3200" b="1">
                <a:solidFill>
                  <a:srgbClr val="FFC000"/>
                </a:solidFill>
              </a:rPr>
              <a:t> More of His saving fullness see </a:t>
            </a:r>
            <a:r>
              <a:rPr lang="en-US" sz="3200" b="1">
                <a:solidFill>
                  <a:srgbClr val="FFC000"/>
                </a:solidFill>
                <a:cs typeface="Times New Roman" pitchFamily="18" charset="0"/>
              </a:rPr>
              <a:t/>
            </a:r>
            <a:br>
              <a:rPr lang="en-US" sz="3200" b="1">
                <a:solidFill>
                  <a:srgbClr val="FFC000"/>
                </a:solidFill>
                <a:cs typeface="Times New Roman" pitchFamily="18" charset="0"/>
              </a:rPr>
            </a:br>
            <a:r>
              <a:rPr lang="en-US" sz="3200" b="1">
                <a:solidFill>
                  <a:srgbClr val="FFC000"/>
                </a:solidFill>
              </a:rPr>
              <a:t> More of His love who died for me</a:t>
            </a:r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105400" y="63246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sz="1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About Jesus Would I Know </a:t>
            </a:r>
            <a:r>
              <a:rPr lang="en-US" sz="1400" b="1" dirty="0" smtClean="0">
                <a:solidFill>
                  <a:srgbClr val="92D050"/>
                </a:solidFill>
              </a:rPr>
              <a:t>1/4</a:t>
            </a:r>
            <a:endParaRPr lang="en-US" sz="14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red_black_no_sun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38200"/>
            <a:ext cx="8077200" cy="3230563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zh-CN" altLang="en-US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我願學習效法耶穌</a:t>
            </a:r>
            <a: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  <a:t/>
            </a:r>
            <a:b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</a:br>
            <a:r>
              <a:rPr lang="zh-CN" altLang="en-US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多多追求聖潔像主</a:t>
            </a:r>
            <a: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  <a:t/>
            </a:r>
            <a:b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</a:br>
            <a:r>
              <a:rPr lang="zh-CN" altLang="en-US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懇求聖靈我的導師</a:t>
            </a:r>
            <a:r>
              <a:rPr lang="en-US" altLang="zh-CN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/>
            </a:r>
            <a:br>
              <a:rPr lang="en-US" altLang="zh-CN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</a:br>
            <a:r>
              <a:rPr lang="zh-CN" altLang="en-US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教我從主多得啟示</a:t>
            </a:r>
            <a:r>
              <a:rPr lang="en-US" altLang="zh-CN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  <a:cs typeface="Times New Roman" pitchFamily="18" charset="0"/>
              </a:rPr>
              <a:t/>
            </a:r>
            <a:br>
              <a:rPr lang="en-US" altLang="zh-CN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  <a:cs typeface="Times New Roman" pitchFamily="18" charset="0"/>
              </a:rPr>
            </a:br>
            <a:endParaRPr lang="en-US" altLang="zh-CN" sz="4000" b="1" dirty="0" smtClean="0">
              <a:solidFill>
                <a:schemeClr val="tx1"/>
              </a:solidFill>
              <a:effectLst/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0" y="3770313"/>
            <a:ext cx="91440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200" b="1">
                <a:solidFill>
                  <a:srgbClr val="FFC000"/>
                </a:solidFill>
              </a:rPr>
              <a:t>More about Jesus let me learn</a:t>
            </a:r>
            <a:r>
              <a:rPr lang="en-US" sz="3200" b="1">
                <a:solidFill>
                  <a:srgbClr val="FFC000"/>
                </a:solidFill>
                <a:cs typeface="Times New Roman" pitchFamily="18" charset="0"/>
              </a:rPr>
              <a:t/>
            </a:r>
            <a:br>
              <a:rPr lang="en-US" sz="3200" b="1">
                <a:solidFill>
                  <a:srgbClr val="FFC000"/>
                </a:solidFill>
                <a:cs typeface="Times New Roman" pitchFamily="18" charset="0"/>
              </a:rPr>
            </a:br>
            <a:r>
              <a:rPr lang="en-US" sz="3200" b="1">
                <a:solidFill>
                  <a:srgbClr val="FFC000"/>
                </a:solidFill>
              </a:rPr>
              <a:t>More of His holy will discern</a:t>
            </a:r>
            <a:r>
              <a:rPr lang="en-US" sz="3200" b="1">
                <a:solidFill>
                  <a:srgbClr val="FFC000"/>
                </a:solidFill>
                <a:cs typeface="Times New Roman" pitchFamily="18" charset="0"/>
              </a:rPr>
              <a:t/>
            </a:r>
            <a:br>
              <a:rPr lang="en-US" sz="3200" b="1">
                <a:solidFill>
                  <a:srgbClr val="FFC000"/>
                </a:solidFill>
                <a:cs typeface="Times New Roman" pitchFamily="18" charset="0"/>
              </a:rPr>
            </a:br>
            <a:r>
              <a:rPr lang="en-US" sz="3200" b="1">
                <a:solidFill>
                  <a:srgbClr val="FFC000"/>
                </a:solidFill>
              </a:rPr>
              <a:t>Spirit of God my teacher be</a:t>
            </a:r>
            <a:r>
              <a:rPr lang="en-US" sz="3200" b="1">
                <a:solidFill>
                  <a:srgbClr val="FFC000"/>
                </a:solidFill>
                <a:cs typeface="Times New Roman" pitchFamily="18" charset="0"/>
              </a:rPr>
              <a:t/>
            </a:r>
            <a:br>
              <a:rPr lang="en-US" sz="3200" b="1">
                <a:solidFill>
                  <a:srgbClr val="FFC000"/>
                </a:solidFill>
                <a:cs typeface="Times New Roman" pitchFamily="18" charset="0"/>
              </a:rPr>
            </a:br>
            <a:r>
              <a:rPr lang="en-US" sz="3200" b="1">
                <a:solidFill>
                  <a:srgbClr val="FFC000"/>
                </a:solidFill>
              </a:rPr>
              <a:t>Showing the things of Christ to me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105400" y="63246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sz="1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About Jesus Would I Know </a:t>
            </a:r>
            <a:r>
              <a:rPr lang="en-US" sz="1400" b="1" dirty="0" smtClean="0">
                <a:solidFill>
                  <a:srgbClr val="92D050"/>
                </a:solidFill>
              </a:rPr>
              <a:t>2/4</a:t>
            </a:r>
            <a:endParaRPr lang="en-US" sz="14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red_black_no_sun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38200"/>
            <a:ext cx="8077200" cy="3230563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zh-CN" altLang="en-US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多多認識耶穌</a:t>
            </a:r>
            <a: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  <a:t/>
            </a:r>
            <a:b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</a:br>
            <a:r>
              <a:rPr lang="zh-CN" altLang="en-US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多多認識耶穌</a:t>
            </a:r>
            <a: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  <a:t/>
            </a:r>
            <a:b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</a:br>
            <a:r>
              <a:rPr lang="zh-CN" altLang="en-US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多多見主救恩豐富</a:t>
            </a:r>
            <a:r>
              <a:rPr lang="en-US" altLang="zh-CN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/>
            </a:r>
            <a:br>
              <a:rPr lang="en-US" altLang="zh-CN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</a:br>
            <a:r>
              <a:rPr lang="zh-CN" altLang="en-US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多多認識愛我的主</a:t>
            </a:r>
            <a:r>
              <a:rPr lang="en-US" altLang="zh-CN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  <a:cs typeface="Times New Roman" pitchFamily="18" charset="0"/>
              </a:rPr>
              <a:t/>
            </a:r>
            <a:br>
              <a:rPr lang="en-US" altLang="zh-CN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  <a:cs typeface="Times New Roman" pitchFamily="18" charset="0"/>
              </a:rPr>
            </a:br>
            <a:endParaRPr lang="en-US" altLang="zh-CN" sz="4000" b="1" dirty="0" smtClean="0">
              <a:solidFill>
                <a:schemeClr val="tx1"/>
              </a:solidFill>
              <a:effectLst/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3770313"/>
            <a:ext cx="91440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200" b="1">
                <a:solidFill>
                  <a:srgbClr val="FFC000"/>
                </a:solidFill>
              </a:rPr>
              <a:t>More about Jesus</a:t>
            </a:r>
            <a:r>
              <a:rPr lang="en-US" sz="3200" b="1">
                <a:solidFill>
                  <a:srgbClr val="FFC000"/>
                </a:solidFill>
                <a:cs typeface="Times New Roman" pitchFamily="18" charset="0"/>
              </a:rPr>
              <a:t/>
            </a:r>
            <a:br>
              <a:rPr lang="en-US" sz="3200" b="1">
                <a:solidFill>
                  <a:srgbClr val="FFC000"/>
                </a:solidFill>
                <a:cs typeface="Times New Roman" pitchFamily="18" charset="0"/>
              </a:rPr>
            </a:br>
            <a:r>
              <a:rPr lang="en-US" sz="3200" b="1">
                <a:solidFill>
                  <a:srgbClr val="FFC000"/>
                </a:solidFill>
              </a:rPr>
              <a:t> More about Jesus </a:t>
            </a:r>
            <a:r>
              <a:rPr lang="en-US" sz="3200" b="1">
                <a:solidFill>
                  <a:srgbClr val="FFC000"/>
                </a:solidFill>
                <a:cs typeface="Times New Roman" pitchFamily="18" charset="0"/>
              </a:rPr>
              <a:t/>
            </a:r>
            <a:br>
              <a:rPr lang="en-US" sz="3200" b="1">
                <a:solidFill>
                  <a:srgbClr val="FFC000"/>
                </a:solidFill>
                <a:cs typeface="Times New Roman" pitchFamily="18" charset="0"/>
              </a:rPr>
            </a:br>
            <a:r>
              <a:rPr lang="en-US" sz="3200" b="1">
                <a:solidFill>
                  <a:srgbClr val="FFC000"/>
                </a:solidFill>
              </a:rPr>
              <a:t> More of His saving fullness see </a:t>
            </a:r>
            <a:r>
              <a:rPr lang="en-US" sz="3200" b="1">
                <a:solidFill>
                  <a:srgbClr val="FFC000"/>
                </a:solidFill>
                <a:cs typeface="Times New Roman" pitchFamily="18" charset="0"/>
              </a:rPr>
              <a:t/>
            </a:r>
            <a:br>
              <a:rPr lang="en-US" sz="3200" b="1">
                <a:solidFill>
                  <a:srgbClr val="FFC000"/>
                </a:solidFill>
                <a:cs typeface="Times New Roman" pitchFamily="18" charset="0"/>
              </a:rPr>
            </a:br>
            <a:r>
              <a:rPr lang="en-US" sz="3200" b="1">
                <a:solidFill>
                  <a:srgbClr val="FFC000"/>
                </a:solidFill>
              </a:rPr>
              <a:t> More of His love who died for me</a:t>
            </a:r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105400" y="63246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sz="1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About Jesus Would I Know </a:t>
            </a:r>
            <a:r>
              <a:rPr lang="en-US" sz="1400" b="1" dirty="0" smtClean="0">
                <a:solidFill>
                  <a:srgbClr val="92D050"/>
                </a:solidFill>
              </a:rPr>
              <a:t>2/4</a:t>
            </a:r>
            <a:endParaRPr lang="en-US" sz="14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red_black_no_sun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68363"/>
            <a:ext cx="8077200" cy="3170237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zh-CN" altLang="en-US" sz="4000" b="1" smtClean="0"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</a:rPr>
              <a:t>多多讀經深知耶穌</a:t>
            </a:r>
            <a:br>
              <a:rPr lang="zh-CN" altLang="en-US" sz="4000" b="1" smtClean="0"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</a:rPr>
            </a:br>
            <a:r>
              <a:rPr lang="zh-CN" altLang="en-US" sz="4000" b="1" smtClean="0"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</a:rPr>
              <a:t>多多靈修親近我主</a:t>
            </a:r>
            <a:br>
              <a:rPr lang="zh-CN" altLang="en-US" sz="4000" b="1" smtClean="0"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</a:rPr>
            </a:br>
            <a:r>
              <a:rPr lang="zh-CN" altLang="en-US" sz="4000" b="1" smtClean="0"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</a:rPr>
              <a:t>從聖經中聽主聲音</a:t>
            </a:r>
            <a:br>
              <a:rPr lang="zh-CN" altLang="en-US" sz="4000" b="1" smtClean="0"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</a:rPr>
            </a:br>
            <a:r>
              <a:rPr lang="zh-CN" altLang="en-US" sz="4000" b="1" smtClean="0"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</a:rPr>
              <a:t>主的應許滿足我心</a:t>
            </a:r>
            <a:r>
              <a:rPr lang="en-US" altLang="zh-CN" sz="4000" b="1" smtClean="0"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Times New Roman" pitchFamily="18" charset="0"/>
              </a:rPr>
              <a:t/>
            </a:r>
            <a:br>
              <a:rPr lang="en-US" altLang="zh-CN" sz="4000" b="1" smtClean="0"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Times New Roman" pitchFamily="18" charset="0"/>
              </a:rPr>
            </a:br>
            <a:endParaRPr lang="en-US" altLang="zh-CN" sz="4000" b="1" smtClean="0">
              <a:solidFill>
                <a:schemeClr val="tx1"/>
              </a:solidFill>
              <a:effectLst/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3770313"/>
            <a:ext cx="91440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200" b="1">
                <a:solidFill>
                  <a:srgbClr val="FFC000"/>
                </a:solidFill>
              </a:rPr>
              <a:t>More about Jesus; in His Word</a:t>
            </a:r>
            <a:r>
              <a:rPr lang="en-US" sz="3200" b="1">
                <a:solidFill>
                  <a:srgbClr val="FFC000"/>
                </a:solidFill>
                <a:cs typeface="Times New Roman" pitchFamily="18" charset="0"/>
              </a:rPr>
              <a:t/>
            </a:r>
            <a:br>
              <a:rPr lang="en-US" sz="3200" b="1">
                <a:solidFill>
                  <a:srgbClr val="FFC000"/>
                </a:solidFill>
                <a:cs typeface="Times New Roman" pitchFamily="18" charset="0"/>
              </a:rPr>
            </a:br>
            <a:r>
              <a:rPr lang="en-US" sz="3200" b="1">
                <a:solidFill>
                  <a:srgbClr val="FFC000"/>
                </a:solidFill>
              </a:rPr>
              <a:t>Holding communion with my Lord</a:t>
            </a:r>
            <a:r>
              <a:rPr lang="en-US" sz="3200" b="1">
                <a:solidFill>
                  <a:srgbClr val="FFC000"/>
                </a:solidFill>
                <a:cs typeface="Times New Roman" pitchFamily="18" charset="0"/>
              </a:rPr>
              <a:t/>
            </a:r>
            <a:br>
              <a:rPr lang="en-US" sz="3200" b="1">
                <a:solidFill>
                  <a:srgbClr val="FFC000"/>
                </a:solidFill>
                <a:cs typeface="Times New Roman" pitchFamily="18" charset="0"/>
              </a:rPr>
            </a:br>
            <a:r>
              <a:rPr lang="en-US" sz="3200" b="1">
                <a:solidFill>
                  <a:srgbClr val="FFC000"/>
                </a:solidFill>
              </a:rPr>
              <a:t>Hearing His voice in every line</a:t>
            </a:r>
            <a:r>
              <a:rPr lang="en-US" sz="3200" b="1">
                <a:solidFill>
                  <a:srgbClr val="FFC000"/>
                </a:solidFill>
                <a:cs typeface="Times New Roman" pitchFamily="18" charset="0"/>
              </a:rPr>
              <a:t/>
            </a:r>
            <a:br>
              <a:rPr lang="en-US" sz="3200" b="1">
                <a:solidFill>
                  <a:srgbClr val="FFC000"/>
                </a:solidFill>
                <a:cs typeface="Times New Roman" pitchFamily="18" charset="0"/>
              </a:rPr>
            </a:br>
            <a:r>
              <a:rPr lang="en-US" sz="3200" b="1">
                <a:solidFill>
                  <a:srgbClr val="FFC000"/>
                </a:solidFill>
              </a:rPr>
              <a:t>Making each faithful saying mine</a:t>
            </a:r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105400" y="63246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sz="1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About Jesus Would I Know </a:t>
            </a:r>
            <a:r>
              <a:rPr lang="en-US" sz="1400" b="1" dirty="0" smtClean="0">
                <a:solidFill>
                  <a:srgbClr val="92D050"/>
                </a:solidFill>
              </a:rPr>
              <a:t>3/4</a:t>
            </a:r>
            <a:endParaRPr lang="en-US" sz="14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red_black_no_sun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38200"/>
            <a:ext cx="8077200" cy="3230563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zh-CN" altLang="en-US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多多認識耶穌</a:t>
            </a:r>
            <a: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  <a:t/>
            </a:r>
            <a:b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</a:br>
            <a:r>
              <a:rPr lang="zh-CN" altLang="en-US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多多認識耶穌</a:t>
            </a:r>
            <a: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  <a:t/>
            </a:r>
            <a:b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</a:br>
            <a:r>
              <a:rPr lang="zh-CN" altLang="en-US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多多見主救恩豐富</a:t>
            </a:r>
            <a:r>
              <a:rPr lang="en-US" altLang="zh-CN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/>
            </a:r>
            <a:br>
              <a:rPr lang="en-US" altLang="zh-CN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</a:br>
            <a:r>
              <a:rPr lang="zh-CN" altLang="en-US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多多認識愛我的主</a:t>
            </a:r>
            <a:r>
              <a:rPr lang="en-US" altLang="zh-CN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  <a:cs typeface="Times New Roman" pitchFamily="18" charset="0"/>
              </a:rPr>
              <a:t/>
            </a:r>
            <a:br>
              <a:rPr lang="en-US" altLang="zh-CN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  <a:cs typeface="Times New Roman" pitchFamily="18" charset="0"/>
              </a:rPr>
            </a:br>
            <a:endParaRPr lang="en-US" altLang="zh-CN" sz="4000" b="1" dirty="0" smtClean="0">
              <a:solidFill>
                <a:schemeClr val="tx1"/>
              </a:solidFill>
              <a:effectLst/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0" y="3770313"/>
            <a:ext cx="91440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200" b="1">
                <a:solidFill>
                  <a:srgbClr val="FFC000"/>
                </a:solidFill>
              </a:rPr>
              <a:t>More about Jesus</a:t>
            </a:r>
            <a:r>
              <a:rPr lang="en-US" sz="3200" b="1">
                <a:solidFill>
                  <a:srgbClr val="FFC000"/>
                </a:solidFill>
                <a:cs typeface="Times New Roman" pitchFamily="18" charset="0"/>
              </a:rPr>
              <a:t/>
            </a:r>
            <a:br>
              <a:rPr lang="en-US" sz="3200" b="1">
                <a:solidFill>
                  <a:srgbClr val="FFC000"/>
                </a:solidFill>
                <a:cs typeface="Times New Roman" pitchFamily="18" charset="0"/>
              </a:rPr>
            </a:br>
            <a:r>
              <a:rPr lang="en-US" sz="3200" b="1">
                <a:solidFill>
                  <a:srgbClr val="FFC000"/>
                </a:solidFill>
              </a:rPr>
              <a:t> More about Jesus </a:t>
            </a:r>
            <a:r>
              <a:rPr lang="en-US" sz="3200" b="1">
                <a:solidFill>
                  <a:srgbClr val="FFC000"/>
                </a:solidFill>
                <a:cs typeface="Times New Roman" pitchFamily="18" charset="0"/>
              </a:rPr>
              <a:t/>
            </a:r>
            <a:br>
              <a:rPr lang="en-US" sz="3200" b="1">
                <a:solidFill>
                  <a:srgbClr val="FFC000"/>
                </a:solidFill>
                <a:cs typeface="Times New Roman" pitchFamily="18" charset="0"/>
              </a:rPr>
            </a:br>
            <a:r>
              <a:rPr lang="en-US" sz="3200" b="1">
                <a:solidFill>
                  <a:srgbClr val="FFC000"/>
                </a:solidFill>
              </a:rPr>
              <a:t> More of His saving fullness see </a:t>
            </a:r>
            <a:r>
              <a:rPr lang="en-US" sz="3200" b="1">
                <a:solidFill>
                  <a:srgbClr val="FFC000"/>
                </a:solidFill>
                <a:cs typeface="Times New Roman" pitchFamily="18" charset="0"/>
              </a:rPr>
              <a:t/>
            </a:r>
            <a:br>
              <a:rPr lang="en-US" sz="3200" b="1">
                <a:solidFill>
                  <a:srgbClr val="FFC000"/>
                </a:solidFill>
                <a:cs typeface="Times New Roman" pitchFamily="18" charset="0"/>
              </a:rPr>
            </a:br>
            <a:r>
              <a:rPr lang="en-US" sz="3200" b="1">
                <a:solidFill>
                  <a:srgbClr val="FFC000"/>
                </a:solidFill>
              </a:rPr>
              <a:t> More of His love who died for me</a:t>
            </a:r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105400" y="63246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sz="1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About Jesus Would I Know </a:t>
            </a:r>
            <a:r>
              <a:rPr lang="en-US" sz="1400" b="1" dirty="0" smtClean="0">
                <a:solidFill>
                  <a:srgbClr val="92D050"/>
                </a:solidFill>
              </a:rPr>
              <a:t>3/4</a:t>
            </a:r>
            <a:endParaRPr lang="en-US" sz="14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red_black_no_sun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38200"/>
            <a:ext cx="8077200" cy="3230563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zh-CN" altLang="en-US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多認識坐寶座的主</a:t>
            </a:r>
            <a: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  <a:t/>
            </a:r>
            <a:b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</a:br>
            <a:r>
              <a:rPr lang="zh-CN" altLang="en-US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榮耀尊貴何等豐富</a:t>
            </a:r>
            <a: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  <a:t/>
            </a:r>
            <a:b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</a:br>
            <a:r>
              <a:rPr lang="zh-CN" altLang="en-US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多多擴大主的國度</a:t>
            </a:r>
            <a: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  <a:t/>
            </a:r>
            <a:b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</a:br>
            <a:r>
              <a:rPr lang="zh-CN" altLang="en-US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和平之君我主基督</a:t>
            </a:r>
            <a:r>
              <a:rPr lang="en-US" altLang="zh-CN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  <a:cs typeface="Times New Roman" pitchFamily="18" charset="0"/>
              </a:rPr>
              <a:t/>
            </a:r>
            <a:br>
              <a:rPr lang="en-US" altLang="zh-CN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  <a:cs typeface="Times New Roman" pitchFamily="18" charset="0"/>
              </a:rPr>
            </a:br>
            <a:endParaRPr lang="en-US" altLang="zh-CN" sz="4000" b="1" dirty="0" smtClean="0">
              <a:solidFill>
                <a:schemeClr val="tx1"/>
              </a:solidFill>
              <a:effectLst/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0" y="3770313"/>
            <a:ext cx="91440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200">
                <a:solidFill>
                  <a:srgbClr val="FFC000"/>
                </a:solidFill>
              </a:rPr>
              <a:t>More about Jesus; on His throne</a:t>
            </a:r>
            <a:r>
              <a:rPr lang="en-US" sz="3200" b="1">
                <a:solidFill>
                  <a:srgbClr val="FFC000"/>
                </a:solidFill>
                <a:cs typeface="Times New Roman" pitchFamily="18" charset="0"/>
              </a:rPr>
              <a:t/>
            </a:r>
            <a:br>
              <a:rPr lang="en-US" sz="3200" b="1">
                <a:solidFill>
                  <a:srgbClr val="FFC000"/>
                </a:solidFill>
                <a:cs typeface="Times New Roman" pitchFamily="18" charset="0"/>
              </a:rPr>
            </a:br>
            <a:r>
              <a:rPr lang="en-US" sz="3200">
                <a:solidFill>
                  <a:srgbClr val="FFC000"/>
                </a:solidFill>
              </a:rPr>
              <a:t>Riches in glory all His own</a:t>
            </a:r>
            <a:r>
              <a:rPr lang="en-US" sz="3200" b="1">
                <a:solidFill>
                  <a:srgbClr val="FFC000"/>
                </a:solidFill>
                <a:cs typeface="Times New Roman" pitchFamily="18" charset="0"/>
              </a:rPr>
              <a:t/>
            </a:r>
            <a:br>
              <a:rPr lang="en-US" sz="3200" b="1">
                <a:solidFill>
                  <a:srgbClr val="FFC000"/>
                </a:solidFill>
                <a:cs typeface="Times New Roman" pitchFamily="18" charset="0"/>
              </a:rPr>
            </a:br>
            <a:r>
              <a:rPr lang="en-US" sz="3200">
                <a:solidFill>
                  <a:srgbClr val="FFC000"/>
                </a:solidFill>
              </a:rPr>
              <a:t>More of His kingdom's sure increase</a:t>
            </a:r>
            <a:r>
              <a:rPr lang="en-US" sz="3200" b="1">
                <a:solidFill>
                  <a:srgbClr val="FFC000"/>
                </a:solidFill>
                <a:cs typeface="Times New Roman" pitchFamily="18" charset="0"/>
              </a:rPr>
              <a:t/>
            </a:r>
            <a:br>
              <a:rPr lang="en-US" sz="3200" b="1">
                <a:solidFill>
                  <a:srgbClr val="FFC000"/>
                </a:solidFill>
                <a:cs typeface="Times New Roman" pitchFamily="18" charset="0"/>
              </a:rPr>
            </a:br>
            <a:r>
              <a:rPr lang="en-US" sz="3200">
                <a:solidFill>
                  <a:srgbClr val="FFC000"/>
                </a:solidFill>
              </a:rPr>
              <a:t>More of His coming, Prince of Peace</a:t>
            </a:r>
            <a:endParaRPr lang="en-US" sz="3200" b="1">
              <a:solidFill>
                <a:srgbClr val="FFC000"/>
              </a:solidFill>
            </a:endParaRPr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105400" y="63246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sz="1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About Jesus Would I Know </a:t>
            </a:r>
            <a:r>
              <a:rPr lang="en-US" sz="1400" b="1" dirty="0" smtClean="0">
                <a:solidFill>
                  <a:srgbClr val="92D050"/>
                </a:solidFill>
              </a:rPr>
              <a:t>4/4</a:t>
            </a:r>
            <a:endParaRPr lang="en-US" sz="14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red_black_no_sun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38200"/>
            <a:ext cx="8077200" cy="3230563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zh-CN" altLang="en-US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多多認識耶穌</a:t>
            </a:r>
            <a: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  <a:t/>
            </a:r>
            <a:b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</a:br>
            <a:r>
              <a:rPr lang="zh-CN" altLang="en-US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多多認識耶穌</a:t>
            </a:r>
            <a: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  <a:t/>
            </a:r>
            <a:br>
              <a:rPr lang="zh-CN" altLang="en-US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</a:rPr>
            </a:br>
            <a:r>
              <a:rPr lang="zh-CN" altLang="en-US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多多見主救恩豐富</a:t>
            </a:r>
            <a:r>
              <a:rPr lang="en-US" altLang="zh-CN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/>
            </a:r>
            <a:br>
              <a:rPr lang="en-US" altLang="zh-CN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</a:br>
            <a:r>
              <a:rPr lang="zh-CN" altLang="en-US" sz="4000" b="1" dirty="0" smtClean="0">
                <a:solidFill>
                  <a:schemeClr val="tx1"/>
                </a:solidFill>
                <a:latin typeface="PMingLiU" pitchFamily="18" charset="-120"/>
                <a:ea typeface="PMingLiU" pitchFamily="18" charset="-120"/>
              </a:rPr>
              <a:t>多多認識愛我的主</a:t>
            </a:r>
            <a:r>
              <a:rPr lang="en-US" altLang="zh-CN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  <a:cs typeface="Times New Roman" pitchFamily="18" charset="0"/>
              </a:rPr>
              <a:t/>
            </a:r>
            <a:br>
              <a:rPr lang="en-US" altLang="zh-CN" sz="4000" b="1" dirty="0" smtClean="0"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  <a:cs typeface="Times New Roman" pitchFamily="18" charset="0"/>
              </a:rPr>
            </a:br>
            <a:endParaRPr lang="en-US" altLang="zh-CN" sz="4000" b="1" dirty="0" smtClean="0">
              <a:solidFill>
                <a:schemeClr val="tx1"/>
              </a:solidFill>
              <a:effectLst/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0" y="3770313"/>
            <a:ext cx="91440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200" b="1">
                <a:solidFill>
                  <a:srgbClr val="FFC000"/>
                </a:solidFill>
              </a:rPr>
              <a:t>More about Jesus</a:t>
            </a:r>
            <a:r>
              <a:rPr lang="en-US" sz="3200" b="1">
                <a:solidFill>
                  <a:srgbClr val="FFC000"/>
                </a:solidFill>
                <a:cs typeface="Times New Roman" pitchFamily="18" charset="0"/>
              </a:rPr>
              <a:t/>
            </a:r>
            <a:br>
              <a:rPr lang="en-US" sz="3200" b="1">
                <a:solidFill>
                  <a:srgbClr val="FFC000"/>
                </a:solidFill>
                <a:cs typeface="Times New Roman" pitchFamily="18" charset="0"/>
              </a:rPr>
            </a:br>
            <a:r>
              <a:rPr lang="en-US" sz="3200" b="1">
                <a:solidFill>
                  <a:srgbClr val="FFC000"/>
                </a:solidFill>
              </a:rPr>
              <a:t> More about Jesus </a:t>
            </a:r>
            <a:r>
              <a:rPr lang="en-US" sz="3200" b="1">
                <a:solidFill>
                  <a:srgbClr val="FFC000"/>
                </a:solidFill>
                <a:cs typeface="Times New Roman" pitchFamily="18" charset="0"/>
              </a:rPr>
              <a:t/>
            </a:r>
            <a:br>
              <a:rPr lang="en-US" sz="3200" b="1">
                <a:solidFill>
                  <a:srgbClr val="FFC000"/>
                </a:solidFill>
                <a:cs typeface="Times New Roman" pitchFamily="18" charset="0"/>
              </a:rPr>
            </a:br>
            <a:r>
              <a:rPr lang="en-US" sz="3200" b="1">
                <a:solidFill>
                  <a:srgbClr val="FFC000"/>
                </a:solidFill>
              </a:rPr>
              <a:t> More of His saving fullness see </a:t>
            </a:r>
            <a:r>
              <a:rPr lang="en-US" sz="3200" b="1">
                <a:solidFill>
                  <a:srgbClr val="FFC000"/>
                </a:solidFill>
                <a:cs typeface="Times New Roman" pitchFamily="18" charset="0"/>
              </a:rPr>
              <a:t/>
            </a:r>
            <a:br>
              <a:rPr lang="en-US" sz="3200" b="1">
                <a:solidFill>
                  <a:srgbClr val="FFC000"/>
                </a:solidFill>
                <a:cs typeface="Times New Roman" pitchFamily="18" charset="0"/>
              </a:rPr>
            </a:br>
            <a:r>
              <a:rPr lang="en-US" sz="3200" b="1">
                <a:solidFill>
                  <a:srgbClr val="FFC000"/>
                </a:solidFill>
              </a:rPr>
              <a:t> More of His love who died for me</a:t>
            </a:r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105400" y="63246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sz="1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About Jesus Would I </a:t>
            </a:r>
            <a:r>
              <a:rPr lang="en-US" sz="1400" b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 </a:t>
            </a:r>
            <a:r>
              <a:rPr lang="en-US" sz="1400" b="1" smtClean="0">
                <a:solidFill>
                  <a:srgbClr val="92D050"/>
                </a:solidFill>
              </a:rPr>
              <a:t>4/4</a:t>
            </a:r>
            <a:endParaRPr lang="en-US" sz="14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78</TotalTime>
  <Words>165</Words>
  <Application>Microsoft Office PowerPoint</Application>
  <PresentationFormat>On-screen Show (4:3)</PresentationFormat>
  <Paragraphs>36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新細明體</vt:lpstr>
      <vt:lpstr>SimSun</vt:lpstr>
      <vt:lpstr>Times New Roman</vt:lpstr>
      <vt:lpstr>Mountain Top</vt:lpstr>
      <vt:lpstr>多多認識耶穌 More About Jesus Would I Know</vt:lpstr>
      <vt:lpstr>多多認識耶穌 多多認識耶穌 多多見主救恩豐富 多多認識愛我的主 </vt:lpstr>
      <vt:lpstr>我願學習效法耶穌 多多追求聖潔像主 懇求聖靈我的導師 教我從主多得啟示 </vt:lpstr>
      <vt:lpstr>多多認識耶穌 多多認識耶穌 多多見主救恩豐富 多多認識愛我的主 </vt:lpstr>
      <vt:lpstr>多多讀經深知耶穌 多多靈修親近我主 從聖經中聽主聲音 主的應許滿足我心 </vt:lpstr>
      <vt:lpstr>多多認識耶穌 多多認識耶穌 多多見主救恩豐富 多多認識愛我的主 </vt:lpstr>
      <vt:lpstr>多認識坐寶座的主 榮耀尊貴何等豐富 多多擴大主的國度 和平之君我主基督 </vt:lpstr>
      <vt:lpstr>多多認識耶穌 多多認識耶穌 多多見主救恩豐富 多多認識愛我的主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eli</dc:creator>
  <cp:lastModifiedBy>Mingyong Huang</cp:lastModifiedBy>
  <cp:revision>66</cp:revision>
  <dcterms:created xsi:type="dcterms:W3CDTF">2009-07-23T19:11:59Z</dcterms:created>
  <dcterms:modified xsi:type="dcterms:W3CDTF">2018-03-26T02:54:02Z</dcterms:modified>
</cp:coreProperties>
</file>