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61" r:id="rId5"/>
    <p:sldId id="260" r:id="rId6"/>
    <p:sldId id="262" r:id="rId7"/>
  </p:sldIdLst>
  <p:sldSz cx="9144000" cy="6858000" type="screen4x3"/>
  <p:notesSz cx="6858000" cy="9775825"/>
  <p:kinsoku lang="zh-TW" invalStChars="!),.:;?]}，、。．；：？！︰…‥﹐﹑﹒﹔﹕﹖﹗｜–︱—︳?︴﹏）︶﹜︸〕︺】︼》︾〉﹀」﹂』﹄﹚﹜﹞’”〞′·" invalEndChars="([{（︵﹛︷〔︹【︻《︽〈︿「﹁『﹃﹙﹛﹝‘“〝‵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391275" y="9375775"/>
            <a:ext cx="3968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/>
            <a:fld id="{A927A679-51F9-4C82-9066-081B47DD585E}" type="slidenum">
              <a:rPr lang="en-US" altLang="zh-TW" sz="1400"/>
              <a:pPr algn="r"/>
              <a:t>‹#›</a:t>
            </a:fld>
            <a:endParaRPr lang="en-US" altLang="zh-TW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46613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noProof="0"/>
              <a:t>Click to edit Master notes styles</a:t>
            </a:r>
          </a:p>
          <a:p>
            <a:pPr lvl="1"/>
            <a:r>
              <a:rPr lang="en-US" altLang="zh-TW" noProof="0"/>
              <a:t>Second Level</a:t>
            </a:r>
          </a:p>
          <a:p>
            <a:pPr lvl="2"/>
            <a:r>
              <a:rPr lang="en-US" altLang="zh-TW" noProof="0"/>
              <a:t>Third Level</a:t>
            </a:r>
          </a:p>
          <a:p>
            <a:pPr lvl="3"/>
            <a:r>
              <a:rPr lang="en-US" altLang="zh-TW" noProof="0"/>
              <a:t>Fourth Level</a:t>
            </a:r>
          </a:p>
          <a:p>
            <a:pPr lvl="4"/>
            <a:r>
              <a:rPr lang="en-US" altLang="zh-TW" noProof="0"/>
              <a:t>Fifth Level</a:t>
            </a:r>
          </a:p>
        </p:txBody>
      </p:sp>
      <p:sp>
        <p:nvSpPr>
          <p:cNvPr id="14339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4588" y="852488"/>
            <a:ext cx="4568825" cy="3425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391275" y="9375775"/>
            <a:ext cx="3968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/>
            <a:fld id="{B4F273F5-ED91-4F9A-87EF-8E95E51754BA}" type="slidenum">
              <a:rPr lang="en-US" altLang="zh-TW" sz="1400"/>
              <a:pPr algn="r"/>
              <a:t>‹#›</a:t>
            </a:fld>
            <a:endParaRPr lang="en-US" altLang="zh-TW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新細明體" pitchFamily="-109" charset="-120"/>
        <a:cs typeface="新細明體" pitchFamily="-109" charset="-12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新細明體" pitchFamily="-109" charset="-120"/>
        <a:cs typeface="新細明體" pitchFamily="-109" charset="-12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新細明體" pitchFamily="-109" charset="-120"/>
        <a:cs typeface="新細明體" pitchFamily="-109" charset="-12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新細明體" pitchFamily="-109" charset="-120"/>
        <a:cs typeface="新細明體" pitchFamily="-109" charset="-12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新細明體" pitchFamily="-109" charset="-120"/>
        <a:cs typeface="新細明體" pitchFamily="-109" charset="-12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0005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0005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90700"/>
            <a:ext cx="3810000" cy="4095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90700"/>
            <a:ext cx="3810000" cy="4095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C5A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00050"/>
            <a:ext cx="7772400" cy="1162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90700"/>
            <a:ext cx="7772400" cy="4095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grpSp>
        <p:nvGrpSpPr>
          <p:cNvPr id="1028" name="Group 33"/>
          <p:cNvGrpSpPr>
            <a:grpSpLocks/>
          </p:cNvGrpSpPr>
          <p:nvPr/>
        </p:nvGrpSpPr>
        <p:grpSpPr bwMode="auto">
          <a:xfrm>
            <a:off x="0" y="4206875"/>
            <a:ext cx="9134475" cy="2640013"/>
            <a:chOff x="0" y="2650"/>
            <a:chExt cx="5754" cy="1663"/>
          </a:xfrm>
        </p:grpSpPr>
        <p:sp>
          <p:nvSpPr>
            <p:cNvPr id="2" name="Rectangle 4"/>
            <p:cNvSpPr>
              <a:spLocks noChangeArrowheads="1"/>
            </p:cNvSpPr>
            <p:nvPr/>
          </p:nvSpPr>
          <p:spPr bwMode="auto">
            <a:xfrm>
              <a:off x="0" y="3900"/>
              <a:ext cx="5752" cy="412"/>
            </a:xfrm>
            <a:prstGeom prst="rect">
              <a:avLst/>
            </a:prstGeom>
            <a:gradFill rotWithShape="0">
              <a:gsLst>
                <a:gs pos="0">
                  <a:srgbClr val="00236D"/>
                </a:gs>
                <a:gs pos="50000">
                  <a:srgbClr val="00236D">
                    <a:gamma/>
                    <a:tint val="80000"/>
                    <a:invGamma/>
                  </a:srgbClr>
                </a:gs>
                <a:gs pos="100000">
                  <a:srgbClr val="00236D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1" name="Group 14"/>
            <p:cNvGrpSpPr>
              <a:grpSpLocks/>
            </p:cNvGrpSpPr>
            <p:nvPr/>
          </p:nvGrpSpPr>
          <p:grpSpPr bwMode="auto">
            <a:xfrm>
              <a:off x="0" y="2650"/>
              <a:ext cx="1075" cy="1655"/>
              <a:chOff x="0" y="2650"/>
              <a:chExt cx="1075" cy="1655"/>
            </a:xfrm>
          </p:grpSpPr>
          <p:sp>
            <p:nvSpPr>
              <p:cNvPr id="1029" name="Freeform 5"/>
              <p:cNvSpPr>
                <a:spLocks/>
              </p:cNvSpPr>
              <p:nvPr/>
            </p:nvSpPr>
            <p:spPr bwMode="auto">
              <a:xfrm>
                <a:off x="103" y="3197"/>
                <a:ext cx="161" cy="1108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24" y="481"/>
                  </a:cxn>
                  <a:cxn ang="0">
                    <a:pos x="48" y="790"/>
                  </a:cxn>
                  <a:cxn ang="0">
                    <a:pos x="65" y="1018"/>
                  </a:cxn>
                  <a:cxn ang="0">
                    <a:pos x="60" y="1107"/>
                  </a:cxn>
                  <a:cxn ang="0">
                    <a:pos x="94" y="1107"/>
                  </a:cxn>
                  <a:cxn ang="0">
                    <a:pos x="106" y="975"/>
                  </a:cxn>
                  <a:cxn ang="0">
                    <a:pos x="112" y="775"/>
                  </a:cxn>
                  <a:cxn ang="0">
                    <a:pos x="124" y="588"/>
                  </a:cxn>
                  <a:cxn ang="0">
                    <a:pos x="131" y="447"/>
                  </a:cxn>
                  <a:cxn ang="0">
                    <a:pos x="144" y="242"/>
                  </a:cxn>
                  <a:cxn ang="0">
                    <a:pos x="160" y="66"/>
                  </a:cxn>
                  <a:cxn ang="0">
                    <a:pos x="150" y="21"/>
                  </a:cxn>
                  <a:cxn ang="0">
                    <a:pos x="133" y="0"/>
                  </a:cxn>
                  <a:cxn ang="0">
                    <a:pos x="114" y="217"/>
                  </a:cxn>
                  <a:cxn ang="0">
                    <a:pos x="98" y="401"/>
                  </a:cxn>
                  <a:cxn ang="0">
                    <a:pos x="92" y="545"/>
                  </a:cxn>
                  <a:cxn ang="0">
                    <a:pos x="87" y="697"/>
                  </a:cxn>
                  <a:cxn ang="0">
                    <a:pos x="73" y="849"/>
                  </a:cxn>
                  <a:cxn ang="0">
                    <a:pos x="54" y="585"/>
                  </a:cxn>
                  <a:cxn ang="0">
                    <a:pos x="32" y="335"/>
                  </a:cxn>
                  <a:cxn ang="0">
                    <a:pos x="0" y="98"/>
                  </a:cxn>
                </a:cxnLst>
                <a:rect l="0" t="0" r="r" b="b"/>
                <a:pathLst>
                  <a:path w="161" h="1108">
                    <a:moveTo>
                      <a:pt x="0" y="98"/>
                    </a:moveTo>
                    <a:lnTo>
                      <a:pt x="24" y="481"/>
                    </a:lnTo>
                    <a:lnTo>
                      <a:pt x="48" y="790"/>
                    </a:lnTo>
                    <a:lnTo>
                      <a:pt x="65" y="1018"/>
                    </a:lnTo>
                    <a:lnTo>
                      <a:pt x="60" y="1107"/>
                    </a:lnTo>
                    <a:lnTo>
                      <a:pt x="94" y="1107"/>
                    </a:lnTo>
                    <a:lnTo>
                      <a:pt x="106" y="975"/>
                    </a:lnTo>
                    <a:lnTo>
                      <a:pt x="112" y="775"/>
                    </a:lnTo>
                    <a:lnTo>
                      <a:pt x="124" y="588"/>
                    </a:lnTo>
                    <a:lnTo>
                      <a:pt x="131" y="447"/>
                    </a:lnTo>
                    <a:lnTo>
                      <a:pt x="144" y="242"/>
                    </a:lnTo>
                    <a:lnTo>
                      <a:pt x="160" y="66"/>
                    </a:lnTo>
                    <a:lnTo>
                      <a:pt x="150" y="21"/>
                    </a:lnTo>
                    <a:lnTo>
                      <a:pt x="133" y="0"/>
                    </a:lnTo>
                    <a:lnTo>
                      <a:pt x="114" y="217"/>
                    </a:lnTo>
                    <a:lnTo>
                      <a:pt x="98" y="401"/>
                    </a:lnTo>
                    <a:lnTo>
                      <a:pt x="92" y="545"/>
                    </a:lnTo>
                    <a:lnTo>
                      <a:pt x="87" y="697"/>
                    </a:lnTo>
                    <a:lnTo>
                      <a:pt x="73" y="849"/>
                    </a:lnTo>
                    <a:lnTo>
                      <a:pt x="54" y="585"/>
                    </a:lnTo>
                    <a:lnTo>
                      <a:pt x="32" y="335"/>
                    </a:lnTo>
                    <a:lnTo>
                      <a:pt x="0" y="98"/>
                    </a:lnTo>
                  </a:path>
                </a:pathLst>
              </a:custGeom>
              <a:solidFill>
                <a:srgbClr val="3C0023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" name="Freeform 6"/>
              <p:cNvSpPr>
                <a:spLocks/>
              </p:cNvSpPr>
              <p:nvPr/>
            </p:nvSpPr>
            <p:spPr bwMode="auto">
              <a:xfrm>
                <a:off x="223" y="3649"/>
                <a:ext cx="258" cy="622"/>
              </a:xfrm>
              <a:custGeom>
                <a:avLst/>
                <a:gdLst/>
                <a:ahLst/>
                <a:cxnLst>
                  <a:cxn ang="0">
                    <a:pos x="0" y="289"/>
                  </a:cxn>
                  <a:cxn ang="0">
                    <a:pos x="22" y="415"/>
                  </a:cxn>
                  <a:cxn ang="0">
                    <a:pos x="44" y="517"/>
                  </a:cxn>
                  <a:cxn ang="0">
                    <a:pos x="58" y="591"/>
                  </a:cxn>
                  <a:cxn ang="0">
                    <a:pos x="54" y="621"/>
                  </a:cxn>
                  <a:cxn ang="0">
                    <a:pos x="85" y="621"/>
                  </a:cxn>
                  <a:cxn ang="0">
                    <a:pos x="95" y="578"/>
                  </a:cxn>
                  <a:cxn ang="0">
                    <a:pos x="99" y="512"/>
                  </a:cxn>
                  <a:cxn ang="0">
                    <a:pos x="112" y="450"/>
                  </a:cxn>
                  <a:cxn ang="0">
                    <a:pos x="117" y="404"/>
                  </a:cxn>
                  <a:cxn ang="0">
                    <a:pos x="129" y="337"/>
                  </a:cxn>
                  <a:cxn ang="0">
                    <a:pos x="143" y="279"/>
                  </a:cxn>
                  <a:cxn ang="0">
                    <a:pos x="155" y="228"/>
                  </a:cxn>
                  <a:cxn ang="0">
                    <a:pos x="167" y="173"/>
                  </a:cxn>
                  <a:cxn ang="0">
                    <a:pos x="187" y="118"/>
                  </a:cxn>
                  <a:cxn ang="0">
                    <a:pos x="209" y="72"/>
                  </a:cxn>
                  <a:cxn ang="0">
                    <a:pos x="245" y="28"/>
                  </a:cxn>
                  <a:cxn ang="0">
                    <a:pos x="257" y="10"/>
                  </a:cxn>
                  <a:cxn ang="0">
                    <a:pos x="242" y="0"/>
                  </a:cxn>
                  <a:cxn ang="0">
                    <a:pos x="219" y="18"/>
                  </a:cxn>
                  <a:cxn ang="0">
                    <a:pos x="187" y="60"/>
                  </a:cxn>
                  <a:cxn ang="0">
                    <a:pos x="163" y="102"/>
                  </a:cxn>
                  <a:cxn ang="0">
                    <a:pos x="143" y="146"/>
                  </a:cxn>
                  <a:cxn ang="0">
                    <a:pos x="131" y="203"/>
                  </a:cxn>
                  <a:cxn ang="0">
                    <a:pos x="119" y="257"/>
                  </a:cxn>
                  <a:cxn ang="0">
                    <a:pos x="102" y="329"/>
                  </a:cxn>
                  <a:cxn ang="0">
                    <a:pos x="87" y="389"/>
                  </a:cxn>
                  <a:cxn ang="0">
                    <a:pos x="82" y="436"/>
                  </a:cxn>
                  <a:cxn ang="0">
                    <a:pos x="78" y="486"/>
                  </a:cxn>
                  <a:cxn ang="0">
                    <a:pos x="66" y="536"/>
                  </a:cxn>
                  <a:cxn ang="0">
                    <a:pos x="48" y="449"/>
                  </a:cxn>
                  <a:cxn ang="0">
                    <a:pos x="29" y="367"/>
                  </a:cxn>
                  <a:cxn ang="0">
                    <a:pos x="0" y="289"/>
                  </a:cxn>
                </a:cxnLst>
                <a:rect l="0" t="0" r="r" b="b"/>
                <a:pathLst>
                  <a:path w="258" h="622">
                    <a:moveTo>
                      <a:pt x="0" y="289"/>
                    </a:moveTo>
                    <a:lnTo>
                      <a:pt x="22" y="415"/>
                    </a:lnTo>
                    <a:lnTo>
                      <a:pt x="44" y="517"/>
                    </a:lnTo>
                    <a:lnTo>
                      <a:pt x="58" y="591"/>
                    </a:lnTo>
                    <a:lnTo>
                      <a:pt x="54" y="621"/>
                    </a:lnTo>
                    <a:lnTo>
                      <a:pt x="85" y="621"/>
                    </a:lnTo>
                    <a:lnTo>
                      <a:pt x="95" y="578"/>
                    </a:lnTo>
                    <a:lnTo>
                      <a:pt x="99" y="512"/>
                    </a:lnTo>
                    <a:lnTo>
                      <a:pt x="112" y="450"/>
                    </a:lnTo>
                    <a:lnTo>
                      <a:pt x="117" y="404"/>
                    </a:lnTo>
                    <a:lnTo>
                      <a:pt x="129" y="337"/>
                    </a:lnTo>
                    <a:lnTo>
                      <a:pt x="143" y="279"/>
                    </a:lnTo>
                    <a:lnTo>
                      <a:pt x="155" y="228"/>
                    </a:lnTo>
                    <a:lnTo>
                      <a:pt x="167" y="173"/>
                    </a:lnTo>
                    <a:lnTo>
                      <a:pt x="187" y="118"/>
                    </a:lnTo>
                    <a:lnTo>
                      <a:pt x="209" y="72"/>
                    </a:lnTo>
                    <a:lnTo>
                      <a:pt x="245" y="28"/>
                    </a:lnTo>
                    <a:lnTo>
                      <a:pt x="257" y="10"/>
                    </a:lnTo>
                    <a:lnTo>
                      <a:pt x="242" y="0"/>
                    </a:lnTo>
                    <a:lnTo>
                      <a:pt x="219" y="18"/>
                    </a:lnTo>
                    <a:lnTo>
                      <a:pt x="187" y="60"/>
                    </a:lnTo>
                    <a:lnTo>
                      <a:pt x="163" y="102"/>
                    </a:lnTo>
                    <a:lnTo>
                      <a:pt x="143" y="146"/>
                    </a:lnTo>
                    <a:lnTo>
                      <a:pt x="131" y="203"/>
                    </a:lnTo>
                    <a:lnTo>
                      <a:pt x="119" y="257"/>
                    </a:lnTo>
                    <a:lnTo>
                      <a:pt x="102" y="329"/>
                    </a:lnTo>
                    <a:lnTo>
                      <a:pt x="87" y="389"/>
                    </a:lnTo>
                    <a:lnTo>
                      <a:pt x="82" y="436"/>
                    </a:lnTo>
                    <a:lnTo>
                      <a:pt x="78" y="486"/>
                    </a:lnTo>
                    <a:lnTo>
                      <a:pt x="66" y="536"/>
                    </a:lnTo>
                    <a:lnTo>
                      <a:pt x="48" y="449"/>
                    </a:lnTo>
                    <a:lnTo>
                      <a:pt x="29" y="367"/>
                    </a:lnTo>
                    <a:lnTo>
                      <a:pt x="0" y="289"/>
                    </a:lnTo>
                  </a:path>
                </a:pathLst>
              </a:custGeom>
              <a:solidFill>
                <a:srgbClr val="3C0023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" name="Freeform 7"/>
              <p:cNvSpPr>
                <a:spLocks/>
              </p:cNvSpPr>
              <p:nvPr/>
            </p:nvSpPr>
            <p:spPr bwMode="auto">
              <a:xfrm>
                <a:off x="0" y="3038"/>
                <a:ext cx="565" cy="695"/>
              </a:xfrm>
              <a:custGeom>
                <a:avLst/>
                <a:gdLst/>
                <a:ahLst/>
                <a:cxnLst>
                  <a:cxn ang="0">
                    <a:pos x="229" y="219"/>
                  </a:cxn>
                  <a:cxn ang="0">
                    <a:pos x="247" y="241"/>
                  </a:cxn>
                  <a:cxn ang="0">
                    <a:pos x="347" y="204"/>
                  </a:cxn>
                  <a:cxn ang="0">
                    <a:pos x="451" y="145"/>
                  </a:cxn>
                  <a:cxn ang="0">
                    <a:pos x="496" y="82"/>
                  </a:cxn>
                  <a:cxn ang="0">
                    <a:pos x="470" y="137"/>
                  </a:cxn>
                  <a:cxn ang="0">
                    <a:pos x="391" y="194"/>
                  </a:cxn>
                  <a:cxn ang="0">
                    <a:pos x="304" y="247"/>
                  </a:cxn>
                  <a:cxn ang="0">
                    <a:pos x="219" y="284"/>
                  </a:cxn>
                  <a:cxn ang="0">
                    <a:pos x="254" y="317"/>
                  </a:cxn>
                  <a:cxn ang="0">
                    <a:pos x="331" y="322"/>
                  </a:cxn>
                  <a:cxn ang="0">
                    <a:pos x="430" y="334"/>
                  </a:cxn>
                  <a:cxn ang="0">
                    <a:pos x="509" y="364"/>
                  </a:cxn>
                  <a:cxn ang="0">
                    <a:pos x="536" y="383"/>
                  </a:cxn>
                  <a:cxn ang="0">
                    <a:pos x="454" y="364"/>
                  </a:cxn>
                  <a:cxn ang="0">
                    <a:pos x="345" y="354"/>
                  </a:cxn>
                  <a:cxn ang="0">
                    <a:pos x="244" y="347"/>
                  </a:cxn>
                  <a:cxn ang="0">
                    <a:pos x="189" y="363"/>
                  </a:cxn>
                  <a:cxn ang="0">
                    <a:pos x="200" y="443"/>
                  </a:cxn>
                  <a:cxn ang="0">
                    <a:pos x="198" y="547"/>
                  </a:cxn>
                  <a:cxn ang="0">
                    <a:pos x="166" y="630"/>
                  </a:cxn>
                  <a:cxn ang="0">
                    <a:pos x="98" y="694"/>
                  </a:cxn>
                  <a:cxn ang="0">
                    <a:pos x="108" y="617"/>
                  </a:cxn>
                  <a:cxn ang="0">
                    <a:pos x="130" y="533"/>
                  </a:cxn>
                  <a:cxn ang="0">
                    <a:pos x="144" y="425"/>
                  </a:cxn>
                  <a:cxn ang="0">
                    <a:pos x="137" y="353"/>
                  </a:cxn>
                  <a:cxn ang="0">
                    <a:pos x="103" y="395"/>
                  </a:cxn>
                  <a:cxn ang="0">
                    <a:pos x="85" y="486"/>
                  </a:cxn>
                  <a:cxn ang="0">
                    <a:pos x="69" y="580"/>
                  </a:cxn>
                  <a:cxn ang="0">
                    <a:pos x="22" y="649"/>
                  </a:cxn>
                  <a:cxn ang="0">
                    <a:pos x="5" y="649"/>
                  </a:cxn>
                  <a:cxn ang="0">
                    <a:pos x="5" y="578"/>
                  </a:cxn>
                  <a:cxn ang="0">
                    <a:pos x="37" y="512"/>
                  </a:cxn>
                  <a:cxn ang="0">
                    <a:pos x="74" y="427"/>
                  </a:cxn>
                  <a:cxn ang="0">
                    <a:pos x="91" y="364"/>
                  </a:cxn>
                  <a:cxn ang="0">
                    <a:pos x="57" y="324"/>
                  </a:cxn>
                  <a:cxn ang="0">
                    <a:pos x="5" y="329"/>
                  </a:cxn>
                  <a:cxn ang="0">
                    <a:pos x="5" y="329"/>
                  </a:cxn>
                  <a:cxn ang="0">
                    <a:pos x="5" y="329"/>
                  </a:cxn>
                  <a:cxn ang="0">
                    <a:pos x="5" y="329"/>
                  </a:cxn>
                  <a:cxn ang="0">
                    <a:pos x="5" y="329"/>
                  </a:cxn>
                  <a:cxn ang="0">
                    <a:pos x="5" y="329"/>
                  </a:cxn>
                  <a:cxn ang="0">
                    <a:pos x="29" y="287"/>
                  </a:cxn>
                  <a:cxn ang="0">
                    <a:pos x="29" y="247"/>
                  </a:cxn>
                  <a:cxn ang="0">
                    <a:pos x="5" y="187"/>
                  </a:cxn>
                  <a:cxn ang="0">
                    <a:pos x="5" y="187"/>
                  </a:cxn>
                  <a:cxn ang="0">
                    <a:pos x="5" y="187"/>
                  </a:cxn>
                  <a:cxn ang="0">
                    <a:pos x="5" y="187"/>
                  </a:cxn>
                  <a:cxn ang="0">
                    <a:pos x="52" y="218"/>
                  </a:cxn>
                  <a:cxn ang="0">
                    <a:pos x="113" y="281"/>
                  </a:cxn>
                  <a:cxn ang="0">
                    <a:pos x="119" y="233"/>
                  </a:cxn>
                  <a:cxn ang="0">
                    <a:pos x="52" y="162"/>
                  </a:cxn>
                  <a:cxn ang="0">
                    <a:pos x="5" y="116"/>
                  </a:cxn>
                  <a:cxn ang="0">
                    <a:pos x="5" y="116"/>
                  </a:cxn>
                  <a:cxn ang="0">
                    <a:pos x="5" y="86"/>
                  </a:cxn>
                  <a:cxn ang="0">
                    <a:pos x="65" y="155"/>
                  </a:cxn>
                  <a:cxn ang="0">
                    <a:pos x="131" y="247"/>
                  </a:cxn>
                  <a:cxn ang="0">
                    <a:pos x="172" y="226"/>
                  </a:cxn>
                  <a:cxn ang="0">
                    <a:pos x="227" y="156"/>
                  </a:cxn>
                  <a:cxn ang="0">
                    <a:pos x="296" y="71"/>
                  </a:cxn>
                  <a:cxn ang="0">
                    <a:pos x="353" y="12"/>
                  </a:cxn>
                  <a:cxn ang="0">
                    <a:pos x="348" y="53"/>
                  </a:cxn>
                  <a:cxn ang="0">
                    <a:pos x="292" y="137"/>
                  </a:cxn>
                </a:cxnLst>
                <a:rect l="0" t="0" r="r" b="b"/>
                <a:pathLst>
                  <a:path w="565" h="695">
                    <a:moveTo>
                      <a:pt x="266" y="170"/>
                    </a:moveTo>
                    <a:lnTo>
                      <a:pt x="255" y="181"/>
                    </a:lnTo>
                    <a:lnTo>
                      <a:pt x="246" y="193"/>
                    </a:lnTo>
                    <a:lnTo>
                      <a:pt x="238" y="205"/>
                    </a:lnTo>
                    <a:lnTo>
                      <a:pt x="229" y="219"/>
                    </a:lnTo>
                    <a:lnTo>
                      <a:pt x="222" y="231"/>
                    </a:lnTo>
                    <a:lnTo>
                      <a:pt x="219" y="243"/>
                    </a:lnTo>
                    <a:lnTo>
                      <a:pt x="214" y="253"/>
                    </a:lnTo>
                    <a:lnTo>
                      <a:pt x="228" y="247"/>
                    </a:lnTo>
                    <a:lnTo>
                      <a:pt x="247" y="241"/>
                    </a:lnTo>
                    <a:lnTo>
                      <a:pt x="267" y="234"/>
                    </a:lnTo>
                    <a:lnTo>
                      <a:pt x="287" y="227"/>
                    </a:lnTo>
                    <a:lnTo>
                      <a:pt x="308" y="221"/>
                    </a:lnTo>
                    <a:lnTo>
                      <a:pt x="329" y="213"/>
                    </a:lnTo>
                    <a:lnTo>
                      <a:pt x="347" y="204"/>
                    </a:lnTo>
                    <a:lnTo>
                      <a:pt x="373" y="192"/>
                    </a:lnTo>
                    <a:lnTo>
                      <a:pt x="392" y="180"/>
                    </a:lnTo>
                    <a:lnTo>
                      <a:pt x="417" y="167"/>
                    </a:lnTo>
                    <a:lnTo>
                      <a:pt x="434" y="159"/>
                    </a:lnTo>
                    <a:lnTo>
                      <a:pt x="451" y="145"/>
                    </a:lnTo>
                    <a:lnTo>
                      <a:pt x="465" y="134"/>
                    </a:lnTo>
                    <a:lnTo>
                      <a:pt x="477" y="119"/>
                    </a:lnTo>
                    <a:lnTo>
                      <a:pt x="485" y="105"/>
                    </a:lnTo>
                    <a:lnTo>
                      <a:pt x="491" y="92"/>
                    </a:lnTo>
                    <a:lnTo>
                      <a:pt x="496" y="82"/>
                    </a:lnTo>
                    <a:lnTo>
                      <a:pt x="497" y="93"/>
                    </a:lnTo>
                    <a:lnTo>
                      <a:pt x="497" y="100"/>
                    </a:lnTo>
                    <a:lnTo>
                      <a:pt x="493" y="110"/>
                    </a:lnTo>
                    <a:lnTo>
                      <a:pt x="484" y="121"/>
                    </a:lnTo>
                    <a:lnTo>
                      <a:pt x="470" y="137"/>
                    </a:lnTo>
                    <a:lnTo>
                      <a:pt x="462" y="149"/>
                    </a:lnTo>
                    <a:lnTo>
                      <a:pt x="448" y="157"/>
                    </a:lnTo>
                    <a:lnTo>
                      <a:pt x="431" y="168"/>
                    </a:lnTo>
                    <a:lnTo>
                      <a:pt x="410" y="181"/>
                    </a:lnTo>
                    <a:lnTo>
                      <a:pt x="391" y="194"/>
                    </a:lnTo>
                    <a:lnTo>
                      <a:pt x="370" y="207"/>
                    </a:lnTo>
                    <a:lnTo>
                      <a:pt x="356" y="218"/>
                    </a:lnTo>
                    <a:lnTo>
                      <a:pt x="340" y="230"/>
                    </a:lnTo>
                    <a:lnTo>
                      <a:pt x="322" y="238"/>
                    </a:lnTo>
                    <a:lnTo>
                      <a:pt x="304" y="247"/>
                    </a:lnTo>
                    <a:lnTo>
                      <a:pt x="285" y="256"/>
                    </a:lnTo>
                    <a:lnTo>
                      <a:pt x="267" y="264"/>
                    </a:lnTo>
                    <a:lnTo>
                      <a:pt x="252" y="271"/>
                    </a:lnTo>
                    <a:lnTo>
                      <a:pt x="232" y="279"/>
                    </a:lnTo>
                    <a:lnTo>
                      <a:pt x="219" y="284"/>
                    </a:lnTo>
                    <a:lnTo>
                      <a:pt x="213" y="287"/>
                    </a:lnTo>
                    <a:lnTo>
                      <a:pt x="219" y="295"/>
                    </a:lnTo>
                    <a:lnTo>
                      <a:pt x="226" y="303"/>
                    </a:lnTo>
                    <a:lnTo>
                      <a:pt x="236" y="314"/>
                    </a:lnTo>
                    <a:lnTo>
                      <a:pt x="254" y="317"/>
                    </a:lnTo>
                    <a:lnTo>
                      <a:pt x="267" y="318"/>
                    </a:lnTo>
                    <a:lnTo>
                      <a:pt x="288" y="321"/>
                    </a:lnTo>
                    <a:lnTo>
                      <a:pt x="308" y="322"/>
                    </a:lnTo>
                    <a:lnTo>
                      <a:pt x="308" y="322"/>
                    </a:lnTo>
                    <a:lnTo>
                      <a:pt x="331" y="322"/>
                    </a:lnTo>
                    <a:lnTo>
                      <a:pt x="352" y="324"/>
                    </a:lnTo>
                    <a:lnTo>
                      <a:pt x="374" y="325"/>
                    </a:lnTo>
                    <a:lnTo>
                      <a:pt x="394" y="328"/>
                    </a:lnTo>
                    <a:lnTo>
                      <a:pt x="411" y="330"/>
                    </a:lnTo>
                    <a:lnTo>
                      <a:pt x="430" y="334"/>
                    </a:lnTo>
                    <a:lnTo>
                      <a:pt x="444" y="338"/>
                    </a:lnTo>
                    <a:lnTo>
                      <a:pt x="459" y="344"/>
                    </a:lnTo>
                    <a:lnTo>
                      <a:pt x="471" y="350"/>
                    </a:lnTo>
                    <a:lnTo>
                      <a:pt x="489" y="356"/>
                    </a:lnTo>
                    <a:lnTo>
                      <a:pt x="509" y="364"/>
                    </a:lnTo>
                    <a:lnTo>
                      <a:pt x="530" y="371"/>
                    </a:lnTo>
                    <a:lnTo>
                      <a:pt x="546" y="376"/>
                    </a:lnTo>
                    <a:lnTo>
                      <a:pt x="564" y="381"/>
                    </a:lnTo>
                    <a:lnTo>
                      <a:pt x="550" y="384"/>
                    </a:lnTo>
                    <a:lnTo>
                      <a:pt x="536" y="383"/>
                    </a:lnTo>
                    <a:lnTo>
                      <a:pt x="520" y="380"/>
                    </a:lnTo>
                    <a:lnTo>
                      <a:pt x="504" y="376"/>
                    </a:lnTo>
                    <a:lnTo>
                      <a:pt x="481" y="370"/>
                    </a:lnTo>
                    <a:lnTo>
                      <a:pt x="468" y="367"/>
                    </a:lnTo>
                    <a:lnTo>
                      <a:pt x="454" y="364"/>
                    </a:lnTo>
                    <a:lnTo>
                      <a:pt x="436" y="361"/>
                    </a:lnTo>
                    <a:lnTo>
                      <a:pt x="416" y="359"/>
                    </a:lnTo>
                    <a:lnTo>
                      <a:pt x="393" y="357"/>
                    </a:lnTo>
                    <a:lnTo>
                      <a:pt x="370" y="355"/>
                    </a:lnTo>
                    <a:lnTo>
                      <a:pt x="345" y="354"/>
                    </a:lnTo>
                    <a:lnTo>
                      <a:pt x="325" y="354"/>
                    </a:lnTo>
                    <a:lnTo>
                      <a:pt x="303" y="353"/>
                    </a:lnTo>
                    <a:lnTo>
                      <a:pt x="286" y="352"/>
                    </a:lnTo>
                    <a:lnTo>
                      <a:pt x="266" y="351"/>
                    </a:lnTo>
                    <a:lnTo>
                      <a:pt x="244" y="347"/>
                    </a:lnTo>
                    <a:lnTo>
                      <a:pt x="219" y="343"/>
                    </a:lnTo>
                    <a:lnTo>
                      <a:pt x="197" y="338"/>
                    </a:lnTo>
                    <a:lnTo>
                      <a:pt x="171" y="335"/>
                    </a:lnTo>
                    <a:lnTo>
                      <a:pt x="179" y="347"/>
                    </a:lnTo>
                    <a:lnTo>
                      <a:pt x="189" y="363"/>
                    </a:lnTo>
                    <a:lnTo>
                      <a:pt x="199" y="383"/>
                    </a:lnTo>
                    <a:lnTo>
                      <a:pt x="202" y="398"/>
                    </a:lnTo>
                    <a:lnTo>
                      <a:pt x="203" y="416"/>
                    </a:lnTo>
                    <a:lnTo>
                      <a:pt x="202" y="429"/>
                    </a:lnTo>
                    <a:lnTo>
                      <a:pt x="200" y="443"/>
                    </a:lnTo>
                    <a:lnTo>
                      <a:pt x="198" y="462"/>
                    </a:lnTo>
                    <a:lnTo>
                      <a:pt x="196" y="487"/>
                    </a:lnTo>
                    <a:lnTo>
                      <a:pt x="197" y="508"/>
                    </a:lnTo>
                    <a:lnTo>
                      <a:pt x="198" y="530"/>
                    </a:lnTo>
                    <a:lnTo>
                      <a:pt x="198" y="547"/>
                    </a:lnTo>
                    <a:lnTo>
                      <a:pt x="196" y="564"/>
                    </a:lnTo>
                    <a:lnTo>
                      <a:pt x="190" y="581"/>
                    </a:lnTo>
                    <a:lnTo>
                      <a:pt x="182" y="602"/>
                    </a:lnTo>
                    <a:lnTo>
                      <a:pt x="175" y="617"/>
                    </a:lnTo>
                    <a:lnTo>
                      <a:pt x="166" y="630"/>
                    </a:lnTo>
                    <a:lnTo>
                      <a:pt x="156" y="647"/>
                    </a:lnTo>
                    <a:lnTo>
                      <a:pt x="148" y="657"/>
                    </a:lnTo>
                    <a:lnTo>
                      <a:pt x="133" y="670"/>
                    </a:lnTo>
                    <a:lnTo>
                      <a:pt x="114" y="681"/>
                    </a:lnTo>
                    <a:lnTo>
                      <a:pt x="98" y="694"/>
                    </a:lnTo>
                    <a:lnTo>
                      <a:pt x="96" y="680"/>
                    </a:lnTo>
                    <a:lnTo>
                      <a:pt x="98" y="663"/>
                    </a:lnTo>
                    <a:lnTo>
                      <a:pt x="101" y="645"/>
                    </a:lnTo>
                    <a:lnTo>
                      <a:pt x="103" y="629"/>
                    </a:lnTo>
                    <a:lnTo>
                      <a:pt x="108" y="617"/>
                    </a:lnTo>
                    <a:lnTo>
                      <a:pt x="113" y="601"/>
                    </a:lnTo>
                    <a:lnTo>
                      <a:pt x="121" y="584"/>
                    </a:lnTo>
                    <a:lnTo>
                      <a:pt x="125" y="570"/>
                    </a:lnTo>
                    <a:lnTo>
                      <a:pt x="126" y="557"/>
                    </a:lnTo>
                    <a:lnTo>
                      <a:pt x="130" y="533"/>
                    </a:lnTo>
                    <a:lnTo>
                      <a:pt x="133" y="508"/>
                    </a:lnTo>
                    <a:lnTo>
                      <a:pt x="136" y="486"/>
                    </a:lnTo>
                    <a:lnTo>
                      <a:pt x="139" y="464"/>
                    </a:lnTo>
                    <a:lnTo>
                      <a:pt x="143" y="441"/>
                    </a:lnTo>
                    <a:lnTo>
                      <a:pt x="144" y="425"/>
                    </a:lnTo>
                    <a:lnTo>
                      <a:pt x="144" y="412"/>
                    </a:lnTo>
                    <a:lnTo>
                      <a:pt x="145" y="396"/>
                    </a:lnTo>
                    <a:lnTo>
                      <a:pt x="144" y="378"/>
                    </a:lnTo>
                    <a:lnTo>
                      <a:pt x="142" y="368"/>
                    </a:lnTo>
                    <a:lnTo>
                      <a:pt x="137" y="353"/>
                    </a:lnTo>
                    <a:lnTo>
                      <a:pt x="133" y="334"/>
                    </a:lnTo>
                    <a:lnTo>
                      <a:pt x="125" y="348"/>
                    </a:lnTo>
                    <a:lnTo>
                      <a:pt x="116" y="363"/>
                    </a:lnTo>
                    <a:lnTo>
                      <a:pt x="108" y="378"/>
                    </a:lnTo>
                    <a:lnTo>
                      <a:pt x="103" y="395"/>
                    </a:lnTo>
                    <a:lnTo>
                      <a:pt x="98" y="413"/>
                    </a:lnTo>
                    <a:lnTo>
                      <a:pt x="94" y="427"/>
                    </a:lnTo>
                    <a:lnTo>
                      <a:pt x="92" y="444"/>
                    </a:lnTo>
                    <a:lnTo>
                      <a:pt x="88" y="464"/>
                    </a:lnTo>
                    <a:lnTo>
                      <a:pt x="85" y="486"/>
                    </a:lnTo>
                    <a:lnTo>
                      <a:pt x="82" y="504"/>
                    </a:lnTo>
                    <a:lnTo>
                      <a:pt x="79" y="526"/>
                    </a:lnTo>
                    <a:lnTo>
                      <a:pt x="77" y="543"/>
                    </a:lnTo>
                    <a:lnTo>
                      <a:pt x="72" y="562"/>
                    </a:lnTo>
                    <a:lnTo>
                      <a:pt x="69" y="580"/>
                    </a:lnTo>
                    <a:lnTo>
                      <a:pt x="65" y="593"/>
                    </a:lnTo>
                    <a:lnTo>
                      <a:pt x="56" y="606"/>
                    </a:lnTo>
                    <a:lnTo>
                      <a:pt x="46" y="621"/>
                    </a:lnTo>
                    <a:lnTo>
                      <a:pt x="34" y="635"/>
                    </a:lnTo>
                    <a:lnTo>
                      <a:pt x="22" y="649"/>
                    </a:lnTo>
                    <a:lnTo>
                      <a:pt x="12" y="656"/>
                    </a:lnTo>
                    <a:lnTo>
                      <a:pt x="5" y="649"/>
                    </a:lnTo>
                    <a:lnTo>
                      <a:pt x="5" y="613"/>
                    </a:lnTo>
                    <a:lnTo>
                      <a:pt x="5" y="613"/>
                    </a:lnTo>
                    <a:lnTo>
                      <a:pt x="5" y="649"/>
                    </a:lnTo>
                    <a:lnTo>
                      <a:pt x="5" y="613"/>
                    </a:lnTo>
                    <a:lnTo>
                      <a:pt x="5" y="613"/>
                    </a:lnTo>
                    <a:lnTo>
                      <a:pt x="5" y="613"/>
                    </a:lnTo>
                    <a:lnTo>
                      <a:pt x="5" y="613"/>
                    </a:lnTo>
                    <a:lnTo>
                      <a:pt x="5" y="578"/>
                    </a:lnTo>
                    <a:lnTo>
                      <a:pt x="5" y="578"/>
                    </a:lnTo>
                    <a:lnTo>
                      <a:pt x="11" y="564"/>
                    </a:lnTo>
                    <a:lnTo>
                      <a:pt x="21" y="546"/>
                    </a:lnTo>
                    <a:lnTo>
                      <a:pt x="29" y="530"/>
                    </a:lnTo>
                    <a:lnTo>
                      <a:pt x="37" y="512"/>
                    </a:lnTo>
                    <a:lnTo>
                      <a:pt x="45" y="496"/>
                    </a:lnTo>
                    <a:lnTo>
                      <a:pt x="54" y="478"/>
                    </a:lnTo>
                    <a:lnTo>
                      <a:pt x="60" y="461"/>
                    </a:lnTo>
                    <a:lnTo>
                      <a:pt x="67" y="444"/>
                    </a:lnTo>
                    <a:lnTo>
                      <a:pt x="74" y="427"/>
                    </a:lnTo>
                    <a:lnTo>
                      <a:pt x="77" y="415"/>
                    </a:lnTo>
                    <a:lnTo>
                      <a:pt x="83" y="402"/>
                    </a:lnTo>
                    <a:lnTo>
                      <a:pt x="88" y="386"/>
                    </a:lnTo>
                    <a:lnTo>
                      <a:pt x="94" y="374"/>
                    </a:lnTo>
                    <a:lnTo>
                      <a:pt x="91" y="364"/>
                    </a:lnTo>
                    <a:lnTo>
                      <a:pt x="89" y="352"/>
                    </a:lnTo>
                    <a:lnTo>
                      <a:pt x="90" y="342"/>
                    </a:lnTo>
                    <a:lnTo>
                      <a:pt x="93" y="330"/>
                    </a:lnTo>
                    <a:lnTo>
                      <a:pt x="77" y="328"/>
                    </a:lnTo>
                    <a:lnTo>
                      <a:pt x="57" y="324"/>
                    </a:lnTo>
                    <a:lnTo>
                      <a:pt x="40" y="333"/>
                    </a:lnTo>
                    <a:lnTo>
                      <a:pt x="24" y="340"/>
                    </a:lnTo>
                    <a:lnTo>
                      <a:pt x="7" y="347"/>
                    </a:lnTo>
                    <a:lnTo>
                      <a:pt x="5" y="329"/>
                    </a:lnTo>
                    <a:lnTo>
                      <a:pt x="5" y="329"/>
                    </a:lnTo>
                    <a:lnTo>
                      <a:pt x="5" y="329"/>
                    </a:lnTo>
                    <a:lnTo>
                      <a:pt x="5" y="329"/>
                    </a:lnTo>
                    <a:lnTo>
                      <a:pt x="5" y="329"/>
                    </a:lnTo>
                    <a:lnTo>
                      <a:pt x="5" y="329"/>
                    </a:lnTo>
                    <a:lnTo>
                      <a:pt x="5" y="329"/>
                    </a:lnTo>
                    <a:lnTo>
                      <a:pt x="5" y="329"/>
                    </a:lnTo>
                    <a:lnTo>
                      <a:pt x="5" y="329"/>
                    </a:lnTo>
                    <a:lnTo>
                      <a:pt x="5" y="329"/>
                    </a:lnTo>
                    <a:lnTo>
                      <a:pt x="5" y="329"/>
                    </a:lnTo>
                    <a:lnTo>
                      <a:pt x="5" y="329"/>
                    </a:lnTo>
                    <a:lnTo>
                      <a:pt x="5" y="329"/>
                    </a:lnTo>
                    <a:lnTo>
                      <a:pt x="5" y="329"/>
                    </a:lnTo>
                    <a:lnTo>
                      <a:pt x="5" y="329"/>
                    </a:lnTo>
                    <a:lnTo>
                      <a:pt x="5" y="329"/>
                    </a:lnTo>
                    <a:lnTo>
                      <a:pt x="5" y="329"/>
                    </a:lnTo>
                    <a:lnTo>
                      <a:pt x="5" y="329"/>
                    </a:lnTo>
                    <a:lnTo>
                      <a:pt x="5" y="293"/>
                    </a:lnTo>
                    <a:lnTo>
                      <a:pt x="5" y="329"/>
                    </a:lnTo>
                    <a:lnTo>
                      <a:pt x="5" y="329"/>
                    </a:lnTo>
                    <a:lnTo>
                      <a:pt x="5" y="329"/>
                    </a:lnTo>
                    <a:lnTo>
                      <a:pt x="5" y="329"/>
                    </a:lnTo>
                    <a:lnTo>
                      <a:pt x="5" y="329"/>
                    </a:lnTo>
                    <a:lnTo>
                      <a:pt x="5" y="329"/>
                    </a:lnTo>
                    <a:lnTo>
                      <a:pt x="5" y="329"/>
                    </a:lnTo>
                    <a:lnTo>
                      <a:pt x="5" y="329"/>
                    </a:lnTo>
                    <a:lnTo>
                      <a:pt x="5" y="329"/>
                    </a:lnTo>
                    <a:lnTo>
                      <a:pt x="5" y="329"/>
                    </a:lnTo>
                    <a:lnTo>
                      <a:pt x="5" y="293"/>
                    </a:lnTo>
                    <a:lnTo>
                      <a:pt x="11" y="293"/>
                    </a:lnTo>
                    <a:lnTo>
                      <a:pt x="29" y="287"/>
                    </a:lnTo>
                    <a:lnTo>
                      <a:pt x="33" y="278"/>
                    </a:lnTo>
                    <a:lnTo>
                      <a:pt x="37" y="270"/>
                    </a:lnTo>
                    <a:lnTo>
                      <a:pt x="41" y="261"/>
                    </a:lnTo>
                    <a:lnTo>
                      <a:pt x="40" y="258"/>
                    </a:lnTo>
                    <a:lnTo>
                      <a:pt x="29" y="247"/>
                    </a:lnTo>
                    <a:lnTo>
                      <a:pt x="13" y="235"/>
                    </a:lnTo>
                    <a:lnTo>
                      <a:pt x="0" y="223"/>
                    </a:lnTo>
                    <a:lnTo>
                      <a:pt x="5" y="222"/>
                    </a:lnTo>
                    <a:lnTo>
                      <a:pt x="5" y="187"/>
                    </a:lnTo>
                    <a:lnTo>
                      <a:pt x="5" y="187"/>
                    </a:lnTo>
                    <a:lnTo>
                      <a:pt x="5" y="187"/>
                    </a:lnTo>
                    <a:lnTo>
                      <a:pt x="5" y="187"/>
                    </a:lnTo>
                    <a:lnTo>
                      <a:pt x="5" y="187"/>
                    </a:lnTo>
                    <a:lnTo>
                      <a:pt x="5" y="187"/>
                    </a:lnTo>
                    <a:lnTo>
                      <a:pt x="5" y="187"/>
                    </a:lnTo>
                    <a:lnTo>
                      <a:pt x="5" y="187"/>
                    </a:lnTo>
                    <a:lnTo>
                      <a:pt x="5" y="187"/>
                    </a:lnTo>
                    <a:lnTo>
                      <a:pt x="5" y="187"/>
                    </a:lnTo>
                    <a:lnTo>
                      <a:pt x="5" y="187"/>
                    </a:lnTo>
                    <a:lnTo>
                      <a:pt x="5" y="187"/>
                    </a:lnTo>
                    <a:lnTo>
                      <a:pt x="5" y="187"/>
                    </a:lnTo>
                    <a:lnTo>
                      <a:pt x="5" y="187"/>
                    </a:lnTo>
                    <a:lnTo>
                      <a:pt x="5" y="187"/>
                    </a:lnTo>
                    <a:lnTo>
                      <a:pt x="5" y="187"/>
                    </a:lnTo>
                    <a:lnTo>
                      <a:pt x="5" y="187"/>
                    </a:lnTo>
                    <a:lnTo>
                      <a:pt x="5" y="187"/>
                    </a:lnTo>
                    <a:lnTo>
                      <a:pt x="3" y="184"/>
                    </a:lnTo>
                    <a:lnTo>
                      <a:pt x="24" y="197"/>
                    </a:lnTo>
                    <a:lnTo>
                      <a:pt x="41" y="209"/>
                    </a:lnTo>
                    <a:lnTo>
                      <a:pt x="52" y="218"/>
                    </a:lnTo>
                    <a:lnTo>
                      <a:pt x="61" y="229"/>
                    </a:lnTo>
                    <a:lnTo>
                      <a:pt x="75" y="244"/>
                    </a:lnTo>
                    <a:lnTo>
                      <a:pt x="87" y="256"/>
                    </a:lnTo>
                    <a:lnTo>
                      <a:pt x="98" y="267"/>
                    </a:lnTo>
                    <a:lnTo>
                      <a:pt x="113" y="281"/>
                    </a:lnTo>
                    <a:lnTo>
                      <a:pt x="119" y="276"/>
                    </a:lnTo>
                    <a:lnTo>
                      <a:pt x="126" y="265"/>
                    </a:lnTo>
                    <a:lnTo>
                      <a:pt x="133" y="256"/>
                    </a:lnTo>
                    <a:lnTo>
                      <a:pt x="129" y="247"/>
                    </a:lnTo>
                    <a:lnTo>
                      <a:pt x="119" y="233"/>
                    </a:lnTo>
                    <a:lnTo>
                      <a:pt x="109" y="219"/>
                    </a:lnTo>
                    <a:lnTo>
                      <a:pt x="98" y="206"/>
                    </a:lnTo>
                    <a:lnTo>
                      <a:pt x="87" y="194"/>
                    </a:lnTo>
                    <a:lnTo>
                      <a:pt x="68" y="178"/>
                    </a:lnTo>
                    <a:lnTo>
                      <a:pt x="52" y="162"/>
                    </a:lnTo>
                    <a:lnTo>
                      <a:pt x="38" y="150"/>
                    </a:lnTo>
                    <a:lnTo>
                      <a:pt x="26" y="139"/>
                    </a:lnTo>
                    <a:lnTo>
                      <a:pt x="13" y="126"/>
                    </a:lnTo>
                    <a:lnTo>
                      <a:pt x="5" y="116"/>
                    </a:lnTo>
                    <a:lnTo>
                      <a:pt x="5" y="116"/>
                    </a:lnTo>
                    <a:lnTo>
                      <a:pt x="5" y="116"/>
                    </a:lnTo>
                    <a:lnTo>
                      <a:pt x="5" y="116"/>
                    </a:lnTo>
                    <a:lnTo>
                      <a:pt x="5" y="80"/>
                    </a:lnTo>
                    <a:lnTo>
                      <a:pt x="5" y="116"/>
                    </a:lnTo>
                    <a:lnTo>
                      <a:pt x="5" y="116"/>
                    </a:lnTo>
                    <a:lnTo>
                      <a:pt x="5" y="116"/>
                    </a:lnTo>
                    <a:lnTo>
                      <a:pt x="5" y="80"/>
                    </a:lnTo>
                    <a:lnTo>
                      <a:pt x="5" y="80"/>
                    </a:lnTo>
                    <a:lnTo>
                      <a:pt x="5" y="96"/>
                    </a:lnTo>
                    <a:lnTo>
                      <a:pt x="5" y="86"/>
                    </a:lnTo>
                    <a:lnTo>
                      <a:pt x="10" y="99"/>
                    </a:lnTo>
                    <a:lnTo>
                      <a:pt x="25" y="113"/>
                    </a:lnTo>
                    <a:lnTo>
                      <a:pt x="37" y="126"/>
                    </a:lnTo>
                    <a:lnTo>
                      <a:pt x="54" y="144"/>
                    </a:lnTo>
                    <a:lnTo>
                      <a:pt x="65" y="155"/>
                    </a:lnTo>
                    <a:lnTo>
                      <a:pt x="79" y="170"/>
                    </a:lnTo>
                    <a:lnTo>
                      <a:pt x="92" y="190"/>
                    </a:lnTo>
                    <a:lnTo>
                      <a:pt x="104" y="205"/>
                    </a:lnTo>
                    <a:lnTo>
                      <a:pt x="115" y="221"/>
                    </a:lnTo>
                    <a:lnTo>
                      <a:pt x="131" y="247"/>
                    </a:lnTo>
                    <a:lnTo>
                      <a:pt x="137" y="261"/>
                    </a:lnTo>
                    <a:lnTo>
                      <a:pt x="141" y="270"/>
                    </a:lnTo>
                    <a:lnTo>
                      <a:pt x="149" y="256"/>
                    </a:lnTo>
                    <a:lnTo>
                      <a:pt x="160" y="241"/>
                    </a:lnTo>
                    <a:lnTo>
                      <a:pt x="172" y="226"/>
                    </a:lnTo>
                    <a:lnTo>
                      <a:pt x="182" y="211"/>
                    </a:lnTo>
                    <a:lnTo>
                      <a:pt x="192" y="197"/>
                    </a:lnTo>
                    <a:lnTo>
                      <a:pt x="202" y="184"/>
                    </a:lnTo>
                    <a:lnTo>
                      <a:pt x="213" y="172"/>
                    </a:lnTo>
                    <a:lnTo>
                      <a:pt x="227" y="156"/>
                    </a:lnTo>
                    <a:lnTo>
                      <a:pt x="242" y="140"/>
                    </a:lnTo>
                    <a:lnTo>
                      <a:pt x="256" y="122"/>
                    </a:lnTo>
                    <a:lnTo>
                      <a:pt x="271" y="104"/>
                    </a:lnTo>
                    <a:lnTo>
                      <a:pt x="282" y="89"/>
                    </a:lnTo>
                    <a:lnTo>
                      <a:pt x="296" y="71"/>
                    </a:lnTo>
                    <a:lnTo>
                      <a:pt x="307" y="59"/>
                    </a:lnTo>
                    <a:lnTo>
                      <a:pt x="321" y="47"/>
                    </a:lnTo>
                    <a:lnTo>
                      <a:pt x="333" y="38"/>
                    </a:lnTo>
                    <a:lnTo>
                      <a:pt x="343" y="27"/>
                    </a:lnTo>
                    <a:lnTo>
                      <a:pt x="353" y="12"/>
                    </a:lnTo>
                    <a:lnTo>
                      <a:pt x="362" y="0"/>
                    </a:lnTo>
                    <a:lnTo>
                      <a:pt x="360" y="10"/>
                    </a:lnTo>
                    <a:lnTo>
                      <a:pt x="358" y="24"/>
                    </a:lnTo>
                    <a:lnTo>
                      <a:pt x="355" y="39"/>
                    </a:lnTo>
                    <a:lnTo>
                      <a:pt x="348" y="53"/>
                    </a:lnTo>
                    <a:lnTo>
                      <a:pt x="340" y="66"/>
                    </a:lnTo>
                    <a:lnTo>
                      <a:pt x="327" y="85"/>
                    </a:lnTo>
                    <a:lnTo>
                      <a:pt x="317" y="101"/>
                    </a:lnTo>
                    <a:lnTo>
                      <a:pt x="305" y="121"/>
                    </a:lnTo>
                    <a:lnTo>
                      <a:pt x="292" y="137"/>
                    </a:lnTo>
                    <a:lnTo>
                      <a:pt x="278" y="156"/>
                    </a:lnTo>
                    <a:lnTo>
                      <a:pt x="266" y="170"/>
                    </a:lnTo>
                  </a:path>
                </a:pathLst>
              </a:custGeom>
              <a:solidFill>
                <a:srgbClr val="037C03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53" name="Group 12"/>
              <p:cNvGrpSpPr>
                <a:grpSpLocks/>
              </p:cNvGrpSpPr>
              <p:nvPr/>
            </p:nvGrpSpPr>
            <p:grpSpPr bwMode="auto">
              <a:xfrm>
                <a:off x="48" y="3440"/>
                <a:ext cx="1027" cy="657"/>
                <a:chOff x="48" y="3440"/>
                <a:chExt cx="1027" cy="657"/>
              </a:xfrm>
            </p:grpSpPr>
            <p:sp>
              <p:nvSpPr>
                <p:cNvPr id="4" name="Freeform 8"/>
                <p:cNvSpPr>
                  <a:spLocks/>
                </p:cNvSpPr>
                <p:nvPr/>
              </p:nvSpPr>
              <p:spPr bwMode="auto">
                <a:xfrm>
                  <a:off x="145" y="3440"/>
                  <a:ext cx="930" cy="612"/>
                </a:xfrm>
                <a:custGeom>
                  <a:avLst/>
                  <a:gdLst/>
                  <a:ahLst/>
                  <a:cxnLst>
                    <a:cxn ang="0">
                      <a:pos x="354" y="77"/>
                    </a:cxn>
                    <a:cxn ang="0">
                      <a:pos x="429" y="26"/>
                    </a:cxn>
                    <a:cxn ang="0">
                      <a:pos x="519" y="6"/>
                    </a:cxn>
                    <a:cxn ang="0">
                      <a:pos x="619" y="5"/>
                    </a:cxn>
                    <a:cxn ang="0">
                      <a:pos x="644" y="13"/>
                    </a:cxn>
                    <a:cxn ang="0">
                      <a:pos x="577" y="27"/>
                    </a:cxn>
                    <a:cxn ang="0">
                      <a:pos x="500" y="47"/>
                    </a:cxn>
                    <a:cxn ang="0">
                      <a:pos x="413" y="99"/>
                    </a:cxn>
                    <a:cxn ang="0">
                      <a:pos x="406" y="169"/>
                    </a:cxn>
                    <a:cxn ang="0">
                      <a:pos x="534" y="126"/>
                    </a:cxn>
                    <a:cxn ang="0">
                      <a:pos x="639" y="121"/>
                    </a:cxn>
                    <a:cxn ang="0">
                      <a:pos x="750" y="130"/>
                    </a:cxn>
                    <a:cxn ang="0">
                      <a:pos x="882" y="143"/>
                    </a:cxn>
                    <a:cxn ang="0">
                      <a:pos x="884" y="144"/>
                    </a:cxn>
                    <a:cxn ang="0">
                      <a:pos x="757" y="149"/>
                    </a:cxn>
                    <a:cxn ang="0">
                      <a:pos x="640" y="151"/>
                    </a:cxn>
                    <a:cxn ang="0">
                      <a:pos x="539" y="162"/>
                    </a:cxn>
                    <a:cxn ang="0">
                      <a:pos x="425" y="186"/>
                    </a:cxn>
                    <a:cxn ang="0">
                      <a:pos x="471" y="222"/>
                    </a:cxn>
                    <a:cxn ang="0">
                      <a:pos x="504" y="256"/>
                    </a:cxn>
                    <a:cxn ang="0">
                      <a:pos x="390" y="224"/>
                    </a:cxn>
                    <a:cxn ang="0">
                      <a:pos x="367" y="244"/>
                    </a:cxn>
                    <a:cxn ang="0">
                      <a:pos x="491" y="261"/>
                    </a:cxn>
                    <a:cxn ang="0">
                      <a:pos x="597" y="283"/>
                    </a:cxn>
                    <a:cxn ang="0">
                      <a:pos x="680" y="341"/>
                    </a:cxn>
                    <a:cxn ang="0">
                      <a:pos x="743" y="421"/>
                    </a:cxn>
                    <a:cxn ang="0">
                      <a:pos x="730" y="434"/>
                    </a:cxn>
                    <a:cxn ang="0">
                      <a:pos x="644" y="384"/>
                    </a:cxn>
                    <a:cxn ang="0">
                      <a:pos x="550" y="329"/>
                    </a:cxn>
                    <a:cxn ang="0">
                      <a:pos x="448" y="291"/>
                    </a:cxn>
                    <a:cxn ang="0">
                      <a:pos x="383" y="279"/>
                    </a:cxn>
                    <a:cxn ang="0">
                      <a:pos x="437" y="340"/>
                    </a:cxn>
                    <a:cxn ang="0">
                      <a:pos x="505" y="421"/>
                    </a:cxn>
                    <a:cxn ang="0">
                      <a:pos x="542" y="494"/>
                    </a:cxn>
                    <a:cxn ang="0">
                      <a:pos x="540" y="562"/>
                    </a:cxn>
                    <a:cxn ang="0">
                      <a:pos x="492" y="487"/>
                    </a:cxn>
                    <a:cxn ang="0">
                      <a:pos x="441" y="405"/>
                    </a:cxn>
                    <a:cxn ang="0">
                      <a:pos x="384" y="333"/>
                    </a:cxn>
                    <a:cxn ang="0">
                      <a:pos x="333" y="268"/>
                    </a:cxn>
                    <a:cxn ang="0">
                      <a:pos x="244" y="305"/>
                    </a:cxn>
                    <a:cxn ang="0">
                      <a:pos x="171" y="397"/>
                    </a:cxn>
                    <a:cxn ang="0">
                      <a:pos x="109" y="490"/>
                    </a:cxn>
                    <a:cxn ang="0">
                      <a:pos x="40" y="576"/>
                    </a:cxn>
                    <a:cxn ang="0">
                      <a:pos x="19" y="566"/>
                    </a:cxn>
                    <a:cxn ang="0">
                      <a:pos x="101" y="458"/>
                    </a:cxn>
                    <a:cxn ang="0">
                      <a:pos x="174" y="373"/>
                    </a:cxn>
                    <a:cxn ang="0">
                      <a:pos x="238" y="291"/>
                    </a:cxn>
                    <a:cxn ang="0">
                      <a:pos x="295" y="226"/>
                    </a:cxn>
                    <a:cxn ang="0">
                      <a:pos x="211" y="150"/>
                    </a:cxn>
                    <a:cxn ang="0">
                      <a:pos x="93" y="108"/>
                    </a:cxn>
                    <a:cxn ang="0">
                      <a:pos x="44" y="86"/>
                    </a:cxn>
                    <a:cxn ang="0">
                      <a:pos x="134" y="110"/>
                    </a:cxn>
                    <a:cxn ang="0">
                      <a:pos x="259" y="163"/>
                    </a:cxn>
                  </a:cxnLst>
                  <a:rect l="0" t="0" r="r" b="b"/>
                  <a:pathLst>
                    <a:path w="930" h="612">
                      <a:moveTo>
                        <a:pt x="293" y="156"/>
                      </a:moveTo>
                      <a:lnTo>
                        <a:pt x="300" y="141"/>
                      </a:lnTo>
                      <a:lnTo>
                        <a:pt x="311" y="124"/>
                      </a:lnTo>
                      <a:lnTo>
                        <a:pt x="324" y="107"/>
                      </a:lnTo>
                      <a:lnTo>
                        <a:pt x="339" y="92"/>
                      </a:lnTo>
                      <a:lnTo>
                        <a:pt x="354" y="77"/>
                      </a:lnTo>
                      <a:lnTo>
                        <a:pt x="365" y="66"/>
                      </a:lnTo>
                      <a:lnTo>
                        <a:pt x="377" y="56"/>
                      </a:lnTo>
                      <a:lnTo>
                        <a:pt x="391" y="47"/>
                      </a:lnTo>
                      <a:lnTo>
                        <a:pt x="403" y="39"/>
                      </a:lnTo>
                      <a:lnTo>
                        <a:pt x="415" y="32"/>
                      </a:lnTo>
                      <a:lnTo>
                        <a:pt x="429" y="26"/>
                      </a:lnTo>
                      <a:lnTo>
                        <a:pt x="442" y="20"/>
                      </a:lnTo>
                      <a:lnTo>
                        <a:pt x="455" y="16"/>
                      </a:lnTo>
                      <a:lnTo>
                        <a:pt x="471" y="13"/>
                      </a:lnTo>
                      <a:lnTo>
                        <a:pt x="488" y="10"/>
                      </a:lnTo>
                      <a:lnTo>
                        <a:pt x="503" y="7"/>
                      </a:lnTo>
                      <a:lnTo>
                        <a:pt x="519" y="6"/>
                      </a:lnTo>
                      <a:lnTo>
                        <a:pt x="535" y="5"/>
                      </a:lnTo>
                      <a:lnTo>
                        <a:pt x="552" y="4"/>
                      </a:lnTo>
                      <a:lnTo>
                        <a:pt x="573" y="2"/>
                      </a:lnTo>
                      <a:lnTo>
                        <a:pt x="589" y="4"/>
                      </a:lnTo>
                      <a:lnTo>
                        <a:pt x="604" y="5"/>
                      </a:lnTo>
                      <a:lnTo>
                        <a:pt x="619" y="5"/>
                      </a:lnTo>
                      <a:lnTo>
                        <a:pt x="633" y="4"/>
                      </a:lnTo>
                      <a:lnTo>
                        <a:pt x="650" y="2"/>
                      </a:lnTo>
                      <a:lnTo>
                        <a:pt x="666" y="0"/>
                      </a:lnTo>
                      <a:lnTo>
                        <a:pt x="658" y="4"/>
                      </a:lnTo>
                      <a:lnTo>
                        <a:pt x="650" y="8"/>
                      </a:lnTo>
                      <a:lnTo>
                        <a:pt x="644" y="13"/>
                      </a:lnTo>
                      <a:lnTo>
                        <a:pt x="637" y="19"/>
                      </a:lnTo>
                      <a:lnTo>
                        <a:pt x="625" y="19"/>
                      </a:lnTo>
                      <a:lnTo>
                        <a:pt x="611" y="20"/>
                      </a:lnTo>
                      <a:lnTo>
                        <a:pt x="601" y="22"/>
                      </a:lnTo>
                      <a:lnTo>
                        <a:pt x="589" y="25"/>
                      </a:lnTo>
                      <a:lnTo>
                        <a:pt x="577" y="27"/>
                      </a:lnTo>
                      <a:lnTo>
                        <a:pt x="565" y="29"/>
                      </a:lnTo>
                      <a:lnTo>
                        <a:pt x="552" y="32"/>
                      </a:lnTo>
                      <a:lnTo>
                        <a:pt x="539" y="35"/>
                      </a:lnTo>
                      <a:lnTo>
                        <a:pt x="525" y="39"/>
                      </a:lnTo>
                      <a:lnTo>
                        <a:pt x="512" y="43"/>
                      </a:lnTo>
                      <a:lnTo>
                        <a:pt x="500" y="47"/>
                      </a:lnTo>
                      <a:lnTo>
                        <a:pt x="485" y="53"/>
                      </a:lnTo>
                      <a:lnTo>
                        <a:pt x="471" y="59"/>
                      </a:lnTo>
                      <a:lnTo>
                        <a:pt x="456" y="66"/>
                      </a:lnTo>
                      <a:lnTo>
                        <a:pt x="442" y="74"/>
                      </a:lnTo>
                      <a:lnTo>
                        <a:pt x="426" y="86"/>
                      </a:lnTo>
                      <a:lnTo>
                        <a:pt x="413" y="99"/>
                      </a:lnTo>
                      <a:lnTo>
                        <a:pt x="400" y="116"/>
                      </a:lnTo>
                      <a:lnTo>
                        <a:pt x="385" y="138"/>
                      </a:lnTo>
                      <a:lnTo>
                        <a:pt x="371" y="162"/>
                      </a:lnTo>
                      <a:lnTo>
                        <a:pt x="354" y="191"/>
                      </a:lnTo>
                      <a:lnTo>
                        <a:pt x="382" y="179"/>
                      </a:lnTo>
                      <a:lnTo>
                        <a:pt x="406" y="169"/>
                      </a:lnTo>
                      <a:lnTo>
                        <a:pt x="438" y="155"/>
                      </a:lnTo>
                      <a:lnTo>
                        <a:pt x="471" y="141"/>
                      </a:lnTo>
                      <a:lnTo>
                        <a:pt x="485" y="138"/>
                      </a:lnTo>
                      <a:lnTo>
                        <a:pt x="500" y="133"/>
                      </a:lnTo>
                      <a:lnTo>
                        <a:pt x="516" y="130"/>
                      </a:lnTo>
                      <a:lnTo>
                        <a:pt x="534" y="126"/>
                      </a:lnTo>
                      <a:lnTo>
                        <a:pt x="553" y="123"/>
                      </a:lnTo>
                      <a:lnTo>
                        <a:pt x="570" y="122"/>
                      </a:lnTo>
                      <a:lnTo>
                        <a:pt x="584" y="121"/>
                      </a:lnTo>
                      <a:lnTo>
                        <a:pt x="605" y="119"/>
                      </a:lnTo>
                      <a:lnTo>
                        <a:pt x="624" y="120"/>
                      </a:lnTo>
                      <a:lnTo>
                        <a:pt x="639" y="121"/>
                      </a:lnTo>
                      <a:lnTo>
                        <a:pt x="659" y="123"/>
                      </a:lnTo>
                      <a:lnTo>
                        <a:pt x="677" y="124"/>
                      </a:lnTo>
                      <a:lnTo>
                        <a:pt x="695" y="125"/>
                      </a:lnTo>
                      <a:lnTo>
                        <a:pt x="713" y="127"/>
                      </a:lnTo>
                      <a:lnTo>
                        <a:pt x="731" y="128"/>
                      </a:lnTo>
                      <a:lnTo>
                        <a:pt x="750" y="130"/>
                      </a:lnTo>
                      <a:lnTo>
                        <a:pt x="769" y="131"/>
                      </a:lnTo>
                      <a:lnTo>
                        <a:pt x="787" y="133"/>
                      </a:lnTo>
                      <a:lnTo>
                        <a:pt x="808" y="135"/>
                      </a:lnTo>
                      <a:lnTo>
                        <a:pt x="830" y="137"/>
                      </a:lnTo>
                      <a:lnTo>
                        <a:pt x="850" y="139"/>
                      </a:lnTo>
                      <a:lnTo>
                        <a:pt x="882" y="143"/>
                      </a:lnTo>
                      <a:lnTo>
                        <a:pt x="893" y="142"/>
                      </a:lnTo>
                      <a:lnTo>
                        <a:pt x="901" y="143"/>
                      </a:lnTo>
                      <a:lnTo>
                        <a:pt x="911" y="146"/>
                      </a:lnTo>
                      <a:lnTo>
                        <a:pt x="929" y="151"/>
                      </a:lnTo>
                      <a:lnTo>
                        <a:pt x="898" y="146"/>
                      </a:lnTo>
                      <a:lnTo>
                        <a:pt x="884" y="144"/>
                      </a:lnTo>
                      <a:lnTo>
                        <a:pt x="870" y="144"/>
                      </a:lnTo>
                      <a:lnTo>
                        <a:pt x="842" y="146"/>
                      </a:lnTo>
                      <a:lnTo>
                        <a:pt x="823" y="147"/>
                      </a:lnTo>
                      <a:lnTo>
                        <a:pt x="798" y="148"/>
                      </a:lnTo>
                      <a:lnTo>
                        <a:pt x="777" y="148"/>
                      </a:lnTo>
                      <a:lnTo>
                        <a:pt x="757" y="149"/>
                      </a:lnTo>
                      <a:lnTo>
                        <a:pt x="738" y="150"/>
                      </a:lnTo>
                      <a:lnTo>
                        <a:pt x="720" y="148"/>
                      </a:lnTo>
                      <a:lnTo>
                        <a:pt x="699" y="147"/>
                      </a:lnTo>
                      <a:lnTo>
                        <a:pt x="677" y="148"/>
                      </a:lnTo>
                      <a:lnTo>
                        <a:pt x="658" y="150"/>
                      </a:lnTo>
                      <a:lnTo>
                        <a:pt x="640" y="151"/>
                      </a:lnTo>
                      <a:lnTo>
                        <a:pt x="620" y="152"/>
                      </a:lnTo>
                      <a:lnTo>
                        <a:pt x="605" y="152"/>
                      </a:lnTo>
                      <a:lnTo>
                        <a:pt x="586" y="153"/>
                      </a:lnTo>
                      <a:lnTo>
                        <a:pt x="570" y="156"/>
                      </a:lnTo>
                      <a:lnTo>
                        <a:pt x="554" y="159"/>
                      </a:lnTo>
                      <a:lnTo>
                        <a:pt x="539" y="162"/>
                      </a:lnTo>
                      <a:lnTo>
                        <a:pt x="522" y="165"/>
                      </a:lnTo>
                      <a:lnTo>
                        <a:pt x="505" y="169"/>
                      </a:lnTo>
                      <a:lnTo>
                        <a:pt x="486" y="173"/>
                      </a:lnTo>
                      <a:lnTo>
                        <a:pt x="471" y="176"/>
                      </a:lnTo>
                      <a:lnTo>
                        <a:pt x="442" y="183"/>
                      </a:lnTo>
                      <a:lnTo>
                        <a:pt x="425" y="186"/>
                      </a:lnTo>
                      <a:lnTo>
                        <a:pt x="400" y="195"/>
                      </a:lnTo>
                      <a:lnTo>
                        <a:pt x="365" y="207"/>
                      </a:lnTo>
                      <a:lnTo>
                        <a:pt x="402" y="210"/>
                      </a:lnTo>
                      <a:lnTo>
                        <a:pt x="443" y="212"/>
                      </a:lnTo>
                      <a:lnTo>
                        <a:pt x="451" y="213"/>
                      </a:lnTo>
                      <a:lnTo>
                        <a:pt x="471" y="222"/>
                      </a:lnTo>
                      <a:lnTo>
                        <a:pt x="484" y="227"/>
                      </a:lnTo>
                      <a:lnTo>
                        <a:pt x="496" y="232"/>
                      </a:lnTo>
                      <a:lnTo>
                        <a:pt x="498" y="235"/>
                      </a:lnTo>
                      <a:lnTo>
                        <a:pt x="505" y="246"/>
                      </a:lnTo>
                      <a:lnTo>
                        <a:pt x="519" y="263"/>
                      </a:lnTo>
                      <a:lnTo>
                        <a:pt x="504" y="256"/>
                      </a:lnTo>
                      <a:lnTo>
                        <a:pt x="486" y="247"/>
                      </a:lnTo>
                      <a:lnTo>
                        <a:pt x="471" y="243"/>
                      </a:lnTo>
                      <a:lnTo>
                        <a:pt x="443" y="237"/>
                      </a:lnTo>
                      <a:lnTo>
                        <a:pt x="422" y="232"/>
                      </a:lnTo>
                      <a:lnTo>
                        <a:pt x="402" y="227"/>
                      </a:lnTo>
                      <a:lnTo>
                        <a:pt x="390" y="224"/>
                      </a:lnTo>
                      <a:lnTo>
                        <a:pt x="366" y="227"/>
                      </a:lnTo>
                      <a:lnTo>
                        <a:pt x="350" y="229"/>
                      </a:lnTo>
                      <a:lnTo>
                        <a:pt x="330" y="232"/>
                      </a:lnTo>
                      <a:lnTo>
                        <a:pt x="340" y="235"/>
                      </a:lnTo>
                      <a:lnTo>
                        <a:pt x="352" y="238"/>
                      </a:lnTo>
                      <a:lnTo>
                        <a:pt x="367" y="244"/>
                      </a:lnTo>
                      <a:lnTo>
                        <a:pt x="385" y="243"/>
                      </a:lnTo>
                      <a:lnTo>
                        <a:pt x="414" y="244"/>
                      </a:lnTo>
                      <a:lnTo>
                        <a:pt x="431" y="247"/>
                      </a:lnTo>
                      <a:lnTo>
                        <a:pt x="455" y="252"/>
                      </a:lnTo>
                      <a:lnTo>
                        <a:pt x="471" y="257"/>
                      </a:lnTo>
                      <a:lnTo>
                        <a:pt x="491" y="261"/>
                      </a:lnTo>
                      <a:lnTo>
                        <a:pt x="513" y="266"/>
                      </a:lnTo>
                      <a:lnTo>
                        <a:pt x="533" y="271"/>
                      </a:lnTo>
                      <a:lnTo>
                        <a:pt x="550" y="273"/>
                      </a:lnTo>
                      <a:lnTo>
                        <a:pt x="565" y="275"/>
                      </a:lnTo>
                      <a:lnTo>
                        <a:pt x="579" y="279"/>
                      </a:lnTo>
                      <a:lnTo>
                        <a:pt x="597" y="283"/>
                      </a:lnTo>
                      <a:lnTo>
                        <a:pt x="616" y="290"/>
                      </a:lnTo>
                      <a:lnTo>
                        <a:pt x="634" y="297"/>
                      </a:lnTo>
                      <a:lnTo>
                        <a:pt x="642" y="303"/>
                      </a:lnTo>
                      <a:lnTo>
                        <a:pt x="654" y="315"/>
                      </a:lnTo>
                      <a:lnTo>
                        <a:pt x="670" y="329"/>
                      </a:lnTo>
                      <a:lnTo>
                        <a:pt x="680" y="341"/>
                      </a:lnTo>
                      <a:lnTo>
                        <a:pt x="691" y="354"/>
                      </a:lnTo>
                      <a:lnTo>
                        <a:pt x="701" y="367"/>
                      </a:lnTo>
                      <a:lnTo>
                        <a:pt x="711" y="380"/>
                      </a:lnTo>
                      <a:lnTo>
                        <a:pt x="720" y="392"/>
                      </a:lnTo>
                      <a:lnTo>
                        <a:pt x="731" y="405"/>
                      </a:lnTo>
                      <a:lnTo>
                        <a:pt x="743" y="421"/>
                      </a:lnTo>
                      <a:lnTo>
                        <a:pt x="754" y="436"/>
                      </a:lnTo>
                      <a:lnTo>
                        <a:pt x="765" y="449"/>
                      </a:lnTo>
                      <a:lnTo>
                        <a:pt x="780" y="463"/>
                      </a:lnTo>
                      <a:lnTo>
                        <a:pt x="761" y="451"/>
                      </a:lnTo>
                      <a:lnTo>
                        <a:pt x="748" y="444"/>
                      </a:lnTo>
                      <a:lnTo>
                        <a:pt x="730" y="434"/>
                      </a:lnTo>
                      <a:lnTo>
                        <a:pt x="713" y="424"/>
                      </a:lnTo>
                      <a:lnTo>
                        <a:pt x="699" y="414"/>
                      </a:lnTo>
                      <a:lnTo>
                        <a:pt x="685" y="406"/>
                      </a:lnTo>
                      <a:lnTo>
                        <a:pt x="672" y="399"/>
                      </a:lnTo>
                      <a:lnTo>
                        <a:pt x="659" y="392"/>
                      </a:lnTo>
                      <a:lnTo>
                        <a:pt x="644" y="384"/>
                      </a:lnTo>
                      <a:lnTo>
                        <a:pt x="630" y="377"/>
                      </a:lnTo>
                      <a:lnTo>
                        <a:pt x="617" y="369"/>
                      </a:lnTo>
                      <a:lnTo>
                        <a:pt x="601" y="360"/>
                      </a:lnTo>
                      <a:lnTo>
                        <a:pt x="584" y="350"/>
                      </a:lnTo>
                      <a:lnTo>
                        <a:pt x="567" y="339"/>
                      </a:lnTo>
                      <a:lnTo>
                        <a:pt x="550" y="329"/>
                      </a:lnTo>
                      <a:lnTo>
                        <a:pt x="535" y="321"/>
                      </a:lnTo>
                      <a:lnTo>
                        <a:pt x="520" y="313"/>
                      </a:lnTo>
                      <a:lnTo>
                        <a:pt x="502" y="306"/>
                      </a:lnTo>
                      <a:lnTo>
                        <a:pt x="486" y="301"/>
                      </a:lnTo>
                      <a:lnTo>
                        <a:pt x="471" y="296"/>
                      </a:lnTo>
                      <a:lnTo>
                        <a:pt x="448" y="291"/>
                      </a:lnTo>
                      <a:lnTo>
                        <a:pt x="427" y="286"/>
                      </a:lnTo>
                      <a:lnTo>
                        <a:pt x="412" y="282"/>
                      </a:lnTo>
                      <a:lnTo>
                        <a:pt x="395" y="278"/>
                      </a:lnTo>
                      <a:lnTo>
                        <a:pt x="371" y="268"/>
                      </a:lnTo>
                      <a:lnTo>
                        <a:pt x="347" y="259"/>
                      </a:lnTo>
                      <a:lnTo>
                        <a:pt x="383" y="279"/>
                      </a:lnTo>
                      <a:lnTo>
                        <a:pt x="387" y="283"/>
                      </a:lnTo>
                      <a:lnTo>
                        <a:pt x="395" y="292"/>
                      </a:lnTo>
                      <a:lnTo>
                        <a:pt x="404" y="302"/>
                      </a:lnTo>
                      <a:lnTo>
                        <a:pt x="414" y="315"/>
                      </a:lnTo>
                      <a:lnTo>
                        <a:pt x="426" y="327"/>
                      </a:lnTo>
                      <a:lnTo>
                        <a:pt x="437" y="340"/>
                      </a:lnTo>
                      <a:lnTo>
                        <a:pt x="450" y="354"/>
                      </a:lnTo>
                      <a:lnTo>
                        <a:pt x="460" y="366"/>
                      </a:lnTo>
                      <a:lnTo>
                        <a:pt x="471" y="377"/>
                      </a:lnTo>
                      <a:lnTo>
                        <a:pt x="481" y="390"/>
                      </a:lnTo>
                      <a:lnTo>
                        <a:pt x="494" y="407"/>
                      </a:lnTo>
                      <a:lnTo>
                        <a:pt x="505" y="421"/>
                      </a:lnTo>
                      <a:lnTo>
                        <a:pt x="514" y="432"/>
                      </a:lnTo>
                      <a:lnTo>
                        <a:pt x="522" y="445"/>
                      </a:lnTo>
                      <a:lnTo>
                        <a:pt x="530" y="458"/>
                      </a:lnTo>
                      <a:lnTo>
                        <a:pt x="535" y="471"/>
                      </a:lnTo>
                      <a:lnTo>
                        <a:pt x="539" y="480"/>
                      </a:lnTo>
                      <a:lnTo>
                        <a:pt x="542" y="494"/>
                      </a:lnTo>
                      <a:lnTo>
                        <a:pt x="544" y="511"/>
                      </a:lnTo>
                      <a:lnTo>
                        <a:pt x="546" y="528"/>
                      </a:lnTo>
                      <a:lnTo>
                        <a:pt x="550" y="546"/>
                      </a:lnTo>
                      <a:lnTo>
                        <a:pt x="553" y="562"/>
                      </a:lnTo>
                      <a:lnTo>
                        <a:pt x="555" y="580"/>
                      </a:lnTo>
                      <a:lnTo>
                        <a:pt x="540" y="562"/>
                      </a:lnTo>
                      <a:lnTo>
                        <a:pt x="529" y="551"/>
                      </a:lnTo>
                      <a:lnTo>
                        <a:pt x="519" y="539"/>
                      </a:lnTo>
                      <a:lnTo>
                        <a:pt x="512" y="529"/>
                      </a:lnTo>
                      <a:lnTo>
                        <a:pt x="505" y="517"/>
                      </a:lnTo>
                      <a:lnTo>
                        <a:pt x="500" y="503"/>
                      </a:lnTo>
                      <a:lnTo>
                        <a:pt x="492" y="487"/>
                      </a:lnTo>
                      <a:lnTo>
                        <a:pt x="484" y="472"/>
                      </a:lnTo>
                      <a:lnTo>
                        <a:pt x="476" y="456"/>
                      </a:lnTo>
                      <a:lnTo>
                        <a:pt x="469" y="442"/>
                      </a:lnTo>
                      <a:lnTo>
                        <a:pt x="460" y="428"/>
                      </a:lnTo>
                      <a:lnTo>
                        <a:pt x="450" y="416"/>
                      </a:lnTo>
                      <a:lnTo>
                        <a:pt x="441" y="405"/>
                      </a:lnTo>
                      <a:lnTo>
                        <a:pt x="429" y="392"/>
                      </a:lnTo>
                      <a:lnTo>
                        <a:pt x="415" y="379"/>
                      </a:lnTo>
                      <a:lnTo>
                        <a:pt x="405" y="369"/>
                      </a:lnTo>
                      <a:lnTo>
                        <a:pt x="394" y="358"/>
                      </a:lnTo>
                      <a:lnTo>
                        <a:pt x="392" y="348"/>
                      </a:lnTo>
                      <a:lnTo>
                        <a:pt x="384" y="333"/>
                      </a:lnTo>
                      <a:lnTo>
                        <a:pt x="376" y="321"/>
                      </a:lnTo>
                      <a:lnTo>
                        <a:pt x="370" y="308"/>
                      </a:lnTo>
                      <a:lnTo>
                        <a:pt x="365" y="303"/>
                      </a:lnTo>
                      <a:lnTo>
                        <a:pt x="351" y="291"/>
                      </a:lnTo>
                      <a:lnTo>
                        <a:pt x="342" y="279"/>
                      </a:lnTo>
                      <a:lnTo>
                        <a:pt x="333" y="268"/>
                      </a:lnTo>
                      <a:lnTo>
                        <a:pt x="324" y="257"/>
                      </a:lnTo>
                      <a:lnTo>
                        <a:pt x="307" y="263"/>
                      </a:lnTo>
                      <a:lnTo>
                        <a:pt x="291" y="272"/>
                      </a:lnTo>
                      <a:lnTo>
                        <a:pt x="274" y="284"/>
                      </a:lnTo>
                      <a:lnTo>
                        <a:pt x="257" y="295"/>
                      </a:lnTo>
                      <a:lnTo>
                        <a:pt x="244" y="305"/>
                      </a:lnTo>
                      <a:lnTo>
                        <a:pt x="233" y="317"/>
                      </a:lnTo>
                      <a:lnTo>
                        <a:pt x="221" y="332"/>
                      </a:lnTo>
                      <a:lnTo>
                        <a:pt x="207" y="350"/>
                      </a:lnTo>
                      <a:lnTo>
                        <a:pt x="195" y="364"/>
                      </a:lnTo>
                      <a:lnTo>
                        <a:pt x="181" y="381"/>
                      </a:lnTo>
                      <a:lnTo>
                        <a:pt x="171" y="397"/>
                      </a:lnTo>
                      <a:lnTo>
                        <a:pt x="161" y="411"/>
                      </a:lnTo>
                      <a:lnTo>
                        <a:pt x="151" y="425"/>
                      </a:lnTo>
                      <a:lnTo>
                        <a:pt x="142" y="440"/>
                      </a:lnTo>
                      <a:lnTo>
                        <a:pt x="132" y="456"/>
                      </a:lnTo>
                      <a:lnTo>
                        <a:pt x="123" y="472"/>
                      </a:lnTo>
                      <a:lnTo>
                        <a:pt x="109" y="490"/>
                      </a:lnTo>
                      <a:lnTo>
                        <a:pt x="97" y="508"/>
                      </a:lnTo>
                      <a:lnTo>
                        <a:pt x="82" y="527"/>
                      </a:lnTo>
                      <a:lnTo>
                        <a:pt x="70" y="544"/>
                      </a:lnTo>
                      <a:lnTo>
                        <a:pt x="61" y="554"/>
                      </a:lnTo>
                      <a:lnTo>
                        <a:pt x="51" y="565"/>
                      </a:lnTo>
                      <a:lnTo>
                        <a:pt x="40" y="576"/>
                      </a:lnTo>
                      <a:lnTo>
                        <a:pt x="28" y="587"/>
                      </a:lnTo>
                      <a:lnTo>
                        <a:pt x="16" y="597"/>
                      </a:lnTo>
                      <a:lnTo>
                        <a:pt x="0" y="611"/>
                      </a:lnTo>
                      <a:lnTo>
                        <a:pt x="6" y="594"/>
                      </a:lnTo>
                      <a:lnTo>
                        <a:pt x="11" y="581"/>
                      </a:lnTo>
                      <a:lnTo>
                        <a:pt x="19" y="566"/>
                      </a:lnTo>
                      <a:lnTo>
                        <a:pt x="28" y="554"/>
                      </a:lnTo>
                      <a:lnTo>
                        <a:pt x="43" y="535"/>
                      </a:lnTo>
                      <a:lnTo>
                        <a:pt x="58" y="516"/>
                      </a:lnTo>
                      <a:lnTo>
                        <a:pt x="75" y="494"/>
                      </a:lnTo>
                      <a:lnTo>
                        <a:pt x="88" y="475"/>
                      </a:lnTo>
                      <a:lnTo>
                        <a:pt x="101" y="458"/>
                      </a:lnTo>
                      <a:lnTo>
                        <a:pt x="115" y="442"/>
                      </a:lnTo>
                      <a:lnTo>
                        <a:pt x="125" y="428"/>
                      </a:lnTo>
                      <a:lnTo>
                        <a:pt x="137" y="414"/>
                      </a:lnTo>
                      <a:lnTo>
                        <a:pt x="147" y="403"/>
                      </a:lnTo>
                      <a:lnTo>
                        <a:pt x="161" y="388"/>
                      </a:lnTo>
                      <a:lnTo>
                        <a:pt x="174" y="373"/>
                      </a:lnTo>
                      <a:lnTo>
                        <a:pt x="187" y="358"/>
                      </a:lnTo>
                      <a:lnTo>
                        <a:pt x="202" y="342"/>
                      </a:lnTo>
                      <a:lnTo>
                        <a:pt x="213" y="328"/>
                      </a:lnTo>
                      <a:lnTo>
                        <a:pt x="223" y="314"/>
                      </a:lnTo>
                      <a:lnTo>
                        <a:pt x="233" y="301"/>
                      </a:lnTo>
                      <a:lnTo>
                        <a:pt x="238" y="291"/>
                      </a:lnTo>
                      <a:lnTo>
                        <a:pt x="243" y="281"/>
                      </a:lnTo>
                      <a:lnTo>
                        <a:pt x="250" y="271"/>
                      </a:lnTo>
                      <a:lnTo>
                        <a:pt x="259" y="261"/>
                      </a:lnTo>
                      <a:lnTo>
                        <a:pt x="273" y="248"/>
                      </a:lnTo>
                      <a:lnTo>
                        <a:pt x="284" y="235"/>
                      </a:lnTo>
                      <a:lnTo>
                        <a:pt x="295" y="226"/>
                      </a:lnTo>
                      <a:lnTo>
                        <a:pt x="304" y="215"/>
                      </a:lnTo>
                      <a:lnTo>
                        <a:pt x="300" y="205"/>
                      </a:lnTo>
                      <a:lnTo>
                        <a:pt x="295" y="190"/>
                      </a:lnTo>
                      <a:lnTo>
                        <a:pt x="269" y="183"/>
                      </a:lnTo>
                      <a:lnTo>
                        <a:pt x="241" y="166"/>
                      </a:lnTo>
                      <a:lnTo>
                        <a:pt x="211" y="150"/>
                      </a:lnTo>
                      <a:lnTo>
                        <a:pt x="195" y="141"/>
                      </a:lnTo>
                      <a:lnTo>
                        <a:pt x="182" y="134"/>
                      </a:lnTo>
                      <a:lnTo>
                        <a:pt x="159" y="126"/>
                      </a:lnTo>
                      <a:lnTo>
                        <a:pt x="136" y="119"/>
                      </a:lnTo>
                      <a:lnTo>
                        <a:pt x="111" y="113"/>
                      </a:lnTo>
                      <a:lnTo>
                        <a:pt x="93" y="108"/>
                      </a:lnTo>
                      <a:lnTo>
                        <a:pt x="71" y="101"/>
                      </a:lnTo>
                      <a:lnTo>
                        <a:pt x="52" y="96"/>
                      </a:lnTo>
                      <a:lnTo>
                        <a:pt x="33" y="93"/>
                      </a:lnTo>
                      <a:lnTo>
                        <a:pt x="17" y="89"/>
                      </a:lnTo>
                      <a:lnTo>
                        <a:pt x="32" y="88"/>
                      </a:lnTo>
                      <a:lnTo>
                        <a:pt x="44" y="86"/>
                      </a:lnTo>
                      <a:lnTo>
                        <a:pt x="53" y="85"/>
                      </a:lnTo>
                      <a:lnTo>
                        <a:pt x="63" y="84"/>
                      </a:lnTo>
                      <a:lnTo>
                        <a:pt x="73" y="85"/>
                      </a:lnTo>
                      <a:lnTo>
                        <a:pt x="96" y="93"/>
                      </a:lnTo>
                      <a:lnTo>
                        <a:pt x="114" y="101"/>
                      </a:lnTo>
                      <a:lnTo>
                        <a:pt x="134" y="110"/>
                      </a:lnTo>
                      <a:lnTo>
                        <a:pt x="154" y="119"/>
                      </a:lnTo>
                      <a:lnTo>
                        <a:pt x="178" y="129"/>
                      </a:lnTo>
                      <a:lnTo>
                        <a:pt x="198" y="139"/>
                      </a:lnTo>
                      <a:lnTo>
                        <a:pt x="215" y="146"/>
                      </a:lnTo>
                      <a:lnTo>
                        <a:pt x="244" y="158"/>
                      </a:lnTo>
                      <a:lnTo>
                        <a:pt x="259" y="163"/>
                      </a:lnTo>
                      <a:lnTo>
                        <a:pt x="271" y="161"/>
                      </a:lnTo>
                      <a:lnTo>
                        <a:pt x="282" y="159"/>
                      </a:lnTo>
                      <a:lnTo>
                        <a:pt x="293" y="156"/>
                      </a:lnTo>
                    </a:path>
                  </a:pathLst>
                </a:custGeom>
                <a:solidFill>
                  <a:srgbClr val="037C03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" name="Freeform 9"/>
                <p:cNvSpPr>
                  <a:spLocks/>
                </p:cNvSpPr>
                <p:nvPr/>
              </p:nvSpPr>
              <p:spPr bwMode="auto">
                <a:xfrm>
                  <a:off x="462" y="3753"/>
                  <a:ext cx="83" cy="344"/>
                </a:xfrm>
                <a:custGeom>
                  <a:avLst/>
                  <a:gdLst/>
                  <a:ahLst/>
                  <a:cxnLst>
                    <a:cxn ang="0">
                      <a:pos x="45" y="0"/>
                    </a:cxn>
                    <a:cxn ang="0">
                      <a:pos x="54" y="17"/>
                    </a:cxn>
                    <a:cxn ang="0">
                      <a:pos x="61" y="28"/>
                    </a:cxn>
                    <a:cxn ang="0">
                      <a:pos x="74" y="44"/>
                    </a:cxn>
                    <a:cxn ang="0">
                      <a:pos x="78" y="59"/>
                    </a:cxn>
                    <a:cxn ang="0">
                      <a:pos x="81" y="78"/>
                    </a:cxn>
                    <a:cxn ang="0">
                      <a:pos x="81" y="101"/>
                    </a:cxn>
                    <a:cxn ang="0">
                      <a:pos x="82" y="116"/>
                    </a:cxn>
                    <a:cxn ang="0">
                      <a:pos x="81" y="134"/>
                    </a:cxn>
                    <a:cxn ang="0">
                      <a:pos x="78" y="155"/>
                    </a:cxn>
                    <a:cxn ang="0">
                      <a:pos x="75" y="174"/>
                    </a:cxn>
                    <a:cxn ang="0">
                      <a:pos x="69" y="203"/>
                    </a:cxn>
                    <a:cxn ang="0">
                      <a:pos x="63" y="218"/>
                    </a:cxn>
                    <a:cxn ang="0">
                      <a:pos x="53" y="237"/>
                    </a:cxn>
                    <a:cxn ang="0">
                      <a:pos x="39" y="258"/>
                    </a:cxn>
                    <a:cxn ang="0">
                      <a:pos x="28" y="278"/>
                    </a:cxn>
                    <a:cxn ang="0">
                      <a:pos x="17" y="296"/>
                    </a:cxn>
                    <a:cxn ang="0">
                      <a:pos x="8" y="312"/>
                    </a:cxn>
                    <a:cxn ang="0">
                      <a:pos x="0" y="343"/>
                    </a:cxn>
                    <a:cxn ang="0">
                      <a:pos x="4" y="312"/>
                    </a:cxn>
                    <a:cxn ang="0">
                      <a:pos x="7" y="290"/>
                    </a:cxn>
                    <a:cxn ang="0">
                      <a:pos x="9" y="270"/>
                    </a:cxn>
                    <a:cxn ang="0">
                      <a:pos x="11" y="249"/>
                    </a:cxn>
                    <a:cxn ang="0">
                      <a:pos x="16" y="223"/>
                    </a:cxn>
                    <a:cxn ang="0">
                      <a:pos x="22" y="203"/>
                    </a:cxn>
                    <a:cxn ang="0">
                      <a:pos x="28" y="184"/>
                    </a:cxn>
                    <a:cxn ang="0">
                      <a:pos x="34" y="167"/>
                    </a:cxn>
                    <a:cxn ang="0">
                      <a:pos x="39" y="148"/>
                    </a:cxn>
                    <a:cxn ang="0">
                      <a:pos x="45" y="129"/>
                    </a:cxn>
                    <a:cxn ang="0">
                      <a:pos x="48" y="110"/>
                    </a:cxn>
                    <a:cxn ang="0">
                      <a:pos x="50" y="94"/>
                    </a:cxn>
                    <a:cxn ang="0">
                      <a:pos x="52" y="75"/>
                    </a:cxn>
                    <a:cxn ang="0">
                      <a:pos x="52" y="54"/>
                    </a:cxn>
                    <a:cxn ang="0">
                      <a:pos x="52" y="28"/>
                    </a:cxn>
                    <a:cxn ang="0">
                      <a:pos x="49" y="16"/>
                    </a:cxn>
                    <a:cxn ang="0">
                      <a:pos x="45" y="0"/>
                    </a:cxn>
                  </a:cxnLst>
                  <a:rect l="0" t="0" r="r" b="b"/>
                  <a:pathLst>
                    <a:path w="83" h="344">
                      <a:moveTo>
                        <a:pt x="45" y="0"/>
                      </a:moveTo>
                      <a:lnTo>
                        <a:pt x="54" y="17"/>
                      </a:lnTo>
                      <a:lnTo>
                        <a:pt x="61" y="28"/>
                      </a:lnTo>
                      <a:lnTo>
                        <a:pt x="74" y="44"/>
                      </a:lnTo>
                      <a:lnTo>
                        <a:pt x="78" y="59"/>
                      </a:lnTo>
                      <a:lnTo>
                        <a:pt x="81" y="78"/>
                      </a:lnTo>
                      <a:lnTo>
                        <a:pt x="81" y="101"/>
                      </a:lnTo>
                      <a:lnTo>
                        <a:pt x="82" y="116"/>
                      </a:lnTo>
                      <a:lnTo>
                        <a:pt x="81" y="134"/>
                      </a:lnTo>
                      <a:lnTo>
                        <a:pt x="78" y="155"/>
                      </a:lnTo>
                      <a:lnTo>
                        <a:pt x="75" y="174"/>
                      </a:lnTo>
                      <a:lnTo>
                        <a:pt x="69" y="203"/>
                      </a:lnTo>
                      <a:lnTo>
                        <a:pt x="63" y="218"/>
                      </a:lnTo>
                      <a:lnTo>
                        <a:pt x="53" y="237"/>
                      </a:lnTo>
                      <a:lnTo>
                        <a:pt x="39" y="258"/>
                      </a:lnTo>
                      <a:lnTo>
                        <a:pt x="28" y="278"/>
                      </a:lnTo>
                      <a:lnTo>
                        <a:pt x="17" y="296"/>
                      </a:lnTo>
                      <a:lnTo>
                        <a:pt x="8" y="312"/>
                      </a:lnTo>
                      <a:lnTo>
                        <a:pt x="0" y="343"/>
                      </a:lnTo>
                      <a:lnTo>
                        <a:pt x="4" y="312"/>
                      </a:lnTo>
                      <a:lnTo>
                        <a:pt x="7" y="290"/>
                      </a:lnTo>
                      <a:lnTo>
                        <a:pt x="9" y="270"/>
                      </a:lnTo>
                      <a:lnTo>
                        <a:pt x="11" y="249"/>
                      </a:lnTo>
                      <a:lnTo>
                        <a:pt x="16" y="223"/>
                      </a:lnTo>
                      <a:lnTo>
                        <a:pt x="22" y="203"/>
                      </a:lnTo>
                      <a:lnTo>
                        <a:pt x="28" y="184"/>
                      </a:lnTo>
                      <a:lnTo>
                        <a:pt x="34" y="167"/>
                      </a:lnTo>
                      <a:lnTo>
                        <a:pt x="39" y="148"/>
                      </a:lnTo>
                      <a:lnTo>
                        <a:pt x="45" y="129"/>
                      </a:lnTo>
                      <a:lnTo>
                        <a:pt x="48" y="110"/>
                      </a:lnTo>
                      <a:lnTo>
                        <a:pt x="50" y="94"/>
                      </a:lnTo>
                      <a:lnTo>
                        <a:pt x="52" y="75"/>
                      </a:lnTo>
                      <a:lnTo>
                        <a:pt x="52" y="54"/>
                      </a:lnTo>
                      <a:lnTo>
                        <a:pt x="52" y="28"/>
                      </a:lnTo>
                      <a:lnTo>
                        <a:pt x="49" y="16"/>
                      </a:lnTo>
                      <a:lnTo>
                        <a:pt x="45" y="0"/>
                      </a:lnTo>
                    </a:path>
                  </a:pathLst>
                </a:custGeom>
                <a:solidFill>
                  <a:srgbClr val="037C03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" name="Freeform 10"/>
                <p:cNvSpPr>
                  <a:spLocks/>
                </p:cNvSpPr>
                <p:nvPr/>
              </p:nvSpPr>
              <p:spPr bwMode="auto">
                <a:xfrm>
                  <a:off x="65" y="3564"/>
                  <a:ext cx="365" cy="88"/>
                </a:xfrm>
                <a:custGeom>
                  <a:avLst/>
                  <a:gdLst/>
                  <a:ahLst/>
                  <a:cxnLst>
                    <a:cxn ang="0">
                      <a:pos x="364" y="87"/>
                    </a:cxn>
                    <a:cxn ang="0">
                      <a:pos x="358" y="72"/>
                    </a:cxn>
                    <a:cxn ang="0">
                      <a:pos x="350" y="59"/>
                    </a:cxn>
                    <a:cxn ang="0">
                      <a:pos x="343" y="56"/>
                    </a:cxn>
                    <a:cxn ang="0">
                      <a:pos x="329" y="52"/>
                    </a:cxn>
                    <a:cxn ang="0">
                      <a:pos x="315" y="49"/>
                    </a:cxn>
                    <a:cxn ang="0">
                      <a:pos x="301" y="52"/>
                    </a:cxn>
                    <a:cxn ang="0">
                      <a:pos x="284" y="54"/>
                    </a:cxn>
                    <a:cxn ang="0">
                      <a:pos x="265" y="48"/>
                    </a:cxn>
                    <a:cxn ang="0">
                      <a:pos x="239" y="40"/>
                    </a:cxn>
                    <a:cxn ang="0">
                      <a:pos x="216" y="33"/>
                    </a:cxn>
                    <a:cxn ang="0">
                      <a:pos x="199" y="29"/>
                    </a:cxn>
                    <a:cxn ang="0">
                      <a:pos x="172" y="22"/>
                    </a:cxn>
                    <a:cxn ang="0">
                      <a:pos x="145" y="15"/>
                    </a:cxn>
                    <a:cxn ang="0">
                      <a:pos x="118" y="9"/>
                    </a:cxn>
                    <a:cxn ang="0">
                      <a:pos x="92" y="3"/>
                    </a:cxn>
                    <a:cxn ang="0">
                      <a:pos x="61" y="2"/>
                    </a:cxn>
                    <a:cxn ang="0">
                      <a:pos x="34" y="0"/>
                    </a:cxn>
                    <a:cxn ang="0">
                      <a:pos x="27" y="3"/>
                    </a:cxn>
                    <a:cxn ang="0">
                      <a:pos x="16" y="8"/>
                    </a:cxn>
                    <a:cxn ang="0">
                      <a:pos x="7" y="14"/>
                    </a:cxn>
                    <a:cxn ang="0">
                      <a:pos x="0" y="20"/>
                    </a:cxn>
                    <a:cxn ang="0">
                      <a:pos x="12" y="21"/>
                    </a:cxn>
                    <a:cxn ang="0">
                      <a:pos x="27" y="22"/>
                    </a:cxn>
                    <a:cxn ang="0">
                      <a:pos x="41" y="22"/>
                    </a:cxn>
                    <a:cxn ang="0">
                      <a:pos x="51" y="21"/>
                    </a:cxn>
                    <a:cxn ang="0">
                      <a:pos x="65" y="21"/>
                    </a:cxn>
                    <a:cxn ang="0">
                      <a:pos x="84" y="20"/>
                    </a:cxn>
                    <a:cxn ang="0">
                      <a:pos x="110" y="21"/>
                    </a:cxn>
                    <a:cxn ang="0">
                      <a:pos x="132" y="22"/>
                    </a:cxn>
                    <a:cxn ang="0">
                      <a:pos x="153" y="26"/>
                    </a:cxn>
                    <a:cxn ang="0">
                      <a:pos x="175" y="28"/>
                    </a:cxn>
                    <a:cxn ang="0">
                      <a:pos x="196" y="30"/>
                    </a:cxn>
                    <a:cxn ang="0">
                      <a:pos x="214" y="35"/>
                    </a:cxn>
                    <a:cxn ang="0">
                      <a:pos x="232" y="42"/>
                    </a:cxn>
                    <a:cxn ang="0">
                      <a:pos x="249" y="49"/>
                    </a:cxn>
                    <a:cxn ang="0">
                      <a:pos x="268" y="56"/>
                    </a:cxn>
                    <a:cxn ang="0">
                      <a:pos x="277" y="57"/>
                    </a:cxn>
                    <a:cxn ang="0">
                      <a:pos x="287" y="56"/>
                    </a:cxn>
                    <a:cxn ang="0">
                      <a:pos x="300" y="61"/>
                    </a:cxn>
                    <a:cxn ang="0">
                      <a:pos x="314" y="66"/>
                    </a:cxn>
                    <a:cxn ang="0">
                      <a:pos x="327" y="72"/>
                    </a:cxn>
                    <a:cxn ang="0">
                      <a:pos x="346" y="79"/>
                    </a:cxn>
                    <a:cxn ang="0">
                      <a:pos x="358" y="83"/>
                    </a:cxn>
                    <a:cxn ang="0">
                      <a:pos x="364" y="87"/>
                    </a:cxn>
                  </a:cxnLst>
                  <a:rect l="0" t="0" r="r" b="b"/>
                  <a:pathLst>
                    <a:path w="365" h="88">
                      <a:moveTo>
                        <a:pt x="364" y="87"/>
                      </a:moveTo>
                      <a:lnTo>
                        <a:pt x="358" y="72"/>
                      </a:lnTo>
                      <a:lnTo>
                        <a:pt x="350" y="59"/>
                      </a:lnTo>
                      <a:lnTo>
                        <a:pt x="343" y="56"/>
                      </a:lnTo>
                      <a:lnTo>
                        <a:pt x="329" y="52"/>
                      </a:lnTo>
                      <a:lnTo>
                        <a:pt x="315" y="49"/>
                      </a:lnTo>
                      <a:lnTo>
                        <a:pt x="301" y="52"/>
                      </a:lnTo>
                      <a:lnTo>
                        <a:pt x="284" y="54"/>
                      </a:lnTo>
                      <a:lnTo>
                        <a:pt x="265" y="48"/>
                      </a:lnTo>
                      <a:lnTo>
                        <a:pt x="239" y="40"/>
                      </a:lnTo>
                      <a:lnTo>
                        <a:pt x="216" y="33"/>
                      </a:lnTo>
                      <a:lnTo>
                        <a:pt x="199" y="29"/>
                      </a:lnTo>
                      <a:lnTo>
                        <a:pt x="172" y="22"/>
                      </a:lnTo>
                      <a:lnTo>
                        <a:pt x="145" y="15"/>
                      </a:lnTo>
                      <a:lnTo>
                        <a:pt x="118" y="9"/>
                      </a:lnTo>
                      <a:lnTo>
                        <a:pt x="92" y="3"/>
                      </a:lnTo>
                      <a:lnTo>
                        <a:pt x="61" y="2"/>
                      </a:lnTo>
                      <a:lnTo>
                        <a:pt x="34" y="0"/>
                      </a:lnTo>
                      <a:lnTo>
                        <a:pt x="27" y="3"/>
                      </a:lnTo>
                      <a:lnTo>
                        <a:pt x="16" y="8"/>
                      </a:lnTo>
                      <a:lnTo>
                        <a:pt x="7" y="14"/>
                      </a:lnTo>
                      <a:lnTo>
                        <a:pt x="0" y="20"/>
                      </a:lnTo>
                      <a:lnTo>
                        <a:pt x="12" y="21"/>
                      </a:lnTo>
                      <a:lnTo>
                        <a:pt x="27" y="22"/>
                      </a:lnTo>
                      <a:lnTo>
                        <a:pt x="41" y="22"/>
                      </a:lnTo>
                      <a:lnTo>
                        <a:pt x="51" y="21"/>
                      </a:lnTo>
                      <a:lnTo>
                        <a:pt x="65" y="21"/>
                      </a:lnTo>
                      <a:lnTo>
                        <a:pt x="84" y="20"/>
                      </a:lnTo>
                      <a:lnTo>
                        <a:pt x="110" y="21"/>
                      </a:lnTo>
                      <a:lnTo>
                        <a:pt x="132" y="22"/>
                      </a:lnTo>
                      <a:lnTo>
                        <a:pt x="153" y="26"/>
                      </a:lnTo>
                      <a:lnTo>
                        <a:pt x="175" y="28"/>
                      </a:lnTo>
                      <a:lnTo>
                        <a:pt x="196" y="30"/>
                      </a:lnTo>
                      <a:lnTo>
                        <a:pt x="214" y="35"/>
                      </a:lnTo>
                      <a:lnTo>
                        <a:pt x="232" y="42"/>
                      </a:lnTo>
                      <a:lnTo>
                        <a:pt x="249" y="49"/>
                      </a:lnTo>
                      <a:lnTo>
                        <a:pt x="268" y="56"/>
                      </a:lnTo>
                      <a:lnTo>
                        <a:pt x="277" y="57"/>
                      </a:lnTo>
                      <a:lnTo>
                        <a:pt x="287" y="56"/>
                      </a:lnTo>
                      <a:lnTo>
                        <a:pt x="300" y="61"/>
                      </a:lnTo>
                      <a:lnTo>
                        <a:pt x="314" y="66"/>
                      </a:lnTo>
                      <a:lnTo>
                        <a:pt x="327" y="72"/>
                      </a:lnTo>
                      <a:lnTo>
                        <a:pt x="346" y="79"/>
                      </a:lnTo>
                      <a:lnTo>
                        <a:pt x="358" y="83"/>
                      </a:lnTo>
                      <a:lnTo>
                        <a:pt x="364" y="87"/>
                      </a:lnTo>
                    </a:path>
                  </a:pathLst>
                </a:custGeom>
                <a:solidFill>
                  <a:srgbClr val="037C03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5" name="Freeform 11"/>
                <p:cNvSpPr>
                  <a:spLocks/>
                </p:cNvSpPr>
                <p:nvPr/>
              </p:nvSpPr>
              <p:spPr bwMode="auto">
                <a:xfrm>
                  <a:off x="48" y="3616"/>
                  <a:ext cx="378" cy="37"/>
                </a:xfrm>
                <a:custGeom>
                  <a:avLst/>
                  <a:gdLst/>
                  <a:ahLst/>
                  <a:cxnLst>
                    <a:cxn ang="0">
                      <a:pos x="377" y="36"/>
                    </a:cxn>
                    <a:cxn ang="0">
                      <a:pos x="368" y="33"/>
                    </a:cxn>
                    <a:cxn ang="0">
                      <a:pos x="357" y="29"/>
                    </a:cxn>
                    <a:cxn ang="0">
                      <a:pos x="345" y="25"/>
                    </a:cxn>
                    <a:cxn ang="0">
                      <a:pos x="334" y="22"/>
                    </a:cxn>
                    <a:cxn ang="0">
                      <a:pos x="320" y="18"/>
                    </a:cxn>
                    <a:cxn ang="0">
                      <a:pos x="303" y="11"/>
                    </a:cxn>
                    <a:cxn ang="0">
                      <a:pos x="289" y="6"/>
                    </a:cxn>
                    <a:cxn ang="0">
                      <a:pos x="275" y="5"/>
                    </a:cxn>
                    <a:cxn ang="0">
                      <a:pos x="259" y="7"/>
                    </a:cxn>
                    <a:cxn ang="0">
                      <a:pos x="237" y="10"/>
                    </a:cxn>
                    <a:cxn ang="0">
                      <a:pos x="228" y="9"/>
                    </a:cxn>
                    <a:cxn ang="0">
                      <a:pos x="200" y="6"/>
                    </a:cxn>
                    <a:cxn ang="0">
                      <a:pos x="169" y="3"/>
                    </a:cxn>
                    <a:cxn ang="0">
                      <a:pos x="149" y="1"/>
                    </a:cxn>
                    <a:cxn ang="0">
                      <a:pos x="123" y="0"/>
                    </a:cxn>
                    <a:cxn ang="0">
                      <a:pos x="95" y="1"/>
                    </a:cxn>
                    <a:cxn ang="0">
                      <a:pos x="78" y="3"/>
                    </a:cxn>
                    <a:cxn ang="0">
                      <a:pos x="58" y="5"/>
                    </a:cxn>
                    <a:cxn ang="0">
                      <a:pos x="40" y="6"/>
                    </a:cxn>
                    <a:cxn ang="0">
                      <a:pos x="21" y="8"/>
                    </a:cxn>
                    <a:cxn ang="0">
                      <a:pos x="19" y="16"/>
                    </a:cxn>
                    <a:cxn ang="0">
                      <a:pos x="15" y="21"/>
                    </a:cxn>
                    <a:cxn ang="0">
                      <a:pos x="9" y="27"/>
                    </a:cxn>
                    <a:cxn ang="0">
                      <a:pos x="0" y="32"/>
                    </a:cxn>
                    <a:cxn ang="0">
                      <a:pos x="15" y="29"/>
                    </a:cxn>
                    <a:cxn ang="0">
                      <a:pos x="33" y="26"/>
                    </a:cxn>
                    <a:cxn ang="0">
                      <a:pos x="48" y="23"/>
                    </a:cxn>
                    <a:cxn ang="0">
                      <a:pos x="64" y="21"/>
                    </a:cxn>
                    <a:cxn ang="0">
                      <a:pos x="81" y="19"/>
                    </a:cxn>
                    <a:cxn ang="0">
                      <a:pos x="108" y="18"/>
                    </a:cxn>
                    <a:cxn ang="0">
                      <a:pos x="137" y="16"/>
                    </a:cxn>
                    <a:cxn ang="0">
                      <a:pos x="170" y="15"/>
                    </a:cxn>
                    <a:cxn ang="0">
                      <a:pos x="203" y="13"/>
                    </a:cxn>
                    <a:cxn ang="0">
                      <a:pos x="233" y="11"/>
                    </a:cxn>
                    <a:cxn ang="0">
                      <a:pos x="259" y="14"/>
                    </a:cxn>
                    <a:cxn ang="0">
                      <a:pos x="277" y="18"/>
                    </a:cxn>
                    <a:cxn ang="0">
                      <a:pos x="297" y="22"/>
                    </a:cxn>
                    <a:cxn ang="0">
                      <a:pos x="318" y="26"/>
                    </a:cxn>
                    <a:cxn ang="0">
                      <a:pos x="341" y="31"/>
                    </a:cxn>
                    <a:cxn ang="0">
                      <a:pos x="358" y="34"/>
                    </a:cxn>
                    <a:cxn ang="0">
                      <a:pos x="377" y="36"/>
                    </a:cxn>
                  </a:cxnLst>
                  <a:rect l="0" t="0" r="r" b="b"/>
                  <a:pathLst>
                    <a:path w="378" h="37">
                      <a:moveTo>
                        <a:pt x="377" y="36"/>
                      </a:moveTo>
                      <a:lnTo>
                        <a:pt x="368" y="33"/>
                      </a:lnTo>
                      <a:lnTo>
                        <a:pt x="357" y="29"/>
                      </a:lnTo>
                      <a:lnTo>
                        <a:pt x="345" y="25"/>
                      </a:lnTo>
                      <a:lnTo>
                        <a:pt x="334" y="22"/>
                      </a:lnTo>
                      <a:lnTo>
                        <a:pt x="320" y="18"/>
                      </a:lnTo>
                      <a:lnTo>
                        <a:pt x="303" y="11"/>
                      </a:lnTo>
                      <a:lnTo>
                        <a:pt x="289" y="6"/>
                      </a:lnTo>
                      <a:lnTo>
                        <a:pt x="275" y="5"/>
                      </a:lnTo>
                      <a:lnTo>
                        <a:pt x="259" y="7"/>
                      </a:lnTo>
                      <a:lnTo>
                        <a:pt x="237" y="10"/>
                      </a:lnTo>
                      <a:lnTo>
                        <a:pt x="228" y="9"/>
                      </a:lnTo>
                      <a:lnTo>
                        <a:pt x="200" y="6"/>
                      </a:lnTo>
                      <a:lnTo>
                        <a:pt x="169" y="3"/>
                      </a:lnTo>
                      <a:lnTo>
                        <a:pt x="149" y="1"/>
                      </a:lnTo>
                      <a:lnTo>
                        <a:pt x="123" y="0"/>
                      </a:lnTo>
                      <a:lnTo>
                        <a:pt x="95" y="1"/>
                      </a:lnTo>
                      <a:lnTo>
                        <a:pt x="78" y="3"/>
                      </a:lnTo>
                      <a:lnTo>
                        <a:pt x="58" y="5"/>
                      </a:lnTo>
                      <a:lnTo>
                        <a:pt x="40" y="6"/>
                      </a:lnTo>
                      <a:lnTo>
                        <a:pt x="21" y="8"/>
                      </a:lnTo>
                      <a:lnTo>
                        <a:pt x="19" y="16"/>
                      </a:lnTo>
                      <a:lnTo>
                        <a:pt x="15" y="21"/>
                      </a:lnTo>
                      <a:lnTo>
                        <a:pt x="9" y="27"/>
                      </a:lnTo>
                      <a:lnTo>
                        <a:pt x="0" y="32"/>
                      </a:lnTo>
                      <a:lnTo>
                        <a:pt x="15" y="29"/>
                      </a:lnTo>
                      <a:lnTo>
                        <a:pt x="33" y="26"/>
                      </a:lnTo>
                      <a:lnTo>
                        <a:pt x="48" y="23"/>
                      </a:lnTo>
                      <a:lnTo>
                        <a:pt x="64" y="21"/>
                      </a:lnTo>
                      <a:lnTo>
                        <a:pt x="81" y="19"/>
                      </a:lnTo>
                      <a:lnTo>
                        <a:pt x="108" y="18"/>
                      </a:lnTo>
                      <a:lnTo>
                        <a:pt x="137" y="16"/>
                      </a:lnTo>
                      <a:lnTo>
                        <a:pt x="170" y="15"/>
                      </a:lnTo>
                      <a:lnTo>
                        <a:pt x="203" y="13"/>
                      </a:lnTo>
                      <a:lnTo>
                        <a:pt x="233" y="11"/>
                      </a:lnTo>
                      <a:lnTo>
                        <a:pt x="259" y="14"/>
                      </a:lnTo>
                      <a:lnTo>
                        <a:pt x="277" y="18"/>
                      </a:lnTo>
                      <a:lnTo>
                        <a:pt x="297" y="22"/>
                      </a:lnTo>
                      <a:lnTo>
                        <a:pt x="318" y="26"/>
                      </a:lnTo>
                      <a:lnTo>
                        <a:pt x="341" y="31"/>
                      </a:lnTo>
                      <a:lnTo>
                        <a:pt x="358" y="34"/>
                      </a:lnTo>
                      <a:lnTo>
                        <a:pt x="377" y="36"/>
                      </a:lnTo>
                    </a:path>
                  </a:pathLst>
                </a:custGeom>
                <a:solidFill>
                  <a:srgbClr val="037C03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37" name="Freeform 13"/>
              <p:cNvSpPr>
                <a:spLocks/>
              </p:cNvSpPr>
              <p:nvPr/>
            </p:nvSpPr>
            <p:spPr bwMode="auto">
              <a:xfrm>
                <a:off x="12" y="2650"/>
                <a:ext cx="557" cy="667"/>
              </a:xfrm>
              <a:custGeom>
                <a:avLst/>
                <a:gdLst/>
                <a:ahLst/>
                <a:cxnLst>
                  <a:cxn ang="0">
                    <a:pos x="176" y="290"/>
                  </a:cxn>
                  <a:cxn ang="0">
                    <a:pos x="194" y="275"/>
                  </a:cxn>
                  <a:cxn ang="0">
                    <a:pos x="163" y="187"/>
                  </a:cxn>
                  <a:cxn ang="0">
                    <a:pos x="117" y="100"/>
                  </a:cxn>
                  <a:cxn ang="0">
                    <a:pos x="67" y="60"/>
                  </a:cxn>
                  <a:cxn ang="0">
                    <a:pos x="110" y="81"/>
                  </a:cxn>
                  <a:cxn ang="0">
                    <a:pos x="156" y="150"/>
                  </a:cxn>
                  <a:cxn ang="0">
                    <a:pos x="198" y="225"/>
                  </a:cxn>
                  <a:cxn ang="0">
                    <a:pos x="228" y="300"/>
                  </a:cxn>
                  <a:cxn ang="0">
                    <a:pos x="254" y="269"/>
                  </a:cxn>
                  <a:cxn ang="0">
                    <a:pos x="259" y="204"/>
                  </a:cxn>
                  <a:cxn ang="0">
                    <a:pos x="268" y="117"/>
                  </a:cxn>
                  <a:cxn ang="0">
                    <a:pos x="292" y="47"/>
                  </a:cxn>
                  <a:cxn ang="0">
                    <a:pos x="307" y="23"/>
                  </a:cxn>
                  <a:cxn ang="0">
                    <a:pos x="292" y="96"/>
                  </a:cxn>
                  <a:cxn ang="0">
                    <a:pos x="284" y="191"/>
                  </a:cxn>
                  <a:cxn ang="0">
                    <a:pos x="279" y="277"/>
                  </a:cxn>
                  <a:cxn ang="0">
                    <a:pos x="291" y="327"/>
                  </a:cxn>
                  <a:cxn ang="0">
                    <a:pos x="355" y="317"/>
                  </a:cxn>
                  <a:cxn ang="0">
                    <a:pos x="439" y="319"/>
                  </a:cxn>
                  <a:cxn ang="0">
                    <a:pos x="505" y="346"/>
                  </a:cxn>
                  <a:cxn ang="0">
                    <a:pos x="556" y="406"/>
                  </a:cxn>
                  <a:cxn ang="0">
                    <a:pos x="494" y="397"/>
                  </a:cxn>
                  <a:cxn ang="0">
                    <a:pos x="428" y="377"/>
                  </a:cxn>
                  <a:cxn ang="0">
                    <a:pos x="341" y="366"/>
                  </a:cxn>
                  <a:cxn ang="0">
                    <a:pos x="283" y="372"/>
                  </a:cxn>
                  <a:cxn ang="0">
                    <a:pos x="316" y="401"/>
                  </a:cxn>
                  <a:cxn ang="0">
                    <a:pos x="390" y="417"/>
                  </a:cxn>
                  <a:cxn ang="0">
                    <a:pos x="465" y="430"/>
                  </a:cxn>
                  <a:cxn ang="0">
                    <a:pos x="520" y="472"/>
                  </a:cxn>
                  <a:cxn ang="0">
                    <a:pos x="548" y="531"/>
                  </a:cxn>
                  <a:cxn ang="0">
                    <a:pos x="480" y="495"/>
                  </a:cxn>
                  <a:cxn ang="0">
                    <a:pos x="410" y="458"/>
                  </a:cxn>
                  <a:cxn ang="0">
                    <a:pos x="343" y="426"/>
                  </a:cxn>
                  <a:cxn ang="0">
                    <a:pos x="292" y="411"/>
                  </a:cxn>
                  <a:cxn ang="0">
                    <a:pos x="260" y="441"/>
                  </a:cxn>
                  <a:cxn ang="0">
                    <a:pos x="289" y="518"/>
                  </a:cxn>
                  <a:cxn ang="0">
                    <a:pos x="312" y="611"/>
                  </a:cxn>
                  <a:cxn ang="0">
                    <a:pos x="272" y="619"/>
                  </a:cxn>
                  <a:cxn ang="0">
                    <a:pos x="249" y="518"/>
                  </a:cxn>
                  <a:cxn ang="0">
                    <a:pos x="216" y="458"/>
                  </a:cxn>
                  <a:cxn ang="0">
                    <a:pos x="179" y="491"/>
                  </a:cxn>
                  <a:cxn ang="0">
                    <a:pos x="138" y="553"/>
                  </a:cxn>
                  <a:cxn ang="0">
                    <a:pos x="95" y="643"/>
                  </a:cxn>
                  <a:cxn ang="0">
                    <a:pos x="110" y="561"/>
                  </a:cxn>
                  <a:cxn ang="0">
                    <a:pos x="148" y="487"/>
                  </a:cxn>
                  <a:cxn ang="0">
                    <a:pos x="195" y="426"/>
                  </a:cxn>
                  <a:cxn ang="0">
                    <a:pos x="213" y="380"/>
                  </a:cxn>
                  <a:cxn ang="0">
                    <a:pos x="166" y="405"/>
                  </a:cxn>
                  <a:cxn ang="0">
                    <a:pos x="112" y="467"/>
                  </a:cxn>
                  <a:cxn ang="0">
                    <a:pos x="61" y="538"/>
                  </a:cxn>
                  <a:cxn ang="0">
                    <a:pos x="53" y="516"/>
                  </a:cxn>
                  <a:cxn ang="0">
                    <a:pos x="91" y="469"/>
                  </a:cxn>
                  <a:cxn ang="0">
                    <a:pos x="153" y="410"/>
                  </a:cxn>
                  <a:cxn ang="0">
                    <a:pos x="216" y="368"/>
                  </a:cxn>
                  <a:cxn ang="0">
                    <a:pos x="158" y="323"/>
                  </a:cxn>
                  <a:cxn ang="0">
                    <a:pos x="99" y="266"/>
                  </a:cxn>
                  <a:cxn ang="0">
                    <a:pos x="38" y="211"/>
                  </a:cxn>
                  <a:cxn ang="0">
                    <a:pos x="8" y="176"/>
                  </a:cxn>
                  <a:cxn ang="0">
                    <a:pos x="69" y="206"/>
                  </a:cxn>
                  <a:cxn ang="0">
                    <a:pos x="137" y="259"/>
                  </a:cxn>
                </a:cxnLst>
                <a:rect l="0" t="0" r="r" b="b"/>
                <a:pathLst>
                  <a:path w="557" h="667">
                    <a:moveTo>
                      <a:pt x="137" y="259"/>
                    </a:moveTo>
                    <a:lnTo>
                      <a:pt x="147" y="269"/>
                    </a:lnTo>
                    <a:lnTo>
                      <a:pt x="156" y="276"/>
                    </a:lnTo>
                    <a:lnTo>
                      <a:pt x="165" y="282"/>
                    </a:lnTo>
                    <a:lnTo>
                      <a:pt x="176" y="290"/>
                    </a:lnTo>
                    <a:lnTo>
                      <a:pt x="186" y="296"/>
                    </a:lnTo>
                    <a:lnTo>
                      <a:pt x="195" y="300"/>
                    </a:lnTo>
                    <a:lnTo>
                      <a:pt x="203" y="305"/>
                    </a:lnTo>
                    <a:lnTo>
                      <a:pt x="198" y="290"/>
                    </a:lnTo>
                    <a:lnTo>
                      <a:pt x="194" y="275"/>
                    </a:lnTo>
                    <a:lnTo>
                      <a:pt x="188" y="257"/>
                    </a:lnTo>
                    <a:lnTo>
                      <a:pt x="182" y="240"/>
                    </a:lnTo>
                    <a:lnTo>
                      <a:pt x="177" y="223"/>
                    </a:lnTo>
                    <a:lnTo>
                      <a:pt x="172" y="205"/>
                    </a:lnTo>
                    <a:lnTo>
                      <a:pt x="163" y="187"/>
                    </a:lnTo>
                    <a:lnTo>
                      <a:pt x="154" y="167"/>
                    </a:lnTo>
                    <a:lnTo>
                      <a:pt x="146" y="150"/>
                    </a:lnTo>
                    <a:lnTo>
                      <a:pt x="135" y="128"/>
                    </a:lnTo>
                    <a:lnTo>
                      <a:pt x="128" y="113"/>
                    </a:lnTo>
                    <a:lnTo>
                      <a:pt x="117" y="100"/>
                    </a:lnTo>
                    <a:lnTo>
                      <a:pt x="108" y="87"/>
                    </a:lnTo>
                    <a:lnTo>
                      <a:pt x="95" y="76"/>
                    </a:lnTo>
                    <a:lnTo>
                      <a:pt x="85" y="68"/>
                    </a:lnTo>
                    <a:lnTo>
                      <a:pt x="74" y="63"/>
                    </a:lnTo>
                    <a:lnTo>
                      <a:pt x="67" y="60"/>
                    </a:lnTo>
                    <a:lnTo>
                      <a:pt x="75" y="58"/>
                    </a:lnTo>
                    <a:lnTo>
                      <a:pt x="80" y="59"/>
                    </a:lnTo>
                    <a:lnTo>
                      <a:pt x="89" y="61"/>
                    </a:lnTo>
                    <a:lnTo>
                      <a:pt x="98" y="70"/>
                    </a:lnTo>
                    <a:lnTo>
                      <a:pt x="110" y="81"/>
                    </a:lnTo>
                    <a:lnTo>
                      <a:pt x="119" y="90"/>
                    </a:lnTo>
                    <a:lnTo>
                      <a:pt x="126" y="101"/>
                    </a:lnTo>
                    <a:lnTo>
                      <a:pt x="136" y="116"/>
                    </a:lnTo>
                    <a:lnTo>
                      <a:pt x="147" y="134"/>
                    </a:lnTo>
                    <a:lnTo>
                      <a:pt x="156" y="150"/>
                    </a:lnTo>
                    <a:lnTo>
                      <a:pt x="166" y="168"/>
                    </a:lnTo>
                    <a:lnTo>
                      <a:pt x="175" y="181"/>
                    </a:lnTo>
                    <a:lnTo>
                      <a:pt x="185" y="195"/>
                    </a:lnTo>
                    <a:lnTo>
                      <a:pt x="192" y="210"/>
                    </a:lnTo>
                    <a:lnTo>
                      <a:pt x="198" y="225"/>
                    </a:lnTo>
                    <a:lnTo>
                      <a:pt x="205" y="242"/>
                    </a:lnTo>
                    <a:lnTo>
                      <a:pt x="212" y="257"/>
                    </a:lnTo>
                    <a:lnTo>
                      <a:pt x="218" y="271"/>
                    </a:lnTo>
                    <a:lnTo>
                      <a:pt x="224" y="288"/>
                    </a:lnTo>
                    <a:lnTo>
                      <a:pt x="228" y="300"/>
                    </a:lnTo>
                    <a:lnTo>
                      <a:pt x="230" y="306"/>
                    </a:lnTo>
                    <a:lnTo>
                      <a:pt x="236" y="300"/>
                    </a:lnTo>
                    <a:lnTo>
                      <a:pt x="243" y="293"/>
                    </a:lnTo>
                    <a:lnTo>
                      <a:pt x="252" y="284"/>
                    </a:lnTo>
                    <a:lnTo>
                      <a:pt x="254" y="269"/>
                    </a:lnTo>
                    <a:lnTo>
                      <a:pt x="255" y="257"/>
                    </a:lnTo>
                    <a:lnTo>
                      <a:pt x="258" y="239"/>
                    </a:lnTo>
                    <a:lnTo>
                      <a:pt x="259" y="223"/>
                    </a:lnTo>
                    <a:lnTo>
                      <a:pt x="258" y="223"/>
                    </a:lnTo>
                    <a:lnTo>
                      <a:pt x="259" y="204"/>
                    </a:lnTo>
                    <a:lnTo>
                      <a:pt x="260" y="184"/>
                    </a:lnTo>
                    <a:lnTo>
                      <a:pt x="261" y="165"/>
                    </a:lnTo>
                    <a:lnTo>
                      <a:pt x="263" y="148"/>
                    </a:lnTo>
                    <a:lnTo>
                      <a:pt x="265" y="134"/>
                    </a:lnTo>
                    <a:lnTo>
                      <a:pt x="268" y="117"/>
                    </a:lnTo>
                    <a:lnTo>
                      <a:pt x="272" y="105"/>
                    </a:lnTo>
                    <a:lnTo>
                      <a:pt x="275" y="91"/>
                    </a:lnTo>
                    <a:lnTo>
                      <a:pt x="281" y="80"/>
                    </a:lnTo>
                    <a:lnTo>
                      <a:pt x="286" y="66"/>
                    </a:lnTo>
                    <a:lnTo>
                      <a:pt x="292" y="47"/>
                    </a:lnTo>
                    <a:lnTo>
                      <a:pt x="298" y="30"/>
                    </a:lnTo>
                    <a:lnTo>
                      <a:pt x="301" y="14"/>
                    </a:lnTo>
                    <a:lnTo>
                      <a:pt x="306" y="0"/>
                    </a:lnTo>
                    <a:lnTo>
                      <a:pt x="308" y="11"/>
                    </a:lnTo>
                    <a:lnTo>
                      <a:pt x="307" y="23"/>
                    </a:lnTo>
                    <a:lnTo>
                      <a:pt x="305" y="38"/>
                    </a:lnTo>
                    <a:lnTo>
                      <a:pt x="301" y="51"/>
                    </a:lnTo>
                    <a:lnTo>
                      <a:pt x="297" y="72"/>
                    </a:lnTo>
                    <a:lnTo>
                      <a:pt x="294" y="84"/>
                    </a:lnTo>
                    <a:lnTo>
                      <a:pt x="292" y="96"/>
                    </a:lnTo>
                    <a:lnTo>
                      <a:pt x="289" y="111"/>
                    </a:lnTo>
                    <a:lnTo>
                      <a:pt x="288" y="129"/>
                    </a:lnTo>
                    <a:lnTo>
                      <a:pt x="287" y="149"/>
                    </a:lnTo>
                    <a:lnTo>
                      <a:pt x="285" y="169"/>
                    </a:lnTo>
                    <a:lnTo>
                      <a:pt x="284" y="191"/>
                    </a:lnTo>
                    <a:lnTo>
                      <a:pt x="284" y="208"/>
                    </a:lnTo>
                    <a:lnTo>
                      <a:pt x="283" y="226"/>
                    </a:lnTo>
                    <a:lnTo>
                      <a:pt x="282" y="241"/>
                    </a:lnTo>
                    <a:lnTo>
                      <a:pt x="282" y="259"/>
                    </a:lnTo>
                    <a:lnTo>
                      <a:pt x="279" y="277"/>
                    </a:lnTo>
                    <a:lnTo>
                      <a:pt x="275" y="300"/>
                    </a:lnTo>
                    <a:lnTo>
                      <a:pt x="272" y="319"/>
                    </a:lnTo>
                    <a:lnTo>
                      <a:pt x="268" y="341"/>
                    </a:lnTo>
                    <a:lnTo>
                      <a:pt x="279" y="334"/>
                    </a:lnTo>
                    <a:lnTo>
                      <a:pt x="291" y="327"/>
                    </a:lnTo>
                    <a:lnTo>
                      <a:pt x="307" y="318"/>
                    </a:lnTo>
                    <a:lnTo>
                      <a:pt x="320" y="315"/>
                    </a:lnTo>
                    <a:lnTo>
                      <a:pt x="334" y="315"/>
                    </a:lnTo>
                    <a:lnTo>
                      <a:pt x="344" y="315"/>
                    </a:lnTo>
                    <a:lnTo>
                      <a:pt x="355" y="317"/>
                    </a:lnTo>
                    <a:lnTo>
                      <a:pt x="371" y="319"/>
                    </a:lnTo>
                    <a:lnTo>
                      <a:pt x="391" y="320"/>
                    </a:lnTo>
                    <a:lnTo>
                      <a:pt x="408" y="319"/>
                    </a:lnTo>
                    <a:lnTo>
                      <a:pt x="425" y="319"/>
                    </a:lnTo>
                    <a:lnTo>
                      <a:pt x="439" y="319"/>
                    </a:lnTo>
                    <a:lnTo>
                      <a:pt x="453" y="320"/>
                    </a:lnTo>
                    <a:lnTo>
                      <a:pt x="466" y="326"/>
                    </a:lnTo>
                    <a:lnTo>
                      <a:pt x="482" y="332"/>
                    </a:lnTo>
                    <a:lnTo>
                      <a:pt x="494" y="339"/>
                    </a:lnTo>
                    <a:lnTo>
                      <a:pt x="505" y="346"/>
                    </a:lnTo>
                    <a:lnTo>
                      <a:pt x="519" y="356"/>
                    </a:lnTo>
                    <a:lnTo>
                      <a:pt x="526" y="362"/>
                    </a:lnTo>
                    <a:lnTo>
                      <a:pt x="537" y="376"/>
                    </a:lnTo>
                    <a:lnTo>
                      <a:pt x="546" y="391"/>
                    </a:lnTo>
                    <a:lnTo>
                      <a:pt x="556" y="406"/>
                    </a:lnTo>
                    <a:lnTo>
                      <a:pt x="545" y="407"/>
                    </a:lnTo>
                    <a:lnTo>
                      <a:pt x="531" y="405"/>
                    </a:lnTo>
                    <a:lnTo>
                      <a:pt x="517" y="401"/>
                    </a:lnTo>
                    <a:lnTo>
                      <a:pt x="504" y="401"/>
                    </a:lnTo>
                    <a:lnTo>
                      <a:pt x="494" y="397"/>
                    </a:lnTo>
                    <a:lnTo>
                      <a:pt x="481" y="391"/>
                    </a:lnTo>
                    <a:lnTo>
                      <a:pt x="468" y="386"/>
                    </a:lnTo>
                    <a:lnTo>
                      <a:pt x="457" y="381"/>
                    </a:lnTo>
                    <a:lnTo>
                      <a:pt x="447" y="380"/>
                    </a:lnTo>
                    <a:lnTo>
                      <a:pt x="428" y="377"/>
                    </a:lnTo>
                    <a:lnTo>
                      <a:pt x="408" y="376"/>
                    </a:lnTo>
                    <a:lnTo>
                      <a:pt x="390" y="372"/>
                    </a:lnTo>
                    <a:lnTo>
                      <a:pt x="371" y="369"/>
                    </a:lnTo>
                    <a:lnTo>
                      <a:pt x="354" y="367"/>
                    </a:lnTo>
                    <a:lnTo>
                      <a:pt x="341" y="366"/>
                    </a:lnTo>
                    <a:lnTo>
                      <a:pt x="331" y="365"/>
                    </a:lnTo>
                    <a:lnTo>
                      <a:pt x="317" y="364"/>
                    </a:lnTo>
                    <a:lnTo>
                      <a:pt x="304" y="366"/>
                    </a:lnTo>
                    <a:lnTo>
                      <a:pt x="295" y="367"/>
                    </a:lnTo>
                    <a:lnTo>
                      <a:pt x="283" y="372"/>
                    </a:lnTo>
                    <a:lnTo>
                      <a:pt x="268" y="375"/>
                    </a:lnTo>
                    <a:lnTo>
                      <a:pt x="279" y="381"/>
                    </a:lnTo>
                    <a:lnTo>
                      <a:pt x="292" y="389"/>
                    </a:lnTo>
                    <a:lnTo>
                      <a:pt x="303" y="397"/>
                    </a:lnTo>
                    <a:lnTo>
                      <a:pt x="316" y="401"/>
                    </a:lnTo>
                    <a:lnTo>
                      <a:pt x="331" y="406"/>
                    </a:lnTo>
                    <a:lnTo>
                      <a:pt x="343" y="409"/>
                    </a:lnTo>
                    <a:lnTo>
                      <a:pt x="356" y="410"/>
                    </a:lnTo>
                    <a:lnTo>
                      <a:pt x="372" y="414"/>
                    </a:lnTo>
                    <a:lnTo>
                      <a:pt x="390" y="417"/>
                    </a:lnTo>
                    <a:lnTo>
                      <a:pt x="405" y="420"/>
                    </a:lnTo>
                    <a:lnTo>
                      <a:pt x="422" y="421"/>
                    </a:lnTo>
                    <a:lnTo>
                      <a:pt x="436" y="424"/>
                    </a:lnTo>
                    <a:lnTo>
                      <a:pt x="451" y="427"/>
                    </a:lnTo>
                    <a:lnTo>
                      <a:pt x="465" y="430"/>
                    </a:lnTo>
                    <a:lnTo>
                      <a:pt x="475" y="434"/>
                    </a:lnTo>
                    <a:lnTo>
                      <a:pt x="486" y="442"/>
                    </a:lnTo>
                    <a:lnTo>
                      <a:pt x="497" y="450"/>
                    </a:lnTo>
                    <a:lnTo>
                      <a:pt x="509" y="460"/>
                    </a:lnTo>
                    <a:lnTo>
                      <a:pt x="520" y="472"/>
                    </a:lnTo>
                    <a:lnTo>
                      <a:pt x="526" y="480"/>
                    </a:lnTo>
                    <a:lnTo>
                      <a:pt x="531" y="492"/>
                    </a:lnTo>
                    <a:lnTo>
                      <a:pt x="536" y="506"/>
                    </a:lnTo>
                    <a:lnTo>
                      <a:pt x="543" y="520"/>
                    </a:lnTo>
                    <a:lnTo>
                      <a:pt x="548" y="531"/>
                    </a:lnTo>
                    <a:lnTo>
                      <a:pt x="536" y="524"/>
                    </a:lnTo>
                    <a:lnTo>
                      <a:pt x="521" y="517"/>
                    </a:lnTo>
                    <a:lnTo>
                      <a:pt x="509" y="511"/>
                    </a:lnTo>
                    <a:lnTo>
                      <a:pt x="495" y="503"/>
                    </a:lnTo>
                    <a:lnTo>
                      <a:pt x="480" y="495"/>
                    </a:lnTo>
                    <a:lnTo>
                      <a:pt x="467" y="489"/>
                    </a:lnTo>
                    <a:lnTo>
                      <a:pt x="452" y="481"/>
                    </a:lnTo>
                    <a:lnTo>
                      <a:pt x="438" y="472"/>
                    </a:lnTo>
                    <a:lnTo>
                      <a:pt x="425" y="466"/>
                    </a:lnTo>
                    <a:lnTo>
                      <a:pt x="410" y="458"/>
                    </a:lnTo>
                    <a:lnTo>
                      <a:pt x="398" y="451"/>
                    </a:lnTo>
                    <a:lnTo>
                      <a:pt x="384" y="444"/>
                    </a:lnTo>
                    <a:lnTo>
                      <a:pt x="370" y="438"/>
                    </a:lnTo>
                    <a:lnTo>
                      <a:pt x="356" y="432"/>
                    </a:lnTo>
                    <a:lnTo>
                      <a:pt x="343" y="426"/>
                    </a:lnTo>
                    <a:lnTo>
                      <a:pt x="333" y="424"/>
                    </a:lnTo>
                    <a:lnTo>
                      <a:pt x="322" y="419"/>
                    </a:lnTo>
                    <a:lnTo>
                      <a:pt x="310" y="414"/>
                    </a:lnTo>
                    <a:lnTo>
                      <a:pt x="300" y="409"/>
                    </a:lnTo>
                    <a:lnTo>
                      <a:pt x="292" y="411"/>
                    </a:lnTo>
                    <a:lnTo>
                      <a:pt x="282" y="413"/>
                    </a:lnTo>
                    <a:lnTo>
                      <a:pt x="274" y="413"/>
                    </a:lnTo>
                    <a:lnTo>
                      <a:pt x="265" y="410"/>
                    </a:lnTo>
                    <a:lnTo>
                      <a:pt x="264" y="424"/>
                    </a:lnTo>
                    <a:lnTo>
                      <a:pt x="260" y="441"/>
                    </a:lnTo>
                    <a:lnTo>
                      <a:pt x="267" y="455"/>
                    </a:lnTo>
                    <a:lnTo>
                      <a:pt x="273" y="470"/>
                    </a:lnTo>
                    <a:lnTo>
                      <a:pt x="279" y="484"/>
                    </a:lnTo>
                    <a:lnTo>
                      <a:pt x="284" y="501"/>
                    </a:lnTo>
                    <a:lnTo>
                      <a:pt x="289" y="518"/>
                    </a:lnTo>
                    <a:lnTo>
                      <a:pt x="297" y="540"/>
                    </a:lnTo>
                    <a:lnTo>
                      <a:pt x="299" y="557"/>
                    </a:lnTo>
                    <a:lnTo>
                      <a:pt x="304" y="574"/>
                    </a:lnTo>
                    <a:lnTo>
                      <a:pt x="307" y="590"/>
                    </a:lnTo>
                    <a:lnTo>
                      <a:pt x="312" y="611"/>
                    </a:lnTo>
                    <a:lnTo>
                      <a:pt x="317" y="634"/>
                    </a:lnTo>
                    <a:lnTo>
                      <a:pt x="321" y="666"/>
                    </a:lnTo>
                    <a:lnTo>
                      <a:pt x="280" y="666"/>
                    </a:lnTo>
                    <a:lnTo>
                      <a:pt x="275" y="639"/>
                    </a:lnTo>
                    <a:lnTo>
                      <a:pt x="272" y="619"/>
                    </a:lnTo>
                    <a:lnTo>
                      <a:pt x="266" y="594"/>
                    </a:lnTo>
                    <a:lnTo>
                      <a:pt x="262" y="570"/>
                    </a:lnTo>
                    <a:lnTo>
                      <a:pt x="257" y="551"/>
                    </a:lnTo>
                    <a:lnTo>
                      <a:pt x="254" y="533"/>
                    </a:lnTo>
                    <a:lnTo>
                      <a:pt x="249" y="518"/>
                    </a:lnTo>
                    <a:lnTo>
                      <a:pt x="242" y="499"/>
                    </a:lnTo>
                    <a:lnTo>
                      <a:pt x="235" y="481"/>
                    </a:lnTo>
                    <a:lnTo>
                      <a:pt x="230" y="466"/>
                    </a:lnTo>
                    <a:lnTo>
                      <a:pt x="224" y="461"/>
                    </a:lnTo>
                    <a:lnTo>
                      <a:pt x="216" y="458"/>
                    </a:lnTo>
                    <a:lnTo>
                      <a:pt x="210" y="454"/>
                    </a:lnTo>
                    <a:lnTo>
                      <a:pt x="207" y="456"/>
                    </a:lnTo>
                    <a:lnTo>
                      <a:pt x="199" y="466"/>
                    </a:lnTo>
                    <a:lnTo>
                      <a:pt x="188" y="479"/>
                    </a:lnTo>
                    <a:lnTo>
                      <a:pt x="179" y="491"/>
                    </a:lnTo>
                    <a:lnTo>
                      <a:pt x="171" y="501"/>
                    </a:lnTo>
                    <a:lnTo>
                      <a:pt x="163" y="515"/>
                    </a:lnTo>
                    <a:lnTo>
                      <a:pt x="156" y="524"/>
                    </a:lnTo>
                    <a:lnTo>
                      <a:pt x="147" y="538"/>
                    </a:lnTo>
                    <a:lnTo>
                      <a:pt x="138" y="553"/>
                    </a:lnTo>
                    <a:lnTo>
                      <a:pt x="131" y="568"/>
                    </a:lnTo>
                    <a:lnTo>
                      <a:pt x="123" y="584"/>
                    </a:lnTo>
                    <a:lnTo>
                      <a:pt x="114" y="602"/>
                    </a:lnTo>
                    <a:lnTo>
                      <a:pt x="106" y="623"/>
                    </a:lnTo>
                    <a:lnTo>
                      <a:pt x="95" y="643"/>
                    </a:lnTo>
                    <a:lnTo>
                      <a:pt x="99" y="618"/>
                    </a:lnTo>
                    <a:lnTo>
                      <a:pt x="101" y="601"/>
                    </a:lnTo>
                    <a:lnTo>
                      <a:pt x="104" y="582"/>
                    </a:lnTo>
                    <a:lnTo>
                      <a:pt x="107" y="570"/>
                    </a:lnTo>
                    <a:lnTo>
                      <a:pt x="110" y="561"/>
                    </a:lnTo>
                    <a:lnTo>
                      <a:pt x="117" y="545"/>
                    </a:lnTo>
                    <a:lnTo>
                      <a:pt x="123" y="528"/>
                    </a:lnTo>
                    <a:lnTo>
                      <a:pt x="127" y="516"/>
                    </a:lnTo>
                    <a:lnTo>
                      <a:pt x="138" y="501"/>
                    </a:lnTo>
                    <a:lnTo>
                      <a:pt x="148" y="487"/>
                    </a:lnTo>
                    <a:lnTo>
                      <a:pt x="158" y="470"/>
                    </a:lnTo>
                    <a:lnTo>
                      <a:pt x="167" y="454"/>
                    </a:lnTo>
                    <a:lnTo>
                      <a:pt x="175" y="445"/>
                    </a:lnTo>
                    <a:lnTo>
                      <a:pt x="184" y="437"/>
                    </a:lnTo>
                    <a:lnTo>
                      <a:pt x="195" y="426"/>
                    </a:lnTo>
                    <a:lnTo>
                      <a:pt x="205" y="415"/>
                    </a:lnTo>
                    <a:lnTo>
                      <a:pt x="215" y="405"/>
                    </a:lnTo>
                    <a:lnTo>
                      <a:pt x="225" y="391"/>
                    </a:lnTo>
                    <a:lnTo>
                      <a:pt x="221" y="387"/>
                    </a:lnTo>
                    <a:lnTo>
                      <a:pt x="213" y="380"/>
                    </a:lnTo>
                    <a:lnTo>
                      <a:pt x="206" y="376"/>
                    </a:lnTo>
                    <a:lnTo>
                      <a:pt x="199" y="378"/>
                    </a:lnTo>
                    <a:lnTo>
                      <a:pt x="187" y="387"/>
                    </a:lnTo>
                    <a:lnTo>
                      <a:pt x="176" y="396"/>
                    </a:lnTo>
                    <a:lnTo>
                      <a:pt x="166" y="405"/>
                    </a:lnTo>
                    <a:lnTo>
                      <a:pt x="156" y="415"/>
                    </a:lnTo>
                    <a:lnTo>
                      <a:pt x="144" y="431"/>
                    </a:lnTo>
                    <a:lnTo>
                      <a:pt x="131" y="446"/>
                    </a:lnTo>
                    <a:lnTo>
                      <a:pt x="120" y="457"/>
                    </a:lnTo>
                    <a:lnTo>
                      <a:pt x="112" y="467"/>
                    </a:lnTo>
                    <a:lnTo>
                      <a:pt x="101" y="479"/>
                    </a:lnTo>
                    <a:lnTo>
                      <a:pt x="90" y="494"/>
                    </a:lnTo>
                    <a:lnTo>
                      <a:pt x="82" y="508"/>
                    </a:lnTo>
                    <a:lnTo>
                      <a:pt x="71" y="524"/>
                    </a:lnTo>
                    <a:lnTo>
                      <a:pt x="61" y="538"/>
                    </a:lnTo>
                    <a:lnTo>
                      <a:pt x="52" y="555"/>
                    </a:lnTo>
                    <a:lnTo>
                      <a:pt x="39" y="574"/>
                    </a:lnTo>
                    <a:lnTo>
                      <a:pt x="45" y="549"/>
                    </a:lnTo>
                    <a:lnTo>
                      <a:pt x="49" y="531"/>
                    </a:lnTo>
                    <a:lnTo>
                      <a:pt x="53" y="516"/>
                    </a:lnTo>
                    <a:lnTo>
                      <a:pt x="55" y="511"/>
                    </a:lnTo>
                    <a:lnTo>
                      <a:pt x="61" y="503"/>
                    </a:lnTo>
                    <a:lnTo>
                      <a:pt x="70" y="492"/>
                    </a:lnTo>
                    <a:lnTo>
                      <a:pt x="80" y="482"/>
                    </a:lnTo>
                    <a:lnTo>
                      <a:pt x="91" y="469"/>
                    </a:lnTo>
                    <a:lnTo>
                      <a:pt x="101" y="458"/>
                    </a:lnTo>
                    <a:lnTo>
                      <a:pt x="116" y="444"/>
                    </a:lnTo>
                    <a:lnTo>
                      <a:pt x="125" y="434"/>
                    </a:lnTo>
                    <a:lnTo>
                      <a:pt x="138" y="422"/>
                    </a:lnTo>
                    <a:lnTo>
                      <a:pt x="153" y="410"/>
                    </a:lnTo>
                    <a:lnTo>
                      <a:pt x="165" y="400"/>
                    </a:lnTo>
                    <a:lnTo>
                      <a:pt x="178" y="390"/>
                    </a:lnTo>
                    <a:lnTo>
                      <a:pt x="199" y="376"/>
                    </a:lnTo>
                    <a:lnTo>
                      <a:pt x="210" y="372"/>
                    </a:lnTo>
                    <a:lnTo>
                      <a:pt x="216" y="368"/>
                    </a:lnTo>
                    <a:lnTo>
                      <a:pt x="205" y="361"/>
                    </a:lnTo>
                    <a:lnTo>
                      <a:pt x="194" y="351"/>
                    </a:lnTo>
                    <a:lnTo>
                      <a:pt x="181" y="340"/>
                    </a:lnTo>
                    <a:lnTo>
                      <a:pt x="170" y="331"/>
                    </a:lnTo>
                    <a:lnTo>
                      <a:pt x="158" y="323"/>
                    </a:lnTo>
                    <a:lnTo>
                      <a:pt x="148" y="315"/>
                    </a:lnTo>
                    <a:lnTo>
                      <a:pt x="139" y="305"/>
                    </a:lnTo>
                    <a:lnTo>
                      <a:pt x="125" y="292"/>
                    </a:lnTo>
                    <a:lnTo>
                      <a:pt x="113" y="280"/>
                    </a:lnTo>
                    <a:lnTo>
                      <a:pt x="99" y="266"/>
                    </a:lnTo>
                    <a:lnTo>
                      <a:pt x="84" y="253"/>
                    </a:lnTo>
                    <a:lnTo>
                      <a:pt x="72" y="244"/>
                    </a:lnTo>
                    <a:lnTo>
                      <a:pt x="57" y="232"/>
                    </a:lnTo>
                    <a:lnTo>
                      <a:pt x="48" y="224"/>
                    </a:lnTo>
                    <a:lnTo>
                      <a:pt x="38" y="211"/>
                    </a:lnTo>
                    <a:lnTo>
                      <a:pt x="31" y="201"/>
                    </a:lnTo>
                    <a:lnTo>
                      <a:pt x="22" y="193"/>
                    </a:lnTo>
                    <a:lnTo>
                      <a:pt x="10" y="183"/>
                    </a:lnTo>
                    <a:lnTo>
                      <a:pt x="0" y="175"/>
                    </a:lnTo>
                    <a:lnTo>
                      <a:pt x="8" y="176"/>
                    </a:lnTo>
                    <a:lnTo>
                      <a:pt x="20" y="179"/>
                    </a:lnTo>
                    <a:lnTo>
                      <a:pt x="32" y="182"/>
                    </a:lnTo>
                    <a:lnTo>
                      <a:pt x="43" y="187"/>
                    </a:lnTo>
                    <a:lnTo>
                      <a:pt x="54" y="195"/>
                    </a:lnTo>
                    <a:lnTo>
                      <a:pt x="69" y="206"/>
                    </a:lnTo>
                    <a:lnTo>
                      <a:pt x="82" y="215"/>
                    </a:lnTo>
                    <a:lnTo>
                      <a:pt x="97" y="224"/>
                    </a:lnTo>
                    <a:lnTo>
                      <a:pt x="110" y="236"/>
                    </a:lnTo>
                    <a:lnTo>
                      <a:pt x="125" y="249"/>
                    </a:lnTo>
                    <a:lnTo>
                      <a:pt x="137" y="259"/>
                    </a:lnTo>
                  </a:path>
                </a:pathLst>
              </a:custGeom>
              <a:solidFill>
                <a:srgbClr val="037C03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32" name="Group 26"/>
            <p:cNvGrpSpPr>
              <a:grpSpLocks/>
            </p:cNvGrpSpPr>
            <p:nvPr/>
          </p:nvGrpSpPr>
          <p:grpSpPr bwMode="auto">
            <a:xfrm>
              <a:off x="4653" y="2849"/>
              <a:ext cx="1084" cy="1464"/>
              <a:chOff x="4653" y="2849"/>
              <a:chExt cx="1084" cy="1464"/>
            </a:xfrm>
          </p:grpSpPr>
          <p:grpSp>
            <p:nvGrpSpPr>
              <p:cNvPr id="1039" name="Group 17"/>
              <p:cNvGrpSpPr>
                <a:grpSpLocks/>
              </p:cNvGrpSpPr>
              <p:nvPr/>
            </p:nvGrpSpPr>
            <p:grpSpPr bwMode="auto">
              <a:xfrm>
                <a:off x="5207" y="2849"/>
                <a:ext cx="530" cy="1443"/>
                <a:chOff x="5207" y="2849"/>
                <a:chExt cx="530" cy="1443"/>
              </a:xfrm>
            </p:grpSpPr>
            <p:sp>
              <p:nvSpPr>
                <p:cNvPr id="7" name="Freeform 15"/>
                <p:cNvSpPr>
                  <a:spLocks/>
                </p:cNvSpPr>
                <p:nvPr/>
              </p:nvSpPr>
              <p:spPr bwMode="auto">
                <a:xfrm>
                  <a:off x="5524" y="3154"/>
                  <a:ext cx="191" cy="1138"/>
                </a:xfrm>
                <a:custGeom>
                  <a:avLst/>
                  <a:gdLst/>
                  <a:ahLst/>
                  <a:cxnLst>
                    <a:cxn ang="0">
                      <a:pos x="190" y="529"/>
                    </a:cxn>
                    <a:cxn ang="0">
                      <a:pos x="174" y="760"/>
                    </a:cxn>
                    <a:cxn ang="0">
                      <a:pos x="158" y="946"/>
                    </a:cxn>
                    <a:cxn ang="0">
                      <a:pos x="147" y="1083"/>
                    </a:cxn>
                    <a:cxn ang="0">
                      <a:pos x="150" y="1137"/>
                    </a:cxn>
                    <a:cxn ang="0">
                      <a:pos x="127" y="1137"/>
                    </a:cxn>
                    <a:cxn ang="0">
                      <a:pos x="120" y="1058"/>
                    </a:cxn>
                    <a:cxn ang="0">
                      <a:pos x="116" y="937"/>
                    </a:cxn>
                    <a:cxn ang="0">
                      <a:pos x="108" y="824"/>
                    </a:cxn>
                    <a:cxn ang="0">
                      <a:pos x="104" y="740"/>
                    </a:cxn>
                    <a:cxn ang="0">
                      <a:pos x="95" y="617"/>
                    </a:cxn>
                    <a:cxn ang="0">
                      <a:pos x="84" y="510"/>
                    </a:cxn>
                    <a:cxn ang="0">
                      <a:pos x="75" y="417"/>
                    </a:cxn>
                    <a:cxn ang="0">
                      <a:pos x="66" y="316"/>
                    </a:cxn>
                    <a:cxn ang="0">
                      <a:pos x="52" y="217"/>
                    </a:cxn>
                    <a:cxn ang="0">
                      <a:pos x="36" y="133"/>
                    </a:cxn>
                    <a:cxn ang="0">
                      <a:pos x="9" y="51"/>
                    </a:cxn>
                    <a:cxn ang="0">
                      <a:pos x="0" y="19"/>
                    </a:cxn>
                    <a:cxn ang="0">
                      <a:pos x="11" y="0"/>
                    </a:cxn>
                    <a:cxn ang="0">
                      <a:pos x="28" y="33"/>
                    </a:cxn>
                    <a:cxn ang="0">
                      <a:pos x="52" y="109"/>
                    </a:cxn>
                    <a:cxn ang="0">
                      <a:pos x="70" y="187"/>
                    </a:cxn>
                    <a:cxn ang="0">
                      <a:pos x="84" y="268"/>
                    </a:cxn>
                    <a:cxn ang="0">
                      <a:pos x="93" y="372"/>
                    </a:cxn>
                    <a:cxn ang="0">
                      <a:pos x="102" y="470"/>
                    </a:cxn>
                    <a:cxn ang="0">
                      <a:pos x="115" y="603"/>
                    </a:cxn>
                    <a:cxn ang="0">
                      <a:pos x="125" y="712"/>
                    </a:cxn>
                    <a:cxn ang="0">
                      <a:pos x="129" y="799"/>
                    </a:cxn>
                    <a:cxn ang="0">
                      <a:pos x="133" y="889"/>
                    </a:cxn>
                    <a:cxn ang="0">
                      <a:pos x="142" y="982"/>
                    </a:cxn>
                    <a:cxn ang="0">
                      <a:pos x="154" y="822"/>
                    </a:cxn>
                    <a:cxn ang="0">
                      <a:pos x="169" y="672"/>
                    </a:cxn>
                    <a:cxn ang="0">
                      <a:pos x="190" y="529"/>
                    </a:cxn>
                  </a:cxnLst>
                  <a:rect l="0" t="0" r="r" b="b"/>
                  <a:pathLst>
                    <a:path w="191" h="1138">
                      <a:moveTo>
                        <a:pt x="190" y="529"/>
                      </a:moveTo>
                      <a:lnTo>
                        <a:pt x="174" y="760"/>
                      </a:lnTo>
                      <a:lnTo>
                        <a:pt x="158" y="946"/>
                      </a:lnTo>
                      <a:lnTo>
                        <a:pt x="147" y="1083"/>
                      </a:lnTo>
                      <a:lnTo>
                        <a:pt x="150" y="1137"/>
                      </a:lnTo>
                      <a:lnTo>
                        <a:pt x="127" y="1137"/>
                      </a:lnTo>
                      <a:lnTo>
                        <a:pt x="120" y="1058"/>
                      </a:lnTo>
                      <a:lnTo>
                        <a:pt x="116" y="937"/>
                      </a:lnTo>
                      <a:lnTo>
                        <a:pt x="108" y="824"/>
                      </a:lnTo>
                      <a:lnTo>
                        <a:pt x="104" y="740"/>
                      </a:lnTo>
                      <a:lnTo>
                        <a:pt x="95" y="617"/>
                      </a:lnTo>
                      <a:lnTo>
                        <a:pt x="84" y="510"/>
                      </a:lnTo>
                      <a:lnTo>
                        <a:pt x="75" y="417"/>
                      </a:lnTo>
                      <a:lnTo>
                        <a:pt x="66" y="316"/>
                      </a:lnTo>
                      <a:lnTo>
                        <a:pt x="52" y="217"/>
                      </a:lnTo>
                      <a:lnTo>
                        <a:pt x="36" y="133"/>
                      </a:lnTo>
                      <a:lnTo>
                        <a:pt x="9" y="51"/>
                      </a:lnTo>
                      <a:lnTo>
                        <a:pt x="0" y="19"/>
                      </a:lnTo>
                      <a:lnTo>
                        <a:pt x="11" y="0"/>
                      </a:lnTo>
                      <a:lnTo>
                        <a:pt x="28" y="33"/>
                      </a:lnTo>
                      <a:lnTo>
                        <a:pt x="52" y="109"/>
                      </a:lnTo>
                      <a:lnTo>
                        <a:pt x="70" y="187"/>
                      </a:lnTo>
                      <a:lnTo>
                        <a:pt x="84" y="268"/>
                      </a:lnTo>
                      <a:lnTo>
                        <a:pt x="93" y="372"/>
                      </a:lnTo>
                      <a:lnTo>
                        <a:pt x="102" y="470"/>
                      </a:lnTo>
                      <a:lnTo>
                        <a:pt x="115" y="603"/>
                      </a:lnTo>
                      <a:lnTo>
                        <a:pt x="125" y="712"/>
                      </a:lnTo>
                      <a:lnTo>
                        <a:pt x="129" y="799"/>
                      </a:lnTo>
                      <a:lnTo>
                        <a:pt x="133" y="889"/>
                      </a:lnTo>
                      <a:lnTo>
                        <a:pt x="142" y="982"/>
                      </a:lnTo>
                      <a:lnTo>
                        <a:pt x="154" y="822"/>
                      </a:lnTo>
                      <a:lnTo>
                        <a:pt x="169" y="672"/>
                      </a:lnTo>
                      <a:lnTo>
                        <a:pt x="190" y="529"/>
                      </a:lnTo>
                    </a:path>
                  </a:pathLst>
                </a:custGeom>
                <a:solidFill>
                  <a:srgbClr val="3C0023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" name="Freeform 16"/>
                <p:cNvSpPr>
                  <a:spLocks/>
                </p:cNvSpPr>
                <p:nvPr/>
              </p:nvSpPr>
              <p:spPr bwMode="auto">
                <a:xfrm>
                  <a:off x="5207" y="2849"/>
                  <a:ext cx="530" cy="830"/>
                </a:xfrm>
                <a:custGeom>
                  <a:avLst/>
                  <a:gdLst/>
                  <a:ahLst/>
                  <a:cxnLst>
                    <a:cxn ang="0">
                      <a:pos x="294" y="121"/>
                    </a:cxn>
                    <a:cxn ang="0">
                      <a:pos x="228" y="23"/>
                    </a:cxn>
                    <a:cxn ang="0">
                      <a:pos x="119" y="2"/>
                    </a:cxn>
                    <a:cxn ang="0">
                      <a:pos x="126" y="23"/>
                    </a:cxn>
                    <a:cxn ang="0">
                      <a:pos x="209" y="70"/>
                    </a:cxn>
                    <a:cxn ang="0">
                      <a:pos x="282" y="239"/>
                    </a:cxn>
                    <a:cxn ang="0">
                      <a:pos x="158" y="152"/>
                    </a:cxn>
                    <a:cxn ang="0">
                      <a:pos x="71" y="135"/>
                    </a:cxn>
                    <a:cxn ang="0">
                      <a:pos x="16" y="185"/>
                    </a:cxn>
                    <a:cxn ang="0">
                      <a:pos x="83" y="185"/>
                    </a:cxn>
                    <a:cxn ang="0">
                      <a:pos x="235" y="231"/>
                    </a:cxn>
                    <a:cxn ang="0">
                      <a:pos x="225" y="262"/>
                    </a:cxn>
                    <a:cxn ang="0">
                      <a:pos x="200" y="305"/>
                    </a:cxn>
                    <a:cxn ang="0">
                      <a:pos x="273" y="304"/>
                    </a:cxn>
                    <a:cxn ang="0">
                      <a:pos x="149" y="345"/>
                    </a:cxn>
                    <a:cxn ang="0">
                      <a:pos x="82" y="417"/>
                    </a:cxn>
                    <a:cxn ang="0">
                      <a:pos x="15" y="581"/>
                    </a:cxn>
                    <a:cxn ang="0">
                      <a:pos x="157" y="413"/>
                    </a:cxn>
                    <a:cxn ang="0">
                      <a:pos x="256" y="346"/>
                    </a:cxn>
                    <a:cxn ang="0">
                      <a:pos x="205" y="481"/>
                    </a:cxn>
                    <a:cxn ang="0">
                      <a:pos x="166" y="604"/>
                    </a:cxn>
                    <a:cxn ang="0">
                      <a:pos x="155" y="728"/>
                    </a:cxn>
                    <a:cxn ang="0">
                      <a:pos x="213" y="541"/>
                    </a:cxn>
                    <a:cxn ang="0">
                      <a:pos x="268" y="422"/>
                    </a:cxn>
                    <a:cxn ang="0">
                      <a:pos x="272" y="383"/>
                    </a:cxn>
                    <a:cxn ang="0">
                      <a:pos x="255" y="577"/>
                    </a:cxn>
                    <a:cxn ang="0">
                      <a:pos x="300" y="784"/>
                    </a:cxn>
                    <a:cxn ang="0">
                      <a:pos x="277" y="559"/>
                    </a:cxn>
                    <a:cxn ang="0">
                      <a:pos x="275" y="398"/>
                    </a:cxn>
                    <a:cxn ang="0">
                      <a:pos x="319" y="338"/>
                    </a:cxn>
                    <a:cxn ang="0">
                      <a:pos x="407" y="532"/>
                    </a:cxn>
                    <a:cxn ang="0">
                      <a:pos x="483" y="734"/>
                    </a:cxn>
                    <a:cxn ang="0">
                      <a:pos x="418" y="521"/>
                    </a:cxn>
                    <a:cxn ang="0">
                      <a:pos x="347" y="339"/>
                    </a:cxn>
                    <a:cxn ang="0">
                      <a:pos x="355" y="217"/>
                    </a:cxn>
                    <a:cxn ang="0">
                      <a:pos x="420" y="233"/>
                    </a:cxn>
                    <a:cxn ang="0">
                      <a:pos x="519" y="223"/>
                    </a:cxn>
                    <a:cxn ang="0">
                      <a:pos x="468" y="219"/>
                    </a:cxn>
                    <a:cxn ang="0">
                      <a:pos x="354" y="257"/>
                    </a:cxn>
                    <a:cxn ang="0">
                      <a:pos x="419" y="195"/>
                    </a:cxn>
                    <a:cxn ang="0">
                      <a:pos x="528" y="181"/>
                    </a:cxn>
                    <a:cxn ang="0">
                      <a:pos x="496" y="157"/>
                    </a:cxn>
                    <a:cxn ang="0">
                      <a:pos x="353" y="247"/>
                    </a:cxn>
                    <a:cxn ang="0">
                      <a:pos x="373" y="178"/>
                    </a:cxn>
                    <a:cxn ang="0">
                      <a:pos x="490" y="110"/>
                    </a:cxn>
                    <a:cxn ang="0">
                      <a:pos x="407" y="147"/>
                    </a:cxn>
                    <a:cxn ang="0">
                      <a:pos x="319" y="195"/>
                    </a:cxn>
                  </a:cxnLst>
                  <a:rect l="0" t="0" r="r" b="b"/>
                  <a:pathLst>
                    <a:path w="530" h="830">
                      <a:moveTo>
                        <a:pt x="319" y="195"/>
                      </a:moveTo>
                      <a:lnTo>
                        <a:pt x="309" y="157"/>
                      </a:lnTo>
                      <a:lnTo>
                        <a:pt x="294" y="121"/>
                      </a:lnTo>
                      <a:lnTo>
                        <a:pt x="275" y="80"/>
                      </a:lnTo>
                      <a:lnTo>
                        <a:pt x="253" y="49"/>
                      </a:lnTo>
                      <a:lnTo>
                        <a:pt x="228" y="23"/>
                      </a:lnTo>
                      <a:lnTo>
                        <a:pt x="194" y="9"/>
                      </a:lnTo>
                      <a:lnTo>
                        <a:pt x="149" y="1"/>
                      </a:lnTo>
                      <a:lnTo>
                        <a:pt x="119" y="2"/>
                      </a:lnTo>
                      <a:lnTo>
                        <a:pt x="85" y="0"/>
                      </a:lnTo>
                      <a:lnTo>
                        <a:pt x="107" y="20"/>
                      </a:lnTo>
                      <a:lnTo>
                        <a:pt x="126" y="23"/>
                      </a:lnTo>
                      <a:lnTo>
                        <a:pt x="151" y="34"/>
                      </a:lnTo>
                      <a:lnTo>
                        <a:pt x="174" y="45"/>
                      </a:lnTo>
                      <a:lnTo>
                        <a:pt x="209" y="70"/>
                      </a:lnTo>
                      <a:lnTo>
                        <a:pt x="237" y="104"/>
                      </a:lnTo>
                      <a:lnTo>
                        <a:pt x="255" y="147"/>
                      </a:lnTo>
                      <a:lnTo>
                        <a:pt x="282" y="239"/>
                      </a:lnTo>
                      <a:lnTo>
                        <a:pt x="209" y="178"/>
                      </a:lnTo>
                      <a:lnTo>
                        <a:pt x="185" y="163"/>
                      </a:lnTo>
                      <a:lnTo>
                        <a:pt x="158" y="152"/>
                      </a:lnTo>
                      <a:lnTo>
                        <a:pt x="133" y="148"/>
                      </a:lnTo>
                      <a:lnTo>
                        <a:pt x="118" y="143"/>
                      </a:lnTo>
                      <a:lnTo>
                        <a:pt x="71" y="135"/>
                      </a:lnTo>
                      <a:lnTo>
                        <a:pt x="0" y="129"/>
                      </a:lnTo>
                      <a:lnTo>
                        <a:pt x="0" y="185"/>
                      </a:lnTo>
                      <a:lnTo>
                        <a:pt x="16" y="185"/>
                      </a:lnTo>
                      <a:lnTo>
                        <a:pt x="38" y="187"/>
                      </a:lnTo>
                      <a:lnTo>
                        <a:pt x="64" y="184"/>
                      </a:lnTo>
                      <a:lnTo>
                        <a:pt x="83" y="185"/>
                      </a:lnTo>
                      <a:lnTo>
                        <a:pt x="136" y="191"/>
                      </a:lnTo>
                      <a:lnTo>
                        <a:pt x="157" y="198"/>
                      </a:lnTo>
                      <a:lnTo>
                        <a:pt x="235" y="231"/>
                      </a:lnTo>
                      <a:lnTo>
                        <a:pt x="275" y="257"/>
                      </a:lnTo>
                      <a:lnTo>
                        <a:pt x="246" y="261"/>
                      </a:lnTo>
                      <a:lnTo>
                        <a:pt x="225" y="262"/>
                      </a:lnTo>
                      <a:lnTo>
                        <a:pt x="194" y="288"/>
                      </a:lnTo>
                      <a:lnTo>
                        <a:pt x="179" y="328"/>
                      </a:lnTo>
                      <a:lnTo>
                        <a:pt x="200" y="305"/>
                      </a:lnTo>
                      <a:lnTo>
                        <a:pt x="260" y="278"/>
                      </a:lnTo>
                      <a:lnTo>
                        <a:pt x="297" y="290"/>
                      </a:lnTo>
                      <a:lnTo>
                        <a:pt x="273" y="304"/>
                      </a:lnTo>
                      <a:lnTo>
                        <a:pt x="244" y="305"/>
                      </a:lnTo>
                      <a:lnTo>
                        <a:pt x="171" y="337"/>
                      </a:lnTo>
                      <a:lnTo>
                        <a:pt x="149" y="345"/>
                      </a:lnTo>
                      <a:lnTo>
                        <a:pt x="125" y="356"/>
                      </a:lnTo>
                      <a:lnTo>
                        <a:pt x="104" y="374"/>
                      </a:lnTo>
                      <a:lnTo>
                        <a:pt x="82" y="417"/>
                      </a:lnTo>
                      <a:lnTo>
                        <a:pt x="69" y="449"/>
                      </a:lnTo>
                      <a:lnTo>
                        <a:pt x="29" y="553"/>
                      </a:lnTo>
                      <a:lnTo>
                        <a:pt x="15" y="581"/>
                      </a:lnTo>
                      <a:lnTo>
                        <a:pt x="79" y="502"/>
                      </a:lnTo>
                      <a:lnTo>
                        <a:pt x="109" y="473"/>
                      </a:lnTo>
                      <a:lnTo>
                        <a:pt x="157" y="413"/>
                      </a:lnTo>
                      <a:lnTo>
                        <a:pt x="180" y="390"/>
                      </a:lnTo>
                      <a:lnTo>
                        <a:pt x="200" y="374"/>
                      </a:lnTo>
                      <a:lnTo>
                        <a:pt x="256" y="346"/>
                      </a:lnTo>
                      <a:lnTo>
                        <a:pt x="287" y="323"/>
                      </a:lnTo>
                      <a:lnTo>
                        <a:pt x="263" y="348"/>
                      </a:lnTo>
                      <a:lnTo>
                        <a:pt x="205" y="481"/>
                      </a:lnTo>
                      <a:lnTo>
                        <a:pt x="182" y="539"/>
                      </a:lnTo>
                      <a:lnTo>
                        <a:pt x="172" y="572"/>
                      </a:lnTo>
                      <a:lnTo>
                        <a:pt x="166" y="604"/>
                      </a:lnTo>
                      <a:lnTo>
                        <a:pt x="162" y="641"/>
                      </a:lnTo>
                      <a:lnTo>
                        <a:pt x="161" y="670"/>
                      </a:lnTo>
                      <a:lnTo>
                        <a:pt x="155" y="728"/>
                      </a:lnTo>
                      <a:lnTo>
                        <a:pt x="182" y="670"/>
                      </a:lnTo>
                      <a:lnTo>
                        <a:pt x="200" y="590"/>
                      </a:lnTo>
                      <a:lnTo>
                        <a:pt x="213" y="541"/>
                      </a:lnTo>
                      <a:lnTo>
                        <a:pt x="225" y="510"/>
                      </a:lnTo>
                      <a:lnTo>
                        <a:pt x="255" y="451"/>
                      </a:lnTo>
                      <a:lnTo>
                        <a:pt x="268" y="422"/>
                      </a:lnTo>
                      <a:lnTo>
                        <a:pt x="278" y="386"/>
                      </a:lnTo>
                      <a:lnTo>
                        <a:pt x="297" y="336"/>
                      </a:lnTo>
                      <a:lnTo>
                        <a:pt x="272" y="383"/>
                      </a:lnTo>
                      <a:lnTo>
                        <a:pt x="258" y="435"/>
                      </a:lnTo>
                      <a:lnTo>
                        <a:pt x="253" y="539"/>
                      </a:lnTo>
                      <a:lnTo>
                        <a:pt x="255" y="577"/>
                      </a:lnTo>
                      <a:lnTo>
                        <a:pt x="261" y="646"/>
                      </a:lnTo>
                      <a:lnTo>
                        <a:pt x="267" y="673"/>
                      </a:lnTo>
                      <a:lnTo>
                        <a:pt x="300" y="784"/>
                      </a:lnTo>
                      <a:lnTo>
                        <a:pt x="305" y="829"/>
                      </a:lnTo>
                      <a:lnTo>
                        <a:pt x="296" y="676"/>
                      </a:lnTo>
                      <a:lnTo>
                        <a:pt x="277" y="559"/>
                      </a:lnTo>
                      <a:lnTo>
                        <a:pt x="274" y="519"/>
                      </a:lnTo>
                      <a:lnTo>
                        <a:pt x="272" y="426"/>
                      </a:lnTo>
                      <a:lnTo>
                        <a:pt x="275" y="398"/>
                      </a:lnTo>
                      <a:lnTo>
                        <a:pt x="288" y="351"/>
                      </a:lnTo>
                      <a:lnTo>
                        <a:pt x="300" y="320"/>
                      </a:lnTo>
                      <a:lnTo>
                        <a:pt x="319" y="338"/>
                      </a:lnTo>
                      <a:lnTo>
                        <a:pt x="349" y="379"/>
                      </a:lnTo>
                      <a:lnTo>
                        <a:pt x="384" y="463"/>
                      </a:lnTo>
                      <a:lnTo>
                        <a:pt x="407" y="532"/>
                      </a:lnTo>
                      <a:lnTo>
                        <a:pt x="426" y="594"/>
                      </a:lnTo>
                      <a:lnTo>
                        <a:pt x="460" y="686"/>
                      </a:lnTo>
                      <a:lnTo>
                        <a:pt x="483" y="734"/>
                      </a:lnTo>
                      <a:lnTo>
                        <a:pt x="502" y="765"/>
                      </a:lnTo>
                      <a:lnTo>
                        <a:pt x="494" y="720"/>
                      </a:lnTo>
                      <a:lnTo>
                        <a:pt x="418" y="521"/>
                      </a:lnTo>
                      <a:lnTo>
                        <a:pt x="371" y="415"/>
                      </a:lnTo>
                      <a:lnTo>
                        <a:pt x="357" y="375"/>
                      </a:lnTo>
                      <a:lnTo>
                        <a:pt x="347" y="339"/>
                      </a:lnTo>
                      <a:lnTo>
                        <a:pt x="312" y="268"/>
                      </a:lnTo>
                      <a:lnTo>
                        <a:pt x="318" y="236"/>
                      </a:lnTo>
                      <a:lnTo>
                        <a:pt x="355" y="217"/>
                      </a:lnTo>
                      <a:lnTo>
                        <a:pt x="373" y="224"/>
                      </a:lnTo>
                      <a:lnTo>
                        <a:pt x="396" y="226"/>
                      </a:lnTo>
                      <a:lnTo>
                        <a:pt x="420" y="233"/>
                      </a:lnTo>
                      <a:lnTo>
                        <a:pt x="517" y="244"/>
                      </a:lnTo>
                      <a:lnTo>
                        <a:pt x="511" y="243"/>
                      </a:lnTo>
                      <a:lnTo>
                        <a:pt x="519" y="223"/>
                      </a:lnTo>
                      <a:lnTo>
                        <a:pt x="523" y="223"/>
                      </a:lnTo>
                      <a:lnTo>
                        <a:pt x="498" y="219"/>
                      </a:lnTo>
                      <a:lnTo>
                        <a:pt x="468" y="219"/>
                      </a:lnTo>
                      <a:lnTo>
                        <a:pt x="430" y="227"/>
                      </a:lnTo>
                      <a:lnTo>
                        <a:pt x="389" y="241"/>
                      </a:lnTo>
                      <a:lnTo>
                        <a:pt x="354" y="257"/>
                      </a:lnTo>
                      <a:lnTo>
                        <a:pt x="326" y="267"/>
                      </a:lnTo>
                      <a:lnTo>
                        <a:pt x="364" y="230"/>
                      </a:lnTo>
                      <a:lnTo>
                        <a:pt x="419" y="195"/>
                      </a:lnTo>
                      <a:lnTo>
                        <a:pt x="477" y="180"/>
                      </a:lnTo>
                      <a:lnTo>
                        <a:pt x="503" y="179"/>
                      </a:lnTo>
                      <a:lnTo>
                        <a:pt x="528" y="181"/>
                      </a:lnTo>
                      <a:lnTo>
                        <a:pt x="518" y="181"/>
                      </a:lnTo>
                      <a:lnTo>
                        <a:pt x="529" y="153"/>
                      </a:lnTo>
                      <a:lnTo>
                        <a:pt x="496" y="157"/>
                      </a:lnTo>
                      <a:lnTo>
                        <a:pt x="458" y="174"/>
                      </a:lnTo>
                      <a:lnTo>
                        <a:pt x="417" y="198"/>
                      </a:lnTo>
                      <a:lnTo>
                        <a:pt x="353" y="247"/>
                      </a:lnTo>
                      <a:lnTo>
                        <a:pt x="324" y="266"/>
                      </a:lnTo>
                      <a:lnTo>
                        <a:pt x="340" y="204"/>
                      </a:lnTo>
                      <a:lnTo>
                        <a:pt x="373" y="178"/>
                      </a:lnTo>
                      <a:lnTo>
                        <a:pt x="411" y="152"/>
                      </a:lnTo>
                      <a:lnTo>
                        <a:pt x="464" y="121"/>
                      </a:lnTo>
                      <a:lnTo>
                        <a:pt x="490" y="110"/>
                      </a:lnTo>
                      <a:lnTo>
                        <a:pt x="458" y="102"/>
                      </a:lnTo>
                      <a:lnTo>
                        <a:pt x="433" y="121"/>
                      </a:lnTo>
                      <a:lnTo>
                        <a:pt x="407" y="147"/>
                      </a:lnTo>
                      <a:lnTo>
                        <a:pt x="386" y="166"/>
                      </a:lnTo>
                      <a:lnTo>
                        <a:pt x="352" y="206"/>
                      </a:lnTo>
                      <a:lnTo>
                        <a:pt x="319" y="195"/>
                      </a:lnTo>
                    </a:path>
                  </a:pathLst>
                </a:custGeom>
                <a:solidFill>
                  <a:srgbClr val="037C03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40" name="Group 25"/>
              <p:cNvGrpSpPr>
                <a:grpSpLocks/>
              </p:cNvGrpSpPr>
              <p:nvPr/>
            </p:nvGrpSpPr>
            <p:grpSpPr bwMode="auto">
              <a:xfrm>
                <a:off x="4653" y="3240"/>
                <a:ext cx="991" cy="1073"/>
                <a:chOff x="4653" y="3240"/>
                <a:chExt cx="991" cy="1073"/>
              </a:xfrm>
            </p:grpSpPr>
            <p:sp>
              <p:nvSpPr>
                <p:cNvPr id="1042" name="Freeform 18"/>
                <p:cNvSpPr>
                  <a:spLocks/>
                </p:cNvSpPr>
                <p:nvPr/>
              </p:nvSpPr>
              <p:spPr bwMode="auto">
                <a:xfrm>
                  <a:off x="5033" y="3428"/>
                  <a:ext cx="273" cy="885"/>
                </a:xfrm>
                <a:custGeom>
                  <a:avLst/>
                  <a:gdLst/>
                  <a:ahLst/>
                  <a:cxnLst>
                    <a:cxn ang="0">
                      <a:pos x="272" y="411"/>
                    </a:cxn>
                    <a:cxn ang="0">
                      <a:pos x="249" y="591"/>
                    </a:cxn>
                    <a:cxn ang="0">
                      <a:pos x="226" y="735"/>
                    </a:cxn>
                    <a:cxn ang="0">
                      <a:pos x="211" y="842"/>
                    </a:cxn>
                    <a:cxn ang="0">
                      <a:pos x="215" y="884"/>
                    </a:cxn>
                    <a:cxn ang="0">
                      <a:pos x="182" y="884"/>
                    </a:cxn>
                    <a:cxn ang="0">
                      <a:pos x="171" y="822"/>
                    </a:cxn>
                    <a:cxn ang="0">
                      <a:pos x="167" y="729"/>
                    </a:cxn>
                    <a:cxn ang="0">
                      <a:pos x="154" y="641"/>
                    </a:cxn>
                    <a:cxn ang="0">
                      <a:pos x="148" y="575"/>
                    </a:cxn>
                    <a:cxn ang="0">
                      <a:pos x="136" y="479"/>
                    </a:cxn>
                    <a:cxn ang="0">
                      <a:pos x="120" y="397"/>
                    </a:cxn>
                    <a:cxn ang="0">
                      <a:pos x="108" y="324"/>
                    </a:cxn>
                    <a:cxn ang="0">
                      <a:pos x="95" y="246"/>
                    </a:cxn>
                    <a:cxn ang="0">
                      <a:pos x="74" y="168"/>
                    </a:cxn>
                    <a:cxn ang="0">
                      <a:pos x="51" y="103"/>
                    </a:cxn>
                    <a:cxn ang="0">
                      <a:pos x="13" y="39"/>
                    </a:cxn>
                    <a:cxn ang="0">
                      <a:pos x="0" y="15"/>
                    </a:cxn>
                    <a:cxn ang="0">
                      <a:pos x="16" y="0"/>
                    </a:cxn>
                    <a:cxn ang="0">
                      <a:pos x="41" y="26"/>
                    </a:cxn>
                    <a:cxn ang="0">
                      <a:pos x="74" y="85"/>
                    </a:cxn>
                    <a:cxn ang="0">
                      <a:pos x="100" y="145"/>
                    </a:cxn>
                    <a:cxn ang="0">
                      <a:pos x="120" y="208"/>
                    </a:cxn>
                    <a:cxn ang="0">
                      <a:pos x="133" y="289"/>
                    </a:cxn>
                    <a:cxn ang="0">
                      <a:pos x="146" y="365"/>
                    </a:cxn>
                    <a:cxn ang="0">
                      <a:pos x="164" y="468"/>
                    </a:cxn>
                    <a:cxn ang="0">
                      <a:pos x="179" y="553"/>
                    </a:cxn>
                    <a:cxn ang="0">
                      <a:pos x="185" y="621"/>
                    </a:cxn>
                    <a:cxn ang="0">
                      <a:pos x="190" y="691"/>
                    </a:cxn>
                    <a:cxn ang="0">
                      <a:pos x="203" y="763"/>
                    </a:cxn>
                    <a:cxn ang="0">
                      <a:pos x="221" y="639"/>
                    </a:cxn>
                    <a:cxn ang="0">
                      <a:pos x="242" y="523"/>
                    </a:cxn>
                    <a:cxn ang="0">
                      <a:pos x="272" y="411"/>
                    </a:cxn>
                  </a:cxnLst>
                  <a:rect l="0" t="0" r="r" b="b"/>
                  <a:pathLst>
                    <a:path w="273" h="885">
                      <a:moveTo>
                        <a:pt x="272" y="411"/>
                      </a:moveTo>
                      <a:lnTo>
                        <a:pt x="249" y="591"/>
                      </a:lnTo>
                      <a:lnTo>
                        <a:pt x="226" y="735"/>
                      </a:lnTo>
                      <a:lnTo>
                        <a:pt x="211" y="842"/>
                      </a:lnTo>
                      <a:lnTo>
                        <a:pt x="215" y="884"/>
                      </a:lnTo>
                      <a:lnTo>
                        <a:pt x="182" y="884"/>
                      </a:lnTo>
                      <a:lnTo>
                        <a:pt x="171" y="822"/>
                      </a:lnTo>
                      <a:lnTo>
                        <a:pt x="167" y="729"/>
                      </a:lnTo>
                      <a:lnTo>
                        <a:pt x="154" y="641"/>
                      </a:lnTo>
                      <a:lnTo>
                        <a:pt x="148" y="575"/>
                      </a:lnTo>
                      <a:lnTo>
                        <a:pt x="136" y="479"/>
                      </a:lnTo>
                      <a:lnTo>
                        <a:pt x="120" y="397"/>
                      </a:lnTo>
                      <a:lnTo>
                        <a:pt x="108" y="324"/>
                      </a:lnTo>
                      <a:lnTo>
                        <a:pt x="95" y="246"/>
                      </a:lnTo>
                      <a:lnTo>
                        <a:pt x="74" y="168"/>
                      </a:lnTo>
                      <a:lnTo>
                        <a:pt x="51" y="103"/>
                      </a:lnTo>
                      <a:lnTo>
                        <a:pt x="13" y="39"/>
                      </a:lnTo>
                      <a:lnTo>
                        <a:pt x="0" y="15"/>
                      </a:lnTo>
                      <a:lnTo>
                        <a:pt x="16" y="0"/>
                      </a:lnTo>
                      <a:lnTo>
                        <a:pt x="41" y="26"/>
                      </a:lnTo>
                      <a:lnTo>
                        <a:pt x="74" y="85"/>
                      </a:lnTo>
                      <a:lnTo>
                        <a:pt x="100" y="145"/>
                      </a:lnTo>
                      <a:lnTo>
                        <a:pt x="120" y="208"/>
                      </a:lnTo>
                      <a:lnTo>
                        <a:pt x="133" y="289"/>
                      </a:lnTo>
                      <a:lnTo>
                        <a:pt x="146" y="365"/>
                      </a:lnTo>
                      <a:lnTo>
                        <a:pt x="164" y="468"/>
                      </a:lnTo>
                      <a:lnTo>
                        <a:pt x="179" y="553"/>
                      </a:lnTo>
                      <a:lnTo>
                        <a:pt x="185" y="621"/>
                      </a:lnTo>
                      <a:lnTo>
                        <a:pt x="190" y="691"/>
                      </a:lnTo>
                      <a:lnTo>
                        <a:pt x="203" y="763"/>
                      </a:lnTo>
                      <a:lnTo>
                        <a:pt x="221" y="639"/>
                      </a:lnTo>
                      <a:lnTo>
                        <a:pt x="242" y="523"/>
                      </a:lnTo>
                      <a:lnTo>
                        <a:pt x="272" y="411"/>
                      </a:lnTo>
                    </a:path>
                  </a:pathLst>
                </a:custGeom>
                <a:solidFill>
                  <a:srgbClr val="3C0023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3" name="Freeform 19"/>
                <p:cNvSpPr>
                  <a:spLocks/>
                </p:cNvSpPr>
                <p:nvPr/>
              </p:nvSpPr>
              <p:spPr bwMode="auto">
                <a:xfrm>
                  <a:off x="5116" y="3571"/>
                  <a:ext cx="488" cy="637"/>
                </a:xfrm>
                <a:custGeom>
                  <a:avLst/>
                  <a:gdLst/>
                  <a:ahLst/>
                  <a:cxnLst>
                    <a:cxn ang="0">
                      <a:pos x="129" y="104"/>
                    </a:cxn>
                    <a:cxn ang="0">
                      <a:pos x="145" y="80"/>
                    </a:cxn>
                    <a:cxn ang="0">
                      <a:pos x="138" y="9"/>
                    </a:cxn>
                    <a:cxn ang="0">
                      <a:pos x="138" y="9"/>
                    </a:cxn>
                    <a:cxn ang="0">
                      <a:pos x="138" y="9"/>
                    </a:cxn>
                    <a:cxn ang="0">
                      <a:pos x="138" y="9"/>
                    </a:cxn>
                    <a:cxn ang="0">
                      <a:pos x="138" y="9"/>
                    </a:cxn>
                    <a:cxn ang="0">
                      <a:pos x="150" y="4"/>
                    </a:cxn>
                    <a:cxn ang="0">
                      <a:pos x="177" y="118"/>
                    </a:cxn>
                    <a:cxn ang="0">
                      <a:pos x="202" y="71"/>
                    </a:cxn>
                    <a:cxn ang="0">
                      <a:pos x="217" y="9"/>
                    </a:cxn>
                    <a:cxn ang="0">
                      <a:pos x="224" y="9"/>
                    </a:cxn>
                    <a:cxn ang="0">
                      <a:pos x="221" y="9"/>
                    </a:cxn>
                    <a:cxn ang="0">
                      <a:pos x="224" y="9"/>
                    </a:cxn>
                    <a:cxn ang="0">
                      <a:pos x="220" y="9"/>
                    </a:cxn>
                    <a:cxn ang="0">
                      <a:pos x="221" y="9"/>
                    </a:cxn>
                    <a:cxn ang="0">
                      <a:pos x="226" y="84"/>
                    </a:cxn>
                    <a:cxn ang="0">
                      <a:pos x="238" y="158"/>
                    </a:cxn>
                    <a:cxn ang="0">
                      <a:pos x="297" y="142"/>
                    </a:cxn>
                    <a:cxn ang="0">
                      <a:pos x="376" y="146"/>
                    </a:cxn>
                    <a:cxn ang="0">
                      <a:pos x="439" y="187"/>
                    </a:cxn>
                    <a:cxn ang="0">
                      <a:pos x="487" y="277"/>
                    </a:cxn>
                    <a:cxn ang="0">
                      <a:pos x="429" y="263"/>
                    </a:cxn>
                    <a:cxn ang="0">
                      <a:pos x="366" y="234"/>
                    </a:cxn>
                    <a:cxn ang="0">
                      <a:pos x="284" y="216"/>
                    </a:cxn>
                    <a:cxn ang="0">
                      <a:pos x="230" y="224"/>
                    </a:cxn>
                    <a:cxn ang="0">
                      <a:pos x="262" y="268"/>
                    </a:cxn>
                    <a:cxn ang="0">
                      <a:pos x="330" y="294"/>
                    </a:cxn>
                    <a:cxn ang="0">
                      <a:pos x="401" y="313"/>
                    </a:cxn>
                    <a:cxn ang="0">
                      <a:pos x="453" y="378"/>
                    </a:cxn>
                    <a:cxn ang="0">
                      <a:pos x="479" y="468"/>
                    </a:cxn>
                    <a:cxn ang="0">
                      <a:pos x="415" y="412"/>
                    </a:cxn>
                    <a:cxn ang="0">
                      <a:pos x="350" y="355"/>
                    </a:cxn>
                    <a:cxn ang="0">
                      <a:pos x="286" y="308"/>
                    </a:cxn>
                    <a:cxn ang="0">
                      <a:pos x="239" y="285"/>
                    </a:cxn>
                    <a:cxn ang="0">
                      <a:pos x="209" y="330"/>
                    </a:cxn>
                    <a:cxn ang="0">
                      <a:pos x="247" y="437"/>
                    </a:cxn>
                    <a:cxn ang="0">
                      <a:pos x="283" y="557"/>
                    </a:cxn>
                    <a:cxn ang="0">
                      <a:pos x="245" y="585"/>
                    </a:cxn>
                    <a:cxn ang="0">
                      <a:pos x="205" y="422"/>
                    </a:cxn>
                    <a:cxn ang="0">
                      <a:pos x="167" y="320"/>
                    </a:cxn>
                    <a:cxn ang="0">
                      <a:pos x="158" y="351"/>
                    </a:cxn>
                    <a:cxn ang="0">
                      <a:pos x="160" y="333"/>
                    </a:cxn>
                    <a:cxn ang="0">
                      <a:pos x="150" y="368"/>
                    </a:cxn>
                    <a:cxn ang="0">
                      <a:pos x="109" y="459"/>
                    </a:cxn>
                    <a:cxn ang="0">
                      <a:pos x="70" y="575"/>
                    </a:cxn>
                    <a:cxn ang="0">
                      <a:pos x="61" y="543"/>
                    </a:cxn>
                    <a:cxn ang="0">
                      <a:pos x="83" y="444"/>
                    </a:cxn>
                    <a:cxn ang="0">
                      <a:pos x="128" y="337"/>
                    </a:cxn>
                    <a:cxn ang="0">
                      <a:pos x="176" y="255"/>
                    </a:cxn>
                    <a:cxn ang="0">
                      <a:pos x="139" y="249"/>
                    </a:cxn>
                    <a:cxn ang="0">
                      <a:pos x="86" y="338"/>
                    </a:cxn>
                    <a:cxn ang="0">
                      <a:pos x="40" y="433"/>
                    </a:cxn>
                    <a:cxn ang="0">
                      <a:pos x="6" y="496"/>
                    </a:cxn>
                    <a:cxn ang="0">
                      <a:pos x="28" y="408"/>
                    </a:cxn>
                    <a:cxn ang="0">
                      <a:pos x="81" y="320"/>
                    </a:cxn>
                    <a:cxn ang="0">
                      <a:pos x="150" y="233"/>
                    </a:cxn>
                    <a:cxn ang="0">
                      <a:pos x="134" y="177"/>
                    </a:cxn>
                    <a:cxn ang="0">
                      <a:pos x="81" y="106"/>
                    </a:cxn>
                    <a:cxn ang="0">
                      <a:pos x="25" y="22"/>
                    </a:cxn>
                    <a:cxn ang="0">
                      <a:pos x="31" y="9"/>
                    </a:cxn>
                    <a:cxn ang="0">
                      <a:pos x="58" y="9"/>
                    </a:cxn>
                    <a:cxn ang="0">
                      <a:pos x="67" y="19"/>
                    </a:cxn>
                  </a:cxnLst>
                  <a:rect l="0" t="0" r="r" b="b"/>
                  <a:pathLst>
                    <a:path w="488" h="637">
                      <a:moveTo>
                        <a:pt x="92" y="56"/>
                      </a:moveTo>
                      <a:lnTo>
                        <a:pt x="101" y="70"/>
                      </a:lnTo>
                      <a:lnTo>
                        <a:pt x="109" y="80"/>
                      </a:lnTo>
                      <a:lnTo>
                        <a:pt x="119" y="91"/>
                      </a:lnTo>
                      <a:lnTo>
                        <a:pt x="129" y="104"/>
                      </a:lnTo>
                      <a:lnTo>
                        <a:pt x="138" y="113"/>
                      </a:lnTo>
                      <a:lnTo>
                        <a:pt x="146" y="119"/>
                      </a:lnTo>
                      <a:lnTo>
                        <a:pt x="155" y="124"/>
                      </a:lnTo>
                      <a:lnTo>
                        <a:pt x="150" y="105"/>
                      </a:lnTo>
                      <a:lnTo>
                        <a:pt x="145" y="80"/>
                      </a:lnTo>
                      <a:lnTo>
                        <a:pt x="140" y="54"/>
                      </a:lnTo>
                      <a:lnTo>
                        <a:pt x="135" y="27"/>
                      </a:lnTo>
                      <a:lnTo>
                        <a:pt x="138" y="9"/>
                      </a:lnTo>
                      <a:lnTo>
                        <a:pt x="138" y="9"/>
                      </a:lnTo>
                      <a:lnTo>
                        <a:pt x="138" y="9"/>
                      </a:lnTo>
                      <a:lnTo>
                        <a:pt x="138" y="9"/>
                      </a:lnTo>
                      <a:lnTo>
                        <a:pt x="138" y="9"/>
                      </a:lnTo>
                      <a:lnTo>
                        <a:pt x="138" y="9"/>
                      </a:lnTo>
                      <a:lnTo>
                        <a:pt x="138" y="9"/>
                      </a:lnTo>
                      <a:lnTo>
                        <a:pt x="138" y="9"/>
                      </a:lnTo>
                      <a:lnTo>
                        <a:pt x="138" y="9"/>
                      </a:lnTo>
                      <a:lnTo>
                        <a:pt x="138" y="9"/>
                      </a:lnTo>
                      <a:lnTo>
                        <a:pt x="138" y="9"/>
                      </a:lnTo>
                      <a:lnTo>
                        <a:pt x="138" y="9"/>
                      </a:lnTo>
                      <a:lnTo>
                        <a:pt x="138" y="9"/>
                      </a:lnTo>
                      <a:lnTo>
                        <a:pt x="138" y="9"/>
                      </a:lnTo>
                      <a:lnTo>
                        <a:pt x="138" y="9"/>
                      </a:lnTo>
                      <a:lnTo>
                        <a:pt x="138" y="9"/>
                      </a:lnTo>
                      <a:lnTo>
                        <a:pt x="138" y="9"/>
                      </a:lnTo>
                      <a:lnTo>
                        <a:pt x="138" y="9"/>
                      </a:lnTo>
                      <a:lnTo>
                        <a:pt x="138" y="9"/>
                      </a:lnTo>
                      <a:lnTo>
                        <a:pt x="138" y="9"/>
                      </a:lnTo>
                      <a:lnTo>
                        <a:pt x="138" y="9"/>
                      </a:lnTo>
                      <a:lnTo>
                        <a:pt x="138" y="9"/>
                      </a:lnTo>
                      <a:lnTo>
                        <a:pt x="138" y="9"/>
                      </a:lnTo>
                      <a:lnTo>
                        <a:pt x="138" y="9"/>
                      </a:lnTo>
                      <a:lnTo>
                        <a:pt x="138" y="9"/>
                      </a:lnTo>
                      <a:lnTo>
                        <a:pt x="149" y="9"/>
                      </a:lnTo>
                      <a:lnTo>
                        <a:pt x="150" y="9"/>
                      </a:lnTo>
                      <a:lnTo>
                        <a:pt x="150" y="4"/>
                      </a:lnTo>
                      <a:lnTo>
                        <a:pt x="157" y="30"/>
                      </a:lnTo>
                      <a:lnTo>
                        <a:pt x="163" y="54"/>
                      </a:lnTo>
                      <a:lnTo>
                        <a:pt x="168" y="74"/>
                      </a:lnTo>
                      <a:lnTo>
                        <a:pt x="174" y="101"/>
                      </a:lnTo>
                      <a:lnTo>
                        <a:pt x="177" y="118"/>
                      </a:lnTo>
                      <a:lnTo>
                        <a:pt x="181" y="127"/>
                      </a:lnTo>
                      <a:lnTo>
                        <a:pt x="186" y="118"/>
                      </a:lnTo>
                      <a:lnTo>
                        <a:pt x="192" y="106"/>
                      </a:lnTo>
                      <a:lnTo>
                        <a:pt x="200" y="93"/>
                      </a:lnTo>
                      <a:lnTo>
                        <a:pt x="202" y="71"/>
                      </a:lnTo>
                      <a:lnTo>
                        <a:pt x="204" y="54"/>
                      </a:lnTo>
                      <a:lnTo>
                        <a:pt x="206" y="26"/>
                      </a:lnTo>
                      <a:lnTo>
                        <a:pt x="207" y="0"/>
                      </a:lnTo>
                      <a:lnTo>
                        <a:pt x="206" y="0"/>
                      </a:lnTo>
                      <a:lnTo>
                        <a:pt x="217" y="9"/>
                      </a:lnTo>
                      <a:lnTo>
                        <a:pt x="220" y="9"/>
                      </a:lnTo>
                      <a:lnTo>
                        <a:pt x="222" y="9"/>
                      </a:lnTo>
                      <a:lnTo>
                        <a:pt x="223" y="9"/>
                      </a:lnTo>
                      <a:lnTo>
                        <a:pt x="225" y="9"/>
                      </a:lnTo>
                      <a:lnTo>
                        <a:pt x="224" y="9"/>
                      </a:lnTo>
                      <a:lnTo>
                        <a:pt x="220" y="9"/>
                      </a:lnTo>
                      <a:lnTo>
                        <a:pt x="221" y="9"/>
                      </a:lnTo>
                      <a:lnTo>
                        <a:pt x="221" y="9"/>
                      </a:lnTo>
                      <a:lnTo>
                        <a:pt x="226" y="9"/>
                      </a:lnTo>
                      <a:lnTo>
                        <a:pt x="221" y="9"/>
                      </a:lnTo>
                      <a:lnTo>
                        <a:pt x="217" y="9"/>
                      </a:lnTo>
                      <a:lnTo>
                        <a:pt x="219" y="9"/>
                      </a:lnTo>
                      <a:lnTo>
                        <a:pt x="220" y="9"/>
                      </a:lnTo>
                      <a:lnTo>
                        <a:pt x="216" y="9"/>
                      </a:lnTo>
                      <a:lnTo>
                        <a:pt x="224" y="9"/>
                      </a:lnTo>
                      <a:lnTo>
                        <a:pt x="221" y="9"/>
                      </a:lnTo>
                      <a:lnTo>
                        <a:pt x="215" y="9"/>
                      </a:lnTo>
                      <a:lnTo>
                        <a:pt x="216" y="9"/>
                      </a:lnTo>
                      <a:lnTo>
                        <a:pt x="221" y="9"/>
                      </a:lnTo>
                      <a:lnTo>
                        <a:pt x="220" y="9"/>
                      </a:lnTo>
                      <a:lnTo>
                        <a:pt x="224" y="9"/>
                      </a:lnTo>
                      <a:lnTo>
                        <a:pt x="224" y="9"/>
                      </a:lnTo>
                      <a:lnTo>
                        <a:pt x="218" y="9"/>
                      </a:lnTo>
                      <a:lnTo>
                        <a:pt x="230" y="9"/>
                      </a:lnTo>
                      <a:lnTo>
                        <a:pt x="221" y="9"/>
                      </a:lnTo>
                      <a:lnTo>
                        <a:pt x="223" y="9"/>
                      </a:lnTo>
                      <a:lnTo>
                        <a:pt x="230" y="5"/>
                      </a:lnTo>
                      <a:lnTo>
                        <a:pt x="229" y="28"/>
                      </a:lnTo>
                      <a:lnTo>
                        <a:pt x="228" y="56"/>
                      </a:lnTo>
                      <a:lnTo>
                        <a:pt x="226" y="84"/>
                      </a:lnTo>
                      <a:lnTo>
                        <a:pt x="222" y="118"/>
                      </a:lnTo>
                      <a:lnTo>
                        <a:pt x="219" y="148"/>
                      </a:lnTo>
                      <a:lnTo>
                        <a:pt x="216" y="179"/>
                      </a:lnTo>
                      <a:lnTo>
                        <a:pt x="226" y="170"/>
                      </a:lnTo>
                      <a:lnTo>
                        <a:pt x="238" y="158"/>
                      </a:lnTo>
                      <a:lnTo>
                        <a:pt x="253" y="144"/>
                      </a:lnTo>
                      <a:lnTo>
                        <a:pt x="264" y="139"/>
                      </a:lnTo>
                      <a:lnTo>
                        <a:pt x="277" y="137"/>
                      </a:lnTo>
                      <a:lnTo>
                        <a:pt x="287" y="141"/>
                      </a:lnTo>
                      <a:lnTo>
                        <a:pt x="297" y="142"/>
                      </a:lnTo>
                      <a:lnTo>
                        <a:pt x="312" y="145"/>
                      </a:lnTo>
                      <a:lnTo>
                        <a:pt x="331" y="148"/>
                      </a:lnTo>
                      <a:lnTo>
                        <a:pt x="347" y="148"/>
                      </a:lnTo>
                      <a:lnTo>
                        <a:pt x="363" y="145"/>
                      </a:lnTo>
                      <a:lnTo>
                        <a:pt x="376" y="146"/>
                      </a:lnTo>
                      <a:lnTo>
                        <a:pt x="390" y="148"/>
                      </a:lnTo>
                      <a:lnTo>
                        <a:pt x="402" y="157"/>
                      </a:lnTo>
                      <a:lnTo>
                        <a:pt x="418" y="166"/>
                      </a:lnTo>
                      <a:lnTo>
                        <a:pt x="429" y="175"/>
                      </a:lnTo>
                      <a:lnTo>
                        <a:pt x="439" y="187"/>
                      </a:lnTo>
                      <a:lnTo>
                        <a:pt x="452" y="201"/>
                      </a:lnTo>
                      <a:lnTo>
                        <a:pt x="459" y="210"/>
                      </a:lnTo>
                      <a:lnTo>
                        <a:pt x="470" y="231"/>
                      </a:lnTo>
                      <a:lnTo>
                        <a:pt x="478" y="254"/>
                      </a:lnTo>
                      <a:lnTo>
                        <a:pt x="487" y="277"/>
                      </a:lnTo>
                      <a:lnTo>
                        <a:pt x="477" y="278"/>
                      </a:lnTo>
                      <a:lnTo>
                        <a:pt x="464" y="276"/>
                      </a:lnTo>
                      <a:lnTo>
                        <a:pt x="450" y="272"/>
                      </a:lnTo>
                      <a:lnTo>
                        <a:pt x="439" y="268"/>
                      </a:lnTo>
                      <a:lnTo>
                        <a:pt x="429" y="263"/>
                      </a:lnTo>
                      <a:lnTo>
                        <a:pt x="417" y="255"/>
                      </a:lnTo>
                      <a:lnTo>
                        <a:pt x="404" y="246"/>
                      </a:lnTo>
                      <a:lnTo>
                        <a:pt x="394" y="241"/>
                      </a:lnTo>
                      <a:lnTo>
                        <a:pt x="384" y="238"/>
                      </a:lnTo>
                      <a:lnTo>
                        <a:pt x="366" y="234"/>
                      </a:lnTo>
                      <a:lnTo>
                        <a:pt x="347" y="231"/>
                      </a:lnTo>
                      <a:lnTo>
                        <a:pt x="330" y="225"/>
                      </a:lnTo>
                      <a:lnTo>
                        <a:pt x="313" y="221"/>
                      </a:lnTo>
                      <a:lnTo>
                        <a:pt x="296" y="218"/>
                      </a:lnTo>
                      <a:lnTo>
                        <a:pt x="284" y="216"/>
                      </a:lnTo>
                      <a:lnTo>
                        <a:pt x="275" y="215"/>
                      </a:lnTo>
                      <a:lnTo>
                        <a:pt x="262" y="215"/>
                      </a:lnTo>
                      <a:lnTo>
                        <a:pt x="249" y="216"/>
                      </a:lnTo>
                      <a:lnTo>
                        <a:pt x="241" y="219"/>
                      </a:lnTo>
                      <a:lnTo>
                        <a:pt x="230" y="224"/>
                      </a:lnTo>
                      <a:lnTo>
                        <a:pt x="215" y="231"/>
                      </a:lnTo>
                      <a:lnTo>
                        <a:pt x="226" y="241"/>
                      </a:lnTo>
                      <a:lnTo>
                        <a:pt x="238" y="251"/>
                      </a:lnTo>
                      <a:lnTo>
                        <a:pt x="249" y="263"/>
                      </a:lnTo>
                      <a:lnTo>
                        <a:pt x="262" y="268"/>
                      </a:lnTo>
                      <a:lnTo>
                        <a:pt x="276" y="277"/>
                      </a:lnTo>
                      <a:lnTo>
                        <a:pt x="286" y="282"/>
                      </a:lnTo>
                      <a:lnTo>
                        <a:pt x="299" y="284"/>
                      </a:lnTo>
                      <a:lnTo>
                        <a:pt x="314" y="290"/>
                      </a:lnTo>
                      <a:lnTo>
                        <a:pt x="330" y="294"/>
                      </a:lnTo>
                      <a:lnTo>
                        <a:pt x="345" y="298"/>
                      </a:lnTo>
                      <a:lnTo>
                        <a:pt x="360" y="302"/>
                      </a:lnTo>
                      <a:lnTo>
                        <a:pt x="373" y="304"/>
                      </a:lnTo>
                      <a:lnTo>
                        <a:pt x="387" y="310"/>
                      </a:lnTo>
                      <a:lnTo>
                        <a:pt x="401" y="313"/>
                      </a:lnTo>
                      <a:lnTo>
                        <a:pt x="410" y="320"/>
                      </a:lnTo>
                      <a:lnTo>
                        <a:pt x="421" y="332"/>
                      </a:lnTo>
                      <a:lnTo>
                        <a:pt x="432" y="345"/>
                      </a:lnTo>
                      <a:lnTo>
                        <a:pt x="442" y="360"/>
                      </a:lnTo>
                      <a:lnTo>
                        <a:pt x="453" y="378"/>
                      </a:lnTo>
                      <a:lnTo>
                        <a:pt x="459" y="390"/>
                      </a:lnTo>
                      <a:lnTo>
                        <a:pt x="464" y="408"/>
                      </a:lnTo>
                      <a:lnTo>
                        <a:pt x="469" y="429"/>
                      </a:lnTo>
                      <a:lnTo>
                        <a:pt x="474" y="451"/>
                      </a:lnTo>
                      <a:lnTo>
                        <a:pt x="479" y="468"/>
                      </a:lnTo>
                      <a:lnTo>
                        <a:pt x="469" y="459"/>
                      </a:lnTo>
                      <a:lnTo>
                        <a:pt x="454" y="446"/>
                      </a:lnTo>
                      <a:lnTo>
                        <a:pt x="442" y="437"/>
                      </a:lnTo>
                      <a:lnTo>
                        <a:pt x="429" y="424"/>
                      </a:lnTo>
                      <a:lnTo>
                        <a:pt x="415" y="412"/>
                      </a:lnTo>
                      <a:lnTo>
                        <a:pt x="403" y="403"/>
                      </a:lnTo>
                      <a:lnTo>
                        <a:pt x="389" y="391"/>
                      </a:lnTo>
                      <a:lnTo>
                        <a:pt x="376" y="380"/>
                      </a:lnTo>
                      <a:lnTo>
                        <a:pt x="363" y="368"/>
                      </a:lnTo>
                      <a:lnTo>
                        <a:pt x="350" y="355"/>
                      </a:lnTo>
                      <a:lnTo>
                        <a:pt x="338" y="346"/>
                      </a:lnTo>
                      <a:lnTo>
                        <a:pt x="324" y="334"/>
                      </a:lnTo>
                      <a:lnTo>
                        <a:pt x="311" y="325"/>
                      </a:lnTo>
                      <a:lnTo>
                        <a:pt x="298" y="317"/>
                      </a:lnTo>
                      <a:lnTo>
                        <a:pt x="286" y="308"/>
                      </a:lnTo>
                      <a:lnTo>
                        <a:pt x="277" y="304"/>
                      </a:lnTo>
                      <a:lnTo>
                        <a:pt x="267" y="297"/>
                      </a:lnTo>
                      <a:lnTo>
                        <a:pt x="256" y="290"/>
                      </a:lnTo>
                      <a:lnTo>
                        <a:pt x="246" y="282"/>
                      </a:lnTo>
                      <a:lnTo>
                        <a:pt x="239" y="285"/>
                      </a:lnTo>
                      <a:lnTo>
                        <a:pt x="229" y="289"/>
                      </a:lnTo>
                      <a:lnTo>
                        <a:pt x="221" y="288"/>
                      </a:lnTo>
                      <a:lnTo>
                        <a:pt x="213" y="282"/>
                      </a:lnTo>
                      <a:lnTo>
                        <a:pt x="211" y="304"/>
                      </a:lnTo>
                      <a:lnTo>
                        <a:pt x="209" y="330"/>
                      </a:lnTo>
                      <a:lnTo>
                        <a:pt x="215" y="352"/>
                      </a:lnTo>
                      <a:lnTo>
                        <a:pt x="220" y="376"/>
                      </a:lnTo>
                      <a:lnTo>
                        <a:pt x="229" y="392"/>
                      </a:lnTo>
                      <a:lnTo>
                        <a:pt x="238" y="413"/>
                      </a:lnTo>
                      <a:lnTo>
                        <a:pt x="247" y="437"/>
                      </a:lnTo>
                      <a:lnTo>
                        <a:pt x="256" y="462"/>
                      </a:lnTo>
                      <a:lnTo>
                        <a:pt x="264" y="479"/>
                      </a:lnTo>
                      <a:lnTo>
                        <a:pt x="273" y="496"/>
                      </a:lnTo>
                      <a:lnTo>
                        <a:pt x="280" y="530"/>
                      </a:lnTo>
                      <a:lnTo>
                        <a:pt x="283" y="557"/>
                      </a:lnTo>
                      <a:lnTo>
                        <a:pt x="290" y="591"/>
                      </a:lnTo>
                      <a:lnTo>
                        <a:pt x="296" y="622"/>
                      </a:lnTo>
                      <a:lnTo>
                        <a:pt x="267" y="622"/>
                      </a:lnTo>
                      <a:lnTo>
                        <a:pt x="262" y="622"/>
                      </a:lnTo>
                      <a:lnTo>
                        <a:pt x="245" y="585"/>
                      </a:lnTo>
                      <a:lnTo>
                        <a:pt x="231" y="548"/>
                      </a:lnTo>
                      <a:lnTo>
                        <a:pt x="221" y="518"/>
                      </a:lnTo>
                      <a:lnTo>
                        <a:pt x="214" y="487"/>
                      </a:lnTo>
                      <a:lnTo>
                        <a:pt x="210" y="455"/>
                      </a:lnTo>
                      <a:lnTo>
                        <a:pt x="205" y="422"/>
                      </a:lnTo>
                      <a:lnTo>
                        <a:pt x="194" y="373"/>
                      </a:lnTo>
                      <a:lnTo>
                        <a:pt x="186" y="358"/>
                      </a:lnTo>
                      <a:lnTo>
                        <a:pt x="181" y="328"/>
                      </a:lnTo>
                      <a:lnTo>
                        <a:pt x="174" y="316"/>
                      </a:lnTo>
                      <a:lnTo>
                        <a:pt x="167" y="320"/>
                      </a:lnTo>
                      <a:lnTo>
                        <a:pt x="162" y="323"/>
                      </a:lnTo>
                      <a:lnTo>
                        <a:pt x="159" y="342"/>
                      </a:lnTo>
                      <a:lnTo>
                        <a:pt x="160" y="333"/>
                      </a:lnTo>
                      <a:lnTo>
                        <a:pt x="159" y="343"/>
                      </a:lnTo>
                      <a:lnTo>
                        <a:pt x="158" y="351"/>
                      </a:lnTo>
                      <a:lnTo>
                        <a:pt x="155" y="354"/>
                      </a:lnTo>
                      <a:lnTo>
                        <a:pt x="159" y="351"/>
                      </a:lnTo>
                      <a:lnTo>
                        <a:pt x="157" y="347"/>
                      </a:lnTo>
                      <a:lnTo>
                        <a:pt x="159" y="337"/>
                      </a:lnTo>
                      <a:lnTo>
                        <a:pt x="160" y="333"/>
                      </a:lnTo>
                      <a:lnTo>
                        <a:pt x="160" y="334"/>
                      </a:lnTo>
                      <a:lnTo>
                        <a:pt x="160" y="343"/>
                      </a:lnTo>
                      <a:lnTo>
                        <a:pt x="162" y="351"/>
                      </a:lnTo>
                      <a:lnTo>
                        <a:pt x="158" y="354"/>
                      </a:lnTo>
                      <a:lnTo>
                        <a:pt x="150" y="368"/>
                      </a:lnTo>
                      <a:lnTo>
                        <a:pt x="140" y="389"/>
                      </a:lnTo>
                      <a:lnTo>
                        <a:pt x="132" y="405"/>
                      </a:lnTo>
                      <a:lnTo>
                        <a:pt x="124" y="422"/>
                      </a:lnTo>
                      <a:lnTo>
                        <a:pt x="117" y="442"/>
                      </a:lnTo>
                      <a:lnTo>
                        <a:pt x="109" y="459"/>
                      </a:lnTo>
                      <a:lnTo>
                        <a:pt x="101" y="479"/>
                      </a:lnTo>
                      <a:lnTo>
                        <a:pt x="93" y="500"/>
                      </a:lnTo>
                      <a:lnTo>
                        <a:pt x="86" y="522"/>
                      </a:lnTo>
                      <a:lnTo>
                        <a:pt x="78" y="547"/>
                      </a:lnTo>
                      <a:lnTo>
                        <a:pt x="70" y="575"/>
                      </a:lnTo>
                      <a:lnTo>
                        <a:pt x="62" y="604"/>
                      </a:lnTo>
                      <a:lnTo>
                        <a:pt x="53" y="636"/>
                      </a:lnTo>
                      <a:lnTo>
                        <a:pt x="56" y="598"/>
                      </a:lnTo>
                      <a:lnTo>
                        <a:pt x="59" y="573"/>
                      </a:lnTo>
                      <a:lnTo>
                        <a:pt x="61" y="543"/>
                      </a:lnTo>
                      <a:lnTo>
                        <a:pt x="63" y="526"/>
                      </a:lnTo>
                      <a:lnTo>
                        <a:pt x="67" y="513"/>
                      </a:lnTo>
                      <a:lnTo>
                        <a:pt x="72" y="488"/>
                      </a:lnTo>
                      <a:lnTo>
                        <a:pt x="78" y="464"/>
                      </a:lnTo>
                      <a:lnTo>
                        <a:pt x="83" y="444"/>
                      </a:lnTo>
                      <a:lnTo>
                        <a:pt x="92" y="422"/>
                      </a:lnTo>
                      <a:lnTo>
                        <a:pt x="101" y="400"/>
                      </a:lnTo>
                      <a:lnTo>
                        <a:pt x="112" y="376"/>
                      </a:lnTo>
                      <a:lnTo>
                        <a:pt x="121" y="351"/>
                      </a:lnTo>
                      <a:lnTo>
                        <a:pt x="128" y="337"/>
                      </a:lnTo>
                      <a:lnTo>
                        <a:pt x="136" y="324"/>
                      </a:lnTo>
                      <a:lnTo>
                        <a:pt x="147" y="308"/>
                      </a:lnTo>
                      <a:lnTo>
                        <a:pt x="157" y="293"/>
                      </a:lnTo>
                      <a:lnTo>
                        <a:pt x="166" y="276"/>
                      </a:lnTo>
                      <a:lnTo>
                        <a:pt x="176" y="255"/>
                      </a:lnTo>
                      <a:lnTo>
                        <a:pt x="172" y="249"/>
                      </a:lnTo>
                      <a:lnTo>
                        <a:pt x="164" y="238"/>
                      </a:lnTo>
                      <a:lnTo>
                        <a:pt x="157" y="231"/>
                      </a:lnTo>
                      <a:lnTo>
                        <a:pt x="150" y="236"/>
                      </a:lnTo>
                      <a:lnTo>
                        <a:pt x="139" y="249"/>
                      </a:lnTo>
                      <a:lnTo>
                        <a:pt x="129" y="262"/>
                      </a:lnTo>
                      <a:lnTo>
                        <a:pt x="119" y="276"/>
                      </a:lnTo>
                      <a:lnTo>
                        <a:pt x="110" y="293"/>
                      </a:lnTo>
                      <a:lnTo>
                        <a:pt x="98" y="316"/>
                      </a:lnTo>
                      <a:lnTo>
                        <a:pt x="86" y="338"/>
                      </a:lnTo>
                      <a:lnTo>
                        <a:pt x="77" y="355"/>
                      </a:lnTo>
                      <a:lnTo>
                        <a:pt x="68" y="370"/>
                      </a:lnTo>
                      <a:lnTo>
                        <a:pt x="58" y="389"/>
                      </a:lnTo>
                      <a:lnTo>
                        <a:pt x="48" y="411"/>
                      </a:lnTo>
                      <a:lnTo>
                        <a:pt x="40" y="433"/>
                      </a:lnTo>
                      <a:lnTo>
                        <a:pt x="30" y="456"/>
                      </a:lnTo>
                      <a:lnTo>
                        <a:pt x="21" y="479"/>
                      </a:lnTo>
                      <a:lnTo>
                        <a:pt x="12" y="504"/>
                      </a:lnTo>
                      <a:lnTo>
                        <a:pt x="0" y="532"/>
                      </a:lnTo>
                      <a:lnTo>
                        <a:pt x="6" y="496"/>
                      </a:lnTo>
                      <a:lnTo>
                        <a:pt x="9" y="468"/>
                      </a:lnTo>
                      <a:lnTo>
                        <a:pt x="12" y="443"/>
                      </a:lnTo>
                      <a:lnTo>
                        <a:pt x="14" y="435"/>
                      </a:lnTo>
                      <a:lnTo>
                        <a:pt x="20" y="424"/>
                      </a:lnTo>
                      <a:lnTo>
                        <a:pt x="28" y="408"/>
                      </a:lnTo>
                      <a:lnTo>
                        <a:pt x="38" y="391"/>
                      </a:lnTo>
                      <a:lnTo>
                        <a:pt x="49" y="373"/>
                      </a:lnTo>
                      <a:lnTo>
                        <a:pt x="59" y="355"/>
                      </a:lnTo>
                      <a:lnTo>
                        <a:pt x="72" y="334"/>
                      </a:lnTo>
                      <a:lnTo>
                        <a:pt x="81" y="320"/>
                      </a:lnTo>
                      <a:lnTo>
                        <a:pt x="92" y="303"/>
                      </a:lnTo>
                      <a:lnTo>
                        <a:pt x="106" y="284"/>
                      </a:lnTo>
                      <a:lnTo>
                        <a:pt x="119" y="267"/>
                      </a:lnTo>
                      <a:lnTo>
                        <a:pt x="130" y="253"/>
                      </a:lnTo>
                      <a:lnTo>
                        <a:pt x="150" y="233"/>
                      </a:lnTo>
                      <a:lnTo>
                        <a:pt x="161" y="224"/>
                      </a:lnTo>
                      <a:lnTo>
                        <a:pt x="167" y="220"/>
                      </a:lnTo>
                      <a:lnTo>
                        <a:pt x="157" y="209"/>
                      </a:lnTo>
                      <a:lnTo>
                        <a:pt x="145" y="193"/>
                      </a:lnTo>
                      <a:lnTo>
                        <a:pt x="134" y="177"/>
                      </a:lnTo>
                      <a:lnTo>
                        <a:pt x="123" y="165"/>
                      </a:lnTo>
                      <a:lnTo>
                        <a:pt x="112" y="153"/>
                      </a:lnTo>
                      <a:lnTo>
                        <a:pt x="102" y="139"/>
                      </a:lnTo>
                      <a:lnTo>
                        <a:pt x="93" y="127"/>
                      </a:lnTo>
                      <a:lnTo>
                        <a:pt x="81" y="106"/>
                      </a:lnTo>
                      <a:lnTo>
                        <a:pt x="69" y="87"/>
                      </a:lnTo>
                      <a:lnTo>
                        <a:pt x="56" y="69"/>
                      </a:lnTo>
                      <a:lnTo>
                        <a:pt x="42" y="48"/>
                      </a:lnTo>
                      <a:lnTo>
                        <a:pt x="31" y="34"/>
                      </a:lnTo>
                      <a:lnTo>
                        <a:pt x="25" y="22"/>
                      </a:lnTo>
                      <a:lnTo>
                        <a:pt x="17" y="8"/>
                      </a:lnTo>
                      <a:lnTo>
                        <a:pt x="31" y="9"/>
                      </a:lnTo>
                      <a:lnTo>
                        <a:pt x="31" y="9"/>
                      </a:lnTo>
                      <a:lnTo>
                        <a:pt x="31" y="9"/>
                      </a:lnTo>
                      <a:lnTo>
                        <a:pt x="31" y="9"/>
                      </a:lnTo>
                      <a:lnTo>
                        <a:pt x="31" y="9"/>
                      </a:lnTo>
                      <a:lnTo>
                        <a:pt x="31" y="9"/>
                      </a:lnTo>
                      <a:lnTo>
                        <a:pt x="31" y="9"/>
                      </a:lnTo>
                      <a:lnTo>
                        <a:pt x="31" y="9"/>
                      </a:lnTo>
                      <a:lnTo>
                        <a:pt x="58" y="9"/>
                      </a:lnTo>
                      <a:lnTo>
                        <a:pt x="58" y="9"/>
                      </a:lnTo>
                      <a:lnTo>
                        <a:pt x="58" y="9"/>
                      </a:lnTo>
                      <a:lnTo>
                        <a:pt x="58" y="9"/>
                      </a:lnTo>
                      <a:lnTo>
                        <a:pt x="58" y="9"/>
                      </a:lnTo>
                      <a:lnTo>
                        <a:pt x="67" y="19"/>
                      </a:lnTo>
                      <a:lnTo>
                        <a:pt x="81" y="40"/>
                      </a:lnTo>
                      <a:lnTo>
                        <a:pt x="92" y="56"/>
                      </a:lnTo>
                    </a:path>
                  </a:pathLst>
                </a:custGeom>
                <a:solidFill>
                  <a:srgbClr val="037C03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9" name="Group 24"/>
                <p:cNvGrpSpPr>
                  <a:grpSpLocks/>
                </p:cNvGrpSpPr>
                <p:nvPr/>
              </p:nvGrpSpPr>
              <p:grpSpPr bwMode="auto">
                <a:xfrm>
                  <a:off x="4653" y="3240"/>
                  <a:ext cx="991" cy="621"/>
                  <a:chOff x="4653" y="3240"/>
                  <a:chExt cx="991" cy="621"/>
                </a:xfrm>
              </p:grpSpPr>
              <p:sp>
                <p:nvSpPr>
                  <p:cNvPr id="1044" name="Freeform 20"/>
                  <p:cNvSpPr>
                    <a:spLocks/>
                  </p:cNvSpPr>
                  <p:nvPr/>
                </p:nvSpPr>
                <p:spPr bwMode="auto">
                  <a:xfrm>
                    <a:off x="4747" y="3240"/>
                    <a:ext cx="897" cy="579"/>
                  </a:xfrm>
                  <a:custGeom>
                    <a:avLst/>
                    <a:gdLst/>
                    <a:ahLst/>
                    <a:cxnLst>
                      <a:cxn ang="0">
                        <a:pos x="341" y="73"/>
                      </a:cxn>
                      <a:cxn ang="0">
                        <a:pos x="414" y="24"/>
                      </a:cxn>
                      <a:cxn ang="0">
                        <a:pos x="500" y="5"/>
                      </a:cxn>
                      <a:cxn ang="0">
                        <a:pos x="597" y="5"/>
                      </a:cxn>
                      <a:cxn ang="0">
                        <a:pos x="621" y="12"/>
                      </a:cxn>
                      <a:cxn ang="0">
                        <a:pos x="557" y="25"/>
                      </a:cxn>
                      <a:cxn ang="0">
                        <a:pos x="483" y="45"/>
                      </a:cxn>
                      <a:cxn ang="0">
                        <a:pos x="398" y="94"/>
                      </a:cxn>
                      <a:cxn ang="0">
                        <a:pos x="392" y="159"/>
                      </a:cxn>
                      <a:cxn ang="0">
                        <a:pos x="515" y="119"/>
                      </a:cxn>
                      <a:cxn ang="0">
                        <a:pos x="617" y="115"/>
                      </a:cxn>
                      <a:cxn ang="0">
                        <a:pos x="723" y="123"/>
                      </a:cxn>
                      <a:cxn ang="0">
                        <a:pos x="851" y="135"/>
                      </a:cxn>
                      <a:cxn ang="0">
                        <a:pos x="852" y="136"/>
                      </a:cxn>
                      <a:cxn ang="0">
                        <a:pos x="730" y="141"/>
                      </a:cxn>
                      <a:cxn ang="0">
                        <a:pos x="617" y="143"/>
                      </a:cxn>
                      <a:cxn ang="0">
                        <a:pos x="519" y="153"/>
                      </a:cxn>
                      <a:cxn ang="0">
                        <a:pos x="410" y="176"/>
                      </a:cxn>
                      <a:cxn ang="0">
                        <a:pos x="454" y="210"/>
                      </a:cxn>
                      <a:cxn ang="0">
                        <a:pos x="486" y="242"/>
                      </a:cxn>
                      <a:cxn ang="0">
                        <a:pos x="376" y="212"/>
                      </a:cxn>
                      <a:cxn ang="0">
                        <a:pos x="354" y="231"/>
                      </a:cxn>
                      <a:cxn ang="0">
                        <a:pos x="473" y="247"/>
                      </a:cxn>
                      <a:cxn ang="0">
                        <a:pos x="576" y="268"/>
                      </a:cxn>
                      <a:cxn ang="0">
                        <a:pos x="656" y="322"/>
                      </a:cxn>
                      <a:cxn ang="0">
                        <a:pos x="717" y="398"/>
                      </a:cxn>
                      <a:cxn ang="0">
                        <a:pos x="704" y="411"/>
                      </a:cxn>
                      <a:cxn ang="0">
                        <a:pos x="621" y="363"/>
                      </a:cxn>
                      <a:cxn ang="0">
                        <a:pos x="531" y="311"/>
                      </a:cxn>
                      <a:cxn ang="0">
                        <a:pos x="432" y="275"/>
                      </a:cxn>
                      <a:cxn ang="0">
                        <a:pos x="370" y="264"/>
                      </a:cxn>
                      <a:cxn ang="0">
                        <a:pos x="421" y="322"/>
                      </a:cxn>
                      <a:cxn ang="0">
                        <a:pos x="487" y="398"/>
                      </a:cxn>
                      <a:cxn ang="0">
                        <a:pos x="523" y="467"/>
                      </a:cxn>
                      <a:cxn ang="0">
                        <a:pos x="521" y="532"/>
                      </a:cxn>
                      <a:cxn ang="0">
                        <a:pos x="475" y="461"/>
                      </a:cxn>
                      <a:cxn ang="0">
                        <a:pos x="426" y="383"/>
                      </a:cxn>
                      <a:cxn ang="0">
                        <a:pos x="371" y="315"/>
                      </a:cxn>
                      <a:cxn ang="0">
                        <a:pos x="321" y="253"/>
                      </a:cxn>
                      <a:cxn ang="0">
                        <a:pos x="235" y="289"/>
                      </a:cxn>
                      <a:cxn ang="0">
                        <a:pos x="165" y="375"/>
                      </a:cxn>
                      <a:cxn ang="0">
                        <a:pos x="105" y="463"/>
                      </a:cxn>
                      <a:cxn ang="0">
                        <a:pos x="39" y="545"/>
                      </a:cxn>
                      <a:cxn ang="0">
                        <a:pos x="18" y="536"/>
                      </a:cxn>
                      <a:cxn ang="0">
                        <a:pos x="98" y="433"/>
                      </a:cxn>
                      <a:cxn ang="0">
                        <a:pos x="168" y="353"/>
                      </a:cxn>
                      <a:cxn ang="0">
                        <a:pos x="229" y="275"/>
                      </a:cxn>
                      <a:cxn ang="0">
                        <a:pos x="284" y="214"/>
                      </a:cxn>
                      <a:cxn ang="0">
                        <a:pos x="204" y="142"/>
                      </a:cxn>
                      <a:cxn ang="0">
                        <a:pos x="90" y="102"/>
                      </a:cxn>
                      <a:cxn ang="0">
                        <a:pos x="42" y="81"/>
                      </a:cxn>
                      <a:cxn ang="0">
                        <a:pos x="129" y="104"/>
                      </a:cxn>
                      <a:cxn ang="0">
                        <a:pos x="250" y="154"/>
                      </a:cxn>
                    </a:cxnLst>
                    <a:rect l="0" t="0" r="r" b="b"/>
                    <a:pathLst>
                      <a:path w="897" h="579">
                        <a:moveTo>
                          <a:pt x="283" y="148"/>
                        </a:moveTo>
                        <a:lnTo>
                          <a:pt x="290" y="133"/>
                        </a:lnTo>
                        <a:lnTo>
                          <a:pt x="300" y="117"/>
                        </a:lnTo>
                        <a:lnTo>
                          <a:pt x="313" y="102"/>
                        </a:lnTo>
                        <a:lnTo>
                          <a:pt x="327" y="87"/>
                        </a:lnTo>
                        <a:lnTo>
                          <a:pt x="341" y="73"/>
                        </a:lnTo>
                        <a:lnTo>
                          <a:pt x="352" y="62"/>
                        </a:lnTo>
                        <a:lnTo>
                          <a:pt x="364" y="53"/>
                        </a:lnTo>
                        <a:lnTo>
                          <a:pt x="377" y="45"/>
                        </a:lnTo>
                        <a:lnTo>
                          <a:pt x="389" y="37"/>
                        </a:lnTo>
                        <a:lnTo>
                          <a:pt x="400" y="31"/>
                        </a:lnTo>
                        <a:lnTo>
                          <a:pt x="414" y="24"/>
                        </a:lnTo>
                        <a:lnTo>
                          <a:pt x="426" y="19"/>
                        </a:lnTo>
                        <a:lnTo>
                          <a:pt x="438" y="15"/>
                        </a:lnTo>
                        <a:lnTo>
                          <a:pt x="454" y="12"/>
                        </a:lnTo>
                        <a:lnTo>
                          <a:pt x="471" y="9"/>
                        </a:lnTo>
                        <a:lnTo>
                          <a:pt x="485" y="7"/>
                        </a:lnTo>
                        <a:lnTo>
                          <a:pt x="500" y="5"/>
                        </a:lnTo>
                        <a:lnTo>
                          <a:pt x="516" y="4"/>
                        </a:lnTo>
                        <a:lnTo>
                          <a:pt x="532" y="3"/>
                        </a:lnTo>
                        <a:lnTo>
                          <a:pt x="553" y="2"/>
                        </a:lnTo>
                        <a:lnTo>
                          <a:pt x="568" y="3"/>
                        </a:lnTo>
                        <a:lnTo>
                          <a:pt x="583" y="4"/>
                        </a:lnTo>
                        <a:lnTo>
                          <a:pt x="597" y="5"/>
                        </a:lnTo>
                        <a:lnTo>
                          <a:pt x="610" y="3"/>
                        </a:lnTo>
                        <a:lnTo>
                          <a:pt x="627" y="2"/>
                        </a:lnTo>
                        <a:lnTo>
                          <a:pt x="642" y="0"/>
                        </a:lnTo>
                        <a:lnTo>
                          <a:pt x="635" y="4"/>
                        </a:lnTo>
                        <a:lnTo>
                          <a:pt x="627" y="7"/>
                        </a:lnTo>
                        <a:lnTo>
                          <a:pt x="621" y="12"/>
                        </a:lnTo>
                        <a:lnTo>
                          <a:pt x="615" y="18"/>
                        </a:lnTo>
                        <a:lnTo>
                          <a:pt x="602" y="18"/>
                        </a:lnTo>
                        <a:lnTo>
                          <a:pt x="589" y="19"/>
                        </a:lnTo>
                        <a:lnTo>
                          <a:pt x="579" y="21"/>
                        </a:lnTo>
                        <a:lnTo>
                          <a:pt x="568" y="23"/>
                        </a:lnTo>
                        <a:lnTo>
                          <a:pt x="557" y="25"/>
                        </a:lnTo>
                        <a:lnTo>
                          <a:pt x="545" y="28"/>
                        </a:lnTo>
                        <a:lnTo>
                          <a:pt x="532" y="31"/>
                        </a:lnTo>
                        <a:lnTo>
                          <a:pt x="519" y="34"/>
                        </a:lnTo>
                        <a:lnTo>
                          <a:pt x="506" y="37"/>
                        </a:lnTo>
                        <a:lnTo>
                          <a:pt x="494" y="40"/>
                        </a:lnTo>
                        <a:lnTo>
                          <a:pt x="483" y="45"/>
                        </a:lnTo>
                        <a:lnTo>
                          <a:pt x="468" y="50"/>
                        </a:lnTo>
                        <a:lnTo>
                          <a:pt x="454" y="56"/>
                        </a:lnTo>
                        <a:lnTo>
                          <a:pt x="440" y="63"/>
                        </a:lnTo>
                        <a:lnTo>
                          <a:pt x="426" y="70"/>
                        </a:lnTo>
                        <a:lnTo>
                          <a:pt x="411" y="81"/>
                        </a:lnTo>
                        <a:lnTo>
                          <a:pt x="398" y="94"/>
                        </a:lnTo>
                        <a:lnTo>
                          <a:pt x="385" y="110"/>
                        </a:lnTo>
                        <a:lnTo>
                          <a:pt x="371" y="130"/>
                        </a:lnTo>
                        <a:lnTo>
                          <a:pt x="358" y="154"/>
                        </a:lnTo>
                        <a:lnTo>
                          <a:pt x="341" y="181"/>
                        </a:lnTo>
                        <a:lnTo>
                          <a:pt x="368" y="170"/>
                        </a:lnTo>
                        <a:lnTo>
                          <a:pt x="392" y="159"/>
                        </a:lnTo>
                        <a:lnTo>
                          <a:pt x="423" y="147"/>
                        </a:lnTo>
                        <a:lnTo>
                          <a:pt x="454" y="134"/>
                        </a:lnTo>
                        <a:lnTo>
                          <a:pt x="468" y="130"/>
                        </a:lnTo>
                        <a:lnTo>
                          <a:pt x="482" y="126"/>
                        </a:lnTo>
                        <a:lnTo>
                          <a:pt x="498" y="123"/>
                        </a:lnTo>
                        <a:lnTo>
                          <a:pt x="515" y="119"/>
                        </a:lnTo>
                        <a:lnTo>
                          <a:pt x="533" y="116"/>
                        </a:lnTo>
                        <a:lnTo>
                          <a:pt x="549" y="115"/>
                        </a:lnTo>
                        <a:lnTo>
                          <a:pt x="563" y="114"/>
                        </a:lnTo>
                        <a:lnTo>
                          <a:pt x="583" y="113"/>
                        </a:lnTo>
                        <a:lnTo>
                          <a:pt x="602" y="114"/>
                        </a:lnTo>
                        <a:lnTo>
                          <a:pt x="617" y="115"/>
                        </a:lnTo>
                        <a:lnTo>
                          <a:pt x="636" y="116"/>
                        </a:lnTo>
                        <a:lnTo>
                          <a:pt x="653" y="117"/>
                        </a:lnTo>
                        <a:lnTo>
                          <a:pt x="670" y="118"/>
                        </a:lnTo>
                        <a:lnTo>
                          <a:pt x="688" y="120"/>
                        </a:lnTo>
                        <a:lnTo>
                          <a:pt x="705" y="121"/>
                        </a:lnTo>
                        <a:lnTo>
                          <a:pt x="723" y="123"/>
                        </a:lnTo>
                        <a:lnTo>
                          <a:pt x="742" y="124"/>
                        </a:lnTo>
                        <a:lnTo>
                          <a:pt x="759" y="126"/>
                        </a:lnTo>
                        <a:lnTo>
                          <a:pt x="780" y="128"/>
                        </a:lnTo>
                        <a:lnTo>
                          <a:pt x="800" y="129"/>
                        </a:lnTo>
                        <a:lnTo>
                          <a:pt x="820" y="132"/>
                        </a:lnTo>
                        <a:lnTo>
                          <a:pt x="851" y="135"/>
                        </a:lnTo>
                        <a:lnTo>
                          <a:pt x="861" y="135"/>
                        </a:lnTo>
                        <a:lnTo>
                          <a:pt x="869" y="135"/>
                        </a:lnTo>
                        <a:lnTo>
                          <a:pt x="879" y="138"/>
                        </a:lnTo>
                        <a:lnTo>
                          <a:pt x="896" y="143"/>
                        </a:lnTo>
                        <a:lnTo>
                          <a:pt x="866" y="138"/>
                        </a:lnTo>
                        <a:lnTo>
                          <a:pt x="852" y="136"/>
                        </a:lnTo>
                        <a:lnTo>
                          <a:pt x="840" y="136"/>
                        </a:lnTo>
                        <a:lnTo>
                          <a:pt x="812" y="138"/>
                        </a:lnTo>
                        <a:lnTo>
                          <a:pt x="793" y="139"/>
                        </a:lnTo>
                        <a:lnTo>
                          <a:pt x="770" y="140"/>
                        </a:lnTo>
                        <a:lnTo>
                          <a:pt x="750" y="140"/>
                        </a:lnTo>
                        <a:lnTo>
                          <a:pt x="730" y="141"/>
                        </a:lnTo>
                        <a:lnTo>
                          <a:pt x="712" y="142"/>
                        </a:lnTo>
                        <a:lnTo>
                          <a:pt x="695" y="140"/>
                        </a:lnTo>
                        <a:lnTo>
                          <a:pt x="674" y="139"/>
                        </a:lnTo>
                        <a:lnTo>
                          <a:pt x="653" y="140"/>
                        </a:lnTo>
                        <a:lnTo>
                          <a:pt x="634" y="142"/>
                        </a:lnTo>
                        <a:lnTo>
                          <a:pt x="617" y="143"/>
                        </a:lnTo>
                        <a:lnTo>
                          <a:pt x="598" y="144"/>
                        </a:lnTo>
                        <a:lnTo>
                          <a:pt x="583" y="144"/>
                        </a:lnTo>
                        <a:lnTo>
                          <a:pt x="565" y="145"/>
                        </a:lnTo>
                        <a:lnTo>
                          <a:pt x="549" y="148"/>
                        </a:lnTo>
                        <a:lnTo>
                          <a:pt x="534" y="150"/>
                        </a:lnTo>
                        <a:lnTo>
                          <a:pt x="519" y="153"/>
                        </a:lnTo>
                        <a:lnTo>
                          <a:pt x="503" y="156"/>
                        </a:lnTo>
                        <a:lnTo>
                          <a:pt x="487" y="160"/>
                        </a:lnTo>
                        <a:lnTo>
                          <a:pt x="469" y="164"/>
                        </a:lnTo>
                        <a:lnTo>
                          <a:pt x="454" y="167"/>
                        </a:lnTo>
                        <a:lnTo>
                          <a:pt x="426" y="173"/>
                        </a:lnTo>
                        <a:lnTo>
                          <a:pt x="410" y="176"/>
                        </a:lnTo>
                        <a:lnTo>
                          <a:pt x="385" y="185"/>
                        </a:lnTo>
                        <a:lnTo>
                          <a:pt x="352" y="195"/>
                        </a:lnTo>
                        <a:lnTo>
                          <a:pt x="387" y="198"/>
                        </a:lnTo>
                        <a:lnTo>
                          <a:pt x="427" y="200"/>
                        </a:lnTo>
                        <a:lnTo>
                          <a:pt x="435" y="202"/>
                        </a:lnTo>
                        <a:lnTo>
                          <a:pt x="454" y="210"/>
                        </a:lnTo>
                        <a:lnTo>
                          <a:pt x="466" y="215"/>
                        </a:lnTo>
                        <a:lnTo>
                          <a:pt x="478" y="220"/>
                        </a:lnTo>
                        <a:lnTo>
                          <a:pt x="481" y="223"/>
                        </a:lnTo>
                        <a:lnTo>
                          <a:pt x="487" y="232"/>
                        </a:lnTo>
                        <a:lnTo>
                          <a:pt x="500" y="249"/>
                        </a:lnTo>
                        <a:lnTo>
                          <a:pt x="486" y="242"/>
                        </a:lnTo>
                        <a:lnTo>
                          <a:pt x="469" y="233"/>
                        </a:lnTo>
                        <a:lnTo>
                          <a:pt x="454" y="230"/>
                        </a:lnTo>
                        <a:lnTo>
                          <a:pt x="427" y="224"/>
                        </a:lnTo>
                        <a:lnTo>
                          <a:pt x="407" y="220"/>
                        </a:lnTo>
                        <a:lnTo>
                          <a:pt x="387" y="215"/>
                        </a:lnTo>
                        <a:lnTo>
                          <a:pt x="376" y="212"/>
                        </a:lnTo>
                        <a:lnTo>
                          <a:pt x="353" y="215"/>
                        </a:lnTo>
                        <a:lnTo>
                          <a:pt x="338" y="217"/>
                        </a:lnTo>
                        <a:lnTo>
                          <a:pt x="318" y="220"/>
                        </a:lnTo>
                        <a:lnTo>
                          <a:pt x="328" y="223"/>
                        </a:lnTo>
                        <a:lnTo>
                          <a:pt x="339" y="226"/>
                        </a:lnTo>
                        <a:lnTo>
                          <a:pt x="354" y="231"/>
                        </a:lnTo>
                        <a:lnTo>
                          <a:pt x="371" y="230"/>
                        </a:lnTo>
                        <a:lnTo>
                          <a:pt x="399" y="231"/>
                        </a:lnTo>
                        <a:lnTo>
                          <a:pt x="416" y="234"/>
                        </a:lnTo>
                        <a:lnTo>
                          <a:pt x="438" y="238"/>
                        </a:lnTo>
                        <a:lnTo>
                          <a:pt x="454" y="243"/>
                        </a:lnTo>
                        <a:lnTo>
                          <a:pt x="473" y="247"/>
                        </a:lnTo>
                        <a:lnTo>
                          <a:pt x="495" y="252"/>
                        </a:lnTo>
                        <a:lnTo>
                          <a:pt x="514" y="256"/>
                        </a:lnTo>
                        <a:lnTo>
                          <a:pt x="531" y="258"/>
                        </a:lnTo>
                        <a:lnTo>
                          <a:pt x="545" y="261"/>
                        </a:lnTo>
                        <a:lnTo>
                          <a:pt x="559" y="264"/>
                        </a:lnTo>
                        <a:lnTo>
                          <a:pt x="576" y="268"/>
                        </a:lnTo>
                        <a:lnTo>
                          <a:pt x="594" y="274"/>
                        </a:lnTo>
                        <a:lnTo>
                          <a:pt x="611" y="281"/>
                        </a:lnTo>
                        <a:lnTo>
                          <a:pt x="619" y="286"/>
                        </a:lnTo>
                        <a:lnTo>
                          <a:pt x="631" y="298"/>
                        </a:lnTo>
                        <a:lnTo>
                          <a:pt x="646" y="311"/>
                        </a:lnTo>
                        <a:lnTo>
                          <a:pt x="656" y="322"/>
                        </a:lnTo>
                        <a:lnTo>
                          <a:pt x="666" y="335"/>
                        </a:lnTo>
                        <a:lnTo>
                          <a:pt x="676" y="347"/>
                        </a:lnTo>
                        <a:lnTo>
                          <a:pt x="686" y="360"/>
                        </a:lnTo>
                        <a:lnTo>
                          <a:pt x="695" y="371"/>
                        </a:lnTo>
                        <a:lnTo>
                          <a:pt x="705" y="384"/>
                        </a:lnTo>
                        <a:lnTo>
                          <a:pt x="717" y="398"/>
                        </a:lnTo>
                        <a:lnTo>
                          <a:pt x="727" y="413"/>
                        </a:lnTo>
                        <a:lnTo>
                          <a:pt x="738" y="424"/>
                        </a:lnTo>
                        <a:lnTo>
                          <a:pt x="752" y="438"/>
                        </a:lnTo>
                        <a:lnTo>
                          <a:pt x="734" y="427"/>
                        </a:lnTo>
                        <a:lnTo>
                          <a:pt x="721" y="420"/>
                        </a:lnTo>
                        <a:lnTo>
                          <a:pt x="704" y="411"/>
                        </a:lnTo>
                        <a:lnTo>
                          <a:pt x="688" y="401"/>
                        </a:lnTo>
                        <a:lnTo>
                          <a:pt x="674" y="392"/>
                        </a:lnTo>
                        <a:lnTo>
                          <a:pt x="661" y="384"/>
                        </a:lnTo>
                        <a:lnTo>
                          <a:pt x="649" y="378"/>
                        </a:lnTo>
                        <a:lnTo>
                          <a:pt x="636" y="371"/>
                        </a:lnTo>
                        <a:lnTo>
                          <a:pt x="621" y="363"/>
                        </a:lnTo>
                        <a:lnTo>
                          <a:pt x="608" y="356"/>
                        </a:lnTo>
                        <a:lnTo>
                          <a:pt x="596" y="349"/>
                        </a:lnTo>
                        <a:lnTo>
                          <a:pt x="580" y="340"/>
                        </a:lnTo>
                        <a:lnTo>
                          <a:pt x="563" y="331"/>
                        </a:lnTo>
                        <a:lnTo>
                          <a:pt x="547" y="320"/>
                        </a:lnTo>
                        <a:lnTo>
                          <a:pt x="531" y="311"/>
                        </a:lnTo>
                        <a:lnTo>
                          <a:pt x="516" y="304"/>
                        </a:lnTo>
                        <a:lnTo>
                          <a:pt x="502" y="296"/>
                        </a:lnTo>
                        <a:lnTo>
                          <a:pt x="484" y="289"/>
                        </a:lnTo>
                        <a:lnTo>
                          <a:pt x="469" y="284"/>
                        </a:lnTo>
                        <a:lnTo>
                          <a:pt x="454" y="280"/>
                        </a:lnTo>
                        <a:lnTo>
                          <a:pt x="432" y="275"/>
                        </a:lnTo>
                        <a:lnTo>
                          <a:pt x="412" y="270"/>
                        </a:lnTo>
                        <a:lnTo>
                          <a:pt x="397" y="267"/>
                        </a:lnTo>
                        <a:lnTo>
                          <a:pt x="381" y="263"/>
                        </a:lnTo>
                        <a:lnTo>
                          <a:pt x="358" y="254"/>
                        </a:lnTo>
                        <a:lnTo>
                          <a:pt x="334" y="245"/>
                        </a:lnTo>
                        <a:lnTo>
                          <a:pt x="370" y="264"/>
                        </a:lnTo>
                        <a:lnTo>
                          <a:pt x="373" y="268"/>
                        </a:lnTo>
                        <a:lnTo>
                          <a:pt x="381" y="276"/>
                        </a:lnTo>
                        <a:lnTo>
                          <a:pt x="390" y="286"/>
                        </a:lnTo>
                        <a:lnTo>
                          <a:pt x="400" y="298"/>
                        </a:lnTo>
                        <a:lnTo>
                          <a:pt x="411" y="309"/>
                        </a:lnTo>
                        <a:lnTo>
                          <a:pt x="421" y="322"/>
                        </a:lnTo>
                        <a:lnTo>
                          <a:pt x="434" y="335"/>
                        </a:lnTo>
                        <a:lnTo>
                          <a:pt x="444" y="346"/>
                        </a:lnTo>
                        <a:lnTo>
                          <a:pt x="454" y="357"/>
                        </a:lnTo>
                        <a:lnTo>
                          <a:pt x="464" y="369"/>
                        </a:lnTo>
                        <a:lnTo>
                          <a:pt x="477" y="385"/>
                        </a:lnTo>
                        <a:lnTo>
                          <a:pt x="487" y="398"/>
                        </a:lnTo>
                        <a:lnTo>
                          <a:pt x="496" y="408"/>
                        </a:lnTo>
                        <a:lnTo>
                          <a:pt x="503" y="421"/>
                        </a:lnTo>
                        <a:lnTo>
                          <a:pt x="511" y="433"/>
                        </a:lnTo>
                        <a:lnTo>
                          <a:pt x="516" y="445"/>
                        </a:lnTo>
                        <a:lnTo>
                          <a:pt x="520" y="454"/>
                        </a:lnTo>
                        <a:lnTo>
                          <a:pt x="523" y="467"/>
                        </a:lnTo>
                        <a:lnTo>
                          <a:pt x="525" y="484"/>
                        </a:lnTo>
                        <a:lnTo>
                          <a:pt x="527" y="500"/>
                        </a:lnTo>
                        <a:lnTo>
                          <a:pt x="530" y="517"/>
                        </a:lnTo>
                        <a:lnTo>
                          <a:pt x="533" y="532"/>
                        </a:lnTo>
                        <a:lnTo>
                          <a:pt x="535" y="548"/>
                        </a:lnTo>
                        <a:lnTo>
                          <a:pt x="521" y="532"/>
                        </a:lnTo>
                        <a:lnTo>
                          <a:pt x="511" y="521"/>
                        </a:lnTo>
                        <a:lnTo>
                          <a:pt x="500" y="510"/>
                        </a:lnTo>
                        <a:lnTo>
                          <a:pt x="494" y="501"/>
                        </a:lnTo>
                        <a:lnTo>
                          <a:pt x="487" y="489"/>
                        </a:lnTo>
                        <a:lnTo>
                          <a:pt x="482" y="476"/>
                        </a:lnTo>
                        <a:lnTo>
                          <a:pt x="475" y="461"/>
                        </a:lnTo>
                        <a:lnTo>
                          <a:pt x="467" y="447"/>
                        </a:lnTo>
                        <a:lnTo>
                          <a:pt x="459" y="431"/>
                        </a:lnTo>
                        <a:lnTo>
                          <a:pt x="452" y="418"/>
                        </a:lnTo>
                        <a:lnTo>
                          <a:pt x="444" y="405"/>
                        </a:lnTo>
                        <a:lnTo>
                          <a:pt x="434" y="393"/>
                        </a:lnTo>
                        <a:lnTo>
                          <a:pt x="426" y="383"/>
                        </a:lnTo>
                        <a:lnTo>
                          <a:pt x="414" y="371"/>
                        </a:lnTo>
                        <a:lnTo>
                          <a:pt x="400" y="359"/>
                        </a:lnTo>
                        <a:lnTo>
                          <a:pt x="391" y="349"/>
                        </a:lnTo>
                        <a:lnTo>
                          <a:pt x="380" y="339"/>
                        </a:lnTo>
                        <a:lnTo>
                          <a:pt x="378" y="329"/>
                        </a:lnTo>
                        <a:lnTo>
                          <a:pt x="371" y="315"/>
                        </a:lnTo>
                        <a:lnTo>
                          <a:pt x="363" y="304"/>
                        </a:lnTo>
                        <a:lnTo>
                          <a:pt x="357" y="291"/>
                        </a:lnTo>
                        <a:lnTo>
                          <a:pt x="352" y="287"/>
                        </a:lnTo>
                        <a:lnTo>
                          <a:pt x="339" y="275"/>
                        </a:lnTo>
                        <a:lnTo>
                          <a:pt x="330" y="264"/>
                        </a:lnTo>
                        <a:lnTo>
                          <a:pt x="321" y="253"/>
                        </a:lnTo>
                        <a:lnTo>
                          <a:pt x="312" y="243"/>
                        </a:lnTo>
                        <a:lnTo>
                          <a:pt x="296" y="249"/>
                        </a:lnTo>
                        <a:lnTo>
                          <a:pt x="281" y="257"/>
                        </a:lnTo>
                        <a:lnTo>
                          <a:pt x="264" y="269"/>
                        </a:lnTo>
                        <a:lnTo>
                          <a:pt x="247" y="279"/>
                        </a:lnTo>
                        <a:lnTo>
                          <a:pt x="235" y="289"/>
                        </a:lnTo>
                        <a:lnTo>
                          <a:pt x="225" y="300"/>
                        </a:lnTo>
                        <a:lnTo>
                          <a:pt x="213" y="314"/>
                        </a:lnTo>
                        <a:lnTo>
                          <a:pt x="199" y="331"/>
                        </a:lnTo>
                        <a:lnTo>
                          <a:pt x="188" y="344"/>
                        </a:lnTo>
                        <a:lnTo>
                          <a:pt x="175" y="361"/>
                        </a:lnTo>
                        <a:lnTo>
                          <a:pt x="165" y="375"/>
                        </a:lnTo>
                        <a:lnTo>
                          <a:pt x="155" y="388"/>
                        </a:lnTo>
                        <a:lnTo>
                          <a:pt x="145" y="402"/>
                        </a:lnTo>
                        <a:lnTo>
                          <a:pt x="137" y="416"/>
                        </a:lnTo>
                        <a:lnTo>
                          <a:pt x="127" y="431"/>
                        </a:lnTo>
                        <a:lnTo>
                          <a:pt x="118" y="446"/>
                        </a:lnTo>
                        <a:lnTo>
                          <a:pt x="105" y="463"/>
                        </a:lnTo>
                        <a:lnTo>
                          <a:pt x="93" y="480"/>
                        </a:lnTo>
                        <a:lnTo>
                          <a:pt x="80" y="499"/>
                        </a:lnTo>
                        <a:lnTo>
                          <a:pt x="68" y="514"/>
                        </a:lnTo>
                        <a:lnTo>
                          <a:pt x="59" y="524"/>
                        </a:lnTo>
                        <a:lnTo>
                          <a:pt x="49" y="535"/>
                        </a:lnTo>
                        <a:lnTo>
                          <a:pt x="39" y="545"/>
                        </a:lnTo>
                        <a:lnTo>
                          <a:pt x="27" y="555"/>
                        </a:lnTo>
                        <a:lnTo>
                          <a:pt x="15" y="565"/>
                        </a:lnTo>
                        <a:lnTo>
                          <a:pt x="0" y="578"/>
                        </a:lnTo>
                        <a:lnTo>
                          <a:pt x="5" y="562"/>
                        </a:lnTo>
                        <a:lnTo>
                          <a:pt x="10" y="550"/>
                        </a:lnTo>
                        <a:lnTo>
                          <a:pt x="18" y="536"/>
                        </a:lnTo>
                        <a:lnTo>
                          <a:pt x="27" y="524"/>
                        </a:lnTo>
                        <a:lnTo>
                          <a:pt x="41" y="506"/>
                        </a:lnTo>
                        <a:lnTo>
                          <a:pt x="56" y="488"/>
                        </a:lnTo>
                        <a:lnTo>
                          <a:pt x="72" y="467"/>
                        </a:lnTo>
                        <a:lnTo>
                          <a:pt x="85" y="450"/>
                        </a:lnTo>
                        <a:lnTo>
                          <a:pt x="98" y="433"/>
                        </a:lnTo>
                        <a:lnTo>
                          <a:pt x="111" y="418"/>
                        </a:lnTo>
                        <a:lnTo>
                          <a:pt x="120" y="405"/>
                        </a:lnTo>
                        <a:lnTo>
                          <a:pt x="132" y="392"/>
                        </a:lnTo>
                        <a:lnTo>
                          <a:pt x="142" y="381"/>
                        </a:lnTo>
                        <a:lnTo>
                          <a:pt x="155" y="367"/>
                        </a:lnTo>
                        <a:lnTo>
                          <a:pt x="168" y="353"/>
                        </a:lnTo>
                        <a:lnTo>
                          <a:pt x="181" y="339"/>
                        </a:lnTo>
                        <a:lnTo>
                          <a:pt x="194" y="323"/>
                        </a:lnTo>
                        <a:lnTo>
                          <a:pt x="205" y="310"/>
                        </a:lnTo>
                        <a:lnTo>
                          <a:pt x="216" y="297"/>
                        </a:lnTo>
                        <a:lnTo>
                          <a:pt x="224" y="285"/>
                        </a:lnTo>
                        <a:lnTo>
                          <a:pt x="229" y="275"/>
                        </a:lnTo>
                        <a:lnTo>
                          <a:pt x="235" y="266"/>
                        </a:lnTo>
                        <a:lnTo>
                          <a:pt x="241" y="256"/>
                        </a:lnTo>
                        <a:lnTo>
                          <a:pt x="250" y="247"/>
                        </a:lnTo>
                        <a:lnTo>
                          <a:pt x="263" y="234"/>
                        </a:lnTo>
                        <a:lnTo>
                          <a:pt x="274" y="223"/>
                        </a:lnTo>
                        <a:lnTo>
                          <a:pt x="284" y="214"/>
                        </a:lnTo>
                        <a:lnTo>
                          <a:pt x="293" y="204"/>
                        </a:lnTo>
                        <a:lnTo>
                          <a:pt x="290" y="194"/>
                        </a:lnTo>
                        <a:lnTo>
                          <a:pt x="285" y="180"/>
                        </a:lnTo>
                        <a:lnTo>
                          <a:pt x="260" y="173"/>
                        </a:lnTo>
                        <a:lnTo>
                          <a:pt x="232" y="157"/>
                        </a:lnTo>
                        <a:lnTo>
                          <a:pt x="204" y="142"/>
                        </a:lnTo>
                        <a:lnTo>
                          <a:pt x="188" y="133"/>
                        </a:lnTo>
                        <a:lnTo>
                          <a:pt x="175" y="127"/>
                        </a:lnTo>
                        <a:lnTo>
                          <a:pt x="153" y="119"/>
                        </a:lnTo>
                        <a:lnTo>
                          <a:pt x="131" y="113"/>
                        </a:lnTo>
                        <a:lnTo>
                          <a:pt x="107" y="107"/>
                        </a:lnTo>
                        <a:lnTo>
                          <a:pt x="90" y="102"/>
                        </a:lnTo>
                        <a:lnTo>
                          <a:pt x="69" y="96"/>
                        </a:lnTo>
                        <a:lnTo>
                          <a:pt x="50" y="91"/>
                        </a:lnTo>
                        <a:lnTo>
                          <a:pt x="32" y="88"/>
                        </a:lnTo>
                        <a:lnTo>
                          <a:pt x="16" y="84"/>
                        </a:lnTo>
                        <a:lnTo>
                          <a:pt x="31" y="83"/>
                        </a:lnTo>
                        <a:lnTo>
                          <a:pt x="42" y="81"/>
                        </a:lnTo>
                        <a:lnTo>
                          <a:pt x="51" y="80"/>
                        </a:lnTo>
                        <a:lnTo>
                          <a:pt x="61" y="79"/>
                        </a:lnTo>
                        <a:lnTo>
                          <a:pt x="71" y="80"/>
                        </a:lnTo>
                        <a:lnTo>
                          <a:pt x="92" y="88"/>
                        </a:lnTo>
                        <a:lnTo>
                          <a:pt x="110" y="95"/>
                        </a:lnTo>
                        <a:lnTo>
                          <a:pt x="129" y="104"/>
                        </a:lnTo>
                        <a:lnTo>
                          <a:pt x="148" y="113"/>
                        </a:lnTo>
                        <a:lnTo>
                          <a:pt x="171" y="122"/>
                        </a:lnTo>
                        <a:lnTo>
                          <a:pt x="191" y="132"/>
                        </a:lnTo>
                        <a:lnTo>
                          <a:pt x="207" y="138"/>
                        </a:lnTo>
                        <a:lnTo>
                          <a:pt x="235" y="150"/>
                        </a:lnTo>
                        <a:lnTo>
                          <a:pt x="250" y="154"/>
                        </a:lnTo>
                        <a:lnTo>
                          <a:pt x="261" y="152"/>
                        </a:lnTo>
                        <a:lnTo>
                          <a:pt x="272" y="150"/>
                        </a:lnTo>
                        <a:lnTo>
                          <a:pt x="283" y="148"/>
                        </a:lnTo>
                      </a:path>
                    </a:pathLst>
                  </a:custGeom>
                  <a:solidFill>
                    <a:srgbClr val="037C03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5" name="Freeform 21"/>
                  <p:cNvSpPr>
                    <a:spLocks/>
                  </p:cNvSpPr>
                  <p:nvPr/>
                </p:nvSpPr>
                <p:spPr bwMode="auto">
                  <a:xfrm>
                    <a:off x="5053" y="3536"/>
                    <a:ext cx="80" cy="325"/>
                  </a:xfrm>
                  <a:custGeom>
                    <a:avLst/>
                    <a:gdLst/>
                    <a:ahLst/>
                    <a:cxnLst>
                      <a:cxn ang="0">
                        <a:pos x="43" y="0"/>
                      </a:cxn>
                      <a:cxn ang="0">
                        <a:pos x="52" y="16"/>
                      </a:cxn>
                      <a:cxn ang="0">
                        <a:pos x="59" y="26"/>
                      </a:cxn>
                      <a:cxn ang="0">
                        <a:pos x="72" y="41"/>
                      </a:cxn>
                      <a:cxn ang="0">
                        <a:pos x="75" y="55"/>
                      </a:cxn>
                      <a:cxn ang="0">
                        <a:pos x="78" y="74"/>
                      </a:cxn>
                      <a:cxn ang="0">
                        <a:pos x="78" y="96"/>
                      </a:cxn>
                      <a:cxn ang="0">
                        <a:pos x="79" y="110"/>
                      </a:cxn>
                      <a:cxn ang="0">
                        <a:pos x="78" y="126"/>
                      </a:cxn>
                      <a:cxn ang="0">
                        <a:pos x="75" y="147"/>
                      </a:cxn>
                      <a:cxn ang="0">
                        <a:pos x="72" y="164"/>
                      </a:cxn>
                      <a:cxn ang="0">
                        <a:pos x="66" y="192"/>
                      </a:cxn>
                      <a:cxn ang="0">
                        <a:pos x="61" y="206"/>
                      </a:cxn>
                      <a:cxn ang="0">
                        <a:pos x="51" y="224"/>
                      </a:cxn>
                      <a:cxn ang="0">
                        <a:pos x="38" y="244"/>
                      </a:cxn>
                      <a:cxn ang="0">
                        <a:pos x="27" y="262"/>
                      </a:cxn>
                      <a:cxn ang="0">
                        <a:pos x="16" y="280"/>
                      </a:cxn>
                      <a:cxn ang="0">
                        <a:pos x="7" y="295"/>
                      </a:cxn>
                      <a:cxn ang="0">
                        <a:pos x="0" y="324"/>
                      </a:cxn>
                      <a:cxn ang="0">
                        <a:pos x="4" y="295"/>
                      </a:cxn>
                      <a:cxn ang="0">
                        <a:pos x="7" y="274"/>
                      </a:cxn>
                      <a:cxn ang="0">
                        <a:pos x="9" y="255"/>
                      </a:cxn>
                      <a:cxn ang="0">
                        <a:pos x="11" y="235"/>
                      </a:cxn>
                      <a:cxn ang="0">
                        <a:pos x="15" y="210"/>
                      </a:cxn>
                      <a:cxn ang="0">
                        <a:pos x="21" y="192"/>
                      </a:cxn>
                      <a:cxn ang="0">
                        <a:pos x="27" y="174"/>
                      </a:cxn>
                      <a:cxn ang="0">
                        <a:pos x="33" y="157"/>
                      </a:cxn>
                      <a:cxn ang="0">
                        <a:pos x="38" y="140"/>
                      </a:cxn>
                      <a:cxn ang="0">
                        <a:pos x="43" y="122"/>
                      </a:cxn>
                      <a:cxn ang="0">
                        <a:pos x="46" y="104"/>
                      </a:cxn>
                      <a:cxn ang="0">
                        <a:pos x="48" y="89"/>
                      </a:cxn>
                      <a:cxn ang="0">
                        <a:pos x="50" y="71"/>
                      </a:cxn>
                      <a:cxn ang="0">
                        <a:pos x="50" y="51"/>
                      </a:cxn>
                      <a:cxn ang="0">
                        <a:pos x="50" y="26"/>
                      </a:cxn>
                      <a:cxn ang="0">
                        <a:pos x="47" y="15"/>
                      </a:cxn>
                      <a:cxn ang="0">
                        <a:pos x="43" y="0"/>
                      </a:cxn>
                    </a:cxnLst>
                    <a:rect l="0" t="0" r="r" b="b"/>
                    <a:pathLst>
                      <a:path w="80" h="325">
                        <a:moveTo>
                          <a:pt x="43" y="0"/>
                        </a:moveTo>
                        <a:lnTo>
                          <a:pt x="52" y="16"/>
                        </a:lnTo>
                        <a:lnTo>
                          <a:pt x="59" y="26"/>
                        </a:lnTo>
                        <a:lnTo>
                          <a:pt x="72" y="41"/>
                        </a:lnTo>
                        <a:lnTo>
                          <a:pt x="75" y="55"/>
                        </a:lnTo>
                        <a:lnTo>
                          <a:pt x="78" y="74"/>
                        </a:lnTo>
                        <a:lnTo>
                          <a:pt x="78" y="96"/>
                        </a:lnTo>
                        <a:lnTo>
                          <a:pt x="79" y="110"/>
                        </a:lnTo>
                        <a:lnTo>
                          <a:pt x="78" y="126"/>
                        </a:lnTo>
                        <a:lnTo>
                          <a:pt x="75" y="147"/>
                        </a:lnTo>
                        <a:lnTo>
                          <a:pt x="72" y="164"/>
                        </a:lnTo>
                        <a:lnTo>
                          <a:pt x="66" y="192"/>
                        </a:lnTo>
                        <a:lnTo>
                          <a:pt x="61" y="206"/>
                        </a:lnTo>
                        <a:lnTo>
                          <a:pt x="51" y="224"/>
                        </a:lnTo>
                        <a:lnTo>
                          <a:pt x="38" y="244"/>
                        </a:lnTo>
                        <a:lnTo>
                          <a:pt x="27" y="262"/>
                        </a:lnTo>
                        <a:lnTo>
                          <a:pt x="16" y="280"/>
                        </a:lnTo>
                        <a:lnTo>
                          <a:pt x="7" y="295"/>
                        </a:lnTo>
                        <a:lnTo>
                          <a:pt x="0" y="324"/>
                        </a:lnTo>
                        <a:lnTo>
                          <a:pt x="4" y="295"/>
                        </a:lnTo>
                        <a:lnTo>
                          <a:pt x="7" y="274"/>
                        </a:lnTo>
                        <a:lnTo>
                          <a:pt x="9" y="255"/>
                        </a:lnTo>
                        <a:lnTo>
                          <a:pt x="11" y="235"/>
                        </a:lnTo>
                        <a:lnTo>
                          <a:pt x="15" y="210"/>
                        </a:lnTo>
                        <a:lnTo>
                          <a:pt x="21" y="192"/>
                        </a:lnTo>
                        <a:lnTo>
                          <a:pt x="27" y="174"/>
                        </a:lnTo>
                        <a:lnTo>
                          <a:pt x="33" y="157"/>
                        </a:lnTo>
                        <a:lnTo>
                          <a:pt x="38" y="140"/>
                        </a:lnTo>
                        <a:lnTo>
                          <a:pt x="43" y="122"/>
                        </a:lnTo>
                        <a:lnTo>
                          <a:pt x="46" y="104"/>
                        </a:lnTo>
                        <a:lnTo>
                          <a:pt x="48" y="89"/>
                        </a:lnTo>
                        <a:lnTo>
                          <a:pt x="50" y="71"/>
                        </a:lnTo>
                        <a:lnTo>
                          <a:pt x="50" y="51"/>
                        </a:lnTo>
                        <a:lnTo>
                          <a:pt x="50" y="26"/>
                        </a:lnTo>
                        <a:lnTo>
                          <a:pt x="47" y="15"/>
                        </a:lnTo>
                        <a:lnTo>
                          <a:pt x="43" y="0"/>
                        </a:lnTo>
                      </a:path>
                    </a:pathLst>
                  </a:custGeom>
                  <a:solidFill>
                    <a:srgbClr val="037C03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6" name="Freeform 22"/>
                  <p:cNvSpPr>
                    <a:spLocks/>
                  </p:cNvSpPr>
                  <p:nvPr/>
                </p:nvSpPr>
                <p:spPr bwMode="auto">
                  <a:xfrm>
                    <a:off x="4669" y="3357"/>
                    <a:ext cx="352" cy="83"/>
                  </a:xfrm>
                  <a:custGeom>
                    <a:avLst/>
                    <a:gdLst/>
                    <a:ahLst/>
                    <a:cxnLst>
                      <a:cxn ang="0">
                        <a:pos x="351" y="82"/>
                      </a:cxn>
                      <a:cxn ang="0">
                        <a:pos x="345" y="68"/>
                      </a:cxn>
                      <a:cxn ang="0">
                        <a:pos x="337" y="55"/>
                      </a:cxn>
                      <a:cxn ang="0">
                        <a:pos x="331" y="53"/>
                      </a:cxn>
                      <a:cxn ang="0">
                        <a:pos x="317" y="49"/>
                      </a:cxn>
                      <a:cxn ang="0">
                        <a:pos x="303" y="46"/>
                      </a:cxn>
                      <a:cxn ang="0">
                        <a:pos x="290" y="49"/>
                      </a:cxn>
                      <a:cxn ang="0">
                        <a:pos x="274" y="51"/>
                      </a:cxn>
                      <a:cxn ang="0">
                        <a:pos x="255" y="45"/>
                      </a:cxn>
                      <a:cxn ang="0">
                        <a:pos x="231" y="38"/>
                      </a:cxn>
                      <a:cxn ang="0">
                        <a:pos x="208" y="31"/>
                      </a:cxn>
                      <a:cxn ang="0">
                        <a:pos x="192" y="27"/>
                      </a:cxn>
                      <a:cxn ang="0">
                        <a:pos x="166" y="21"/>
                      </a:cxn>
                      <a:cxn ang="0">
                        <a:pos x="140" y="14"/>
                      </a:cxn>
                      <a:cxn ang="0">
                        <a:pos x="114" y="8"/>
                      </a:cxn>
                      <a:cxn ang="0">
                        <a:pos x="88" y="3"/>
                      </a:cxn>
                      <a:cxn ang="0">
                        <a:pos x="59" y="1"/>
                      </a:cxn>
                      <a:cxn ang="0">
                        <a:pos x="33" y="0"/>
                      </a:cxn>
                      <a:cxn ang="0">
                        <a:pos x="26" y="2"/>
                      </a:cxn>
                      <a:cxn ang="0">
                        <a:pos x="16" y="7"/>
                      </a:cxn>
                      <a:cxn ang="0">
                        <a:pos x="7" y="13"/>
                      </a:cxn>
                      <a:cxn ang="0">
                        <a:pos x="0" y="18"/>
                      </a:cxn>
                      <a:cxn ang="0">
                        <a:pos x="12" y="19"/>
                      </a:cxn>
                      <a:cxn ang="0">
                        <a:pos x="26" y="20"/>
                      </a:cxn>
                      <a:cxn ang="0">
                        <a:pos x="39" y="21"/>
                      </a:cxn>
                      <a:cxn ang="0">
                        <a:pos x="49" y="20"/>
                      </a:cxn>
                      <a:cxn ang="0">
                        <a:pos x="62" y="19"/>
                      </a:cxn>
                      <a:cxn ang="0">
                        <a:pos x="81" y="18"/>
                      </a:cxn>
                      <a:cxn ang="0">
                        <a:pos x="106" y="19"/>
                      </a:cxn>
                      <a:cxn ang="0">
                        <a:pos x="128" y="21"/>
                      </a:cxn>
                      <a:cxn ang="0">
                        <a:pos x="148" y="24"/>
                      </a:cxn>
                      <a:cxn ang="0">
                        <a:pos x="168" y="27"/>
                      </a:cxn>
                      <a:cxn ang="0">
                        <a:pos x="189" y="28"/>
                      </a:cxn>
                      <a:cxn ang="0">
                        <a:pos x="206" y="33"/>
                      </a:cxn>
                      <a:cxn ang="0">
                        <a:pos x="224" y="39"/>
                      </a:cxn>
                      <a:cxn ang="0">
                        <a:pos x="240" y="46"/>
                      </a:cxn>
                      <a:cxn ang="0">
                        <a:pos x="259" y="53"/>
                      </a:cxn>
                      <a:cxn ang="0">
                        <a:pos x="267" y="54"/>
                      </a:cxn>
                      <a:cxn ang="0">
                        <a:pos x="276" y="53"/>
                      </a:cxn>
                      <a:cxn ang="0">
                        <a:pos x="289" y="58"/>
                      </a:cxn>
                      <a:cxn ang="0">
                        <a:pos x="303" y="63"/>
                      </a:cxn>
                      <a:cxn ang="0">
                        <a:pos x="316" y="68"/>
                      </a:cxn>
                      <a:cxn ang="0">
                        <a:pos x="334" y="75"/>
                      </a:cxn>
                      <a:cxn ang="0">
                        <a:pos x="345" y="79"/>
                      </a:cxn>
                      <a:cxn ang="0">
                        <a:pos x="351" y="82"/>
                      </a:cxn>
                    </a:cxnLst>
                    <a:rect l="0" t="0" r="r" b="b"/>
                    <a:pathLst>
                      <a:path w="352" h="83">
                        <a:moveTo>
                          <a:pt x="351" y="82"/>
                        </a:moveTo>
                        <a:lnTo>
                          <a:pt x="345" y="68"/>
                        </a:lnTo>
                        <a:lnTo>
                          <a:pt x="337" y="55"/>
                        </a:lnTo>
                        <a:lnTo>
                          <a:pt x="331" y="53"/>
                        </a:lnTo>
                        <a:lnTo>
                          <a:pt x="317" y="49"/>
                        </a:lnTo>
                        <a:lnTo>
                          <a:pt x="303" y="46"/>
                        </a:lnTo>
                        <a:lnTo>
                          <a:pt x="290" y="49"/>
                        </a:lnTo>
                        <a:lnTo>
                          <a:pt x="274" y="51"/>
                        </a:lnTo>
                        <a:lnTo>
                          <a:pt x="255" y="45"/>
                        </a:lnTo>
                        <a:lnTo>
                          <a:pt x="231" y="38"/>
                        </a:lnTo>
                        <a:lnTo>
                          <a:pt x="208" y="31"/>
                        </a:lnTo>
                        <a:lnTo>
                          <a:pt x="192" y="27"/>
                        </a:lnTo>
                        <a:lnTo>
                          <a:pt x="166" y="21"/>
                        </a:lnTo>
                        <a:lnTo>
                          <a:pt x="140" y="14"/>
                        </a:lnTo>
                        <a:lnTo>
                          <a:pt x="114" y="8"/>
                        </a:lnTo>
                        <a:lnTo>
                          <a:pt x="88" y="3"/>
                        </a:lnTo>
                        <a:lnTo>
                          <a:pt x="59" y="1"/>
                        </a:lnTo>
                        <a:lnTo>
                          <a:pt x="33" y="0"/>
                        </a:lnTo>
                        <a:lnTo>
                          <a:pt x="26" y="2"/>
                        </a:lnTo>
                        <a:lnTo>
                          <a:pt x="16" y="7"/>
                        </a:lnTo>
                        <a:lnTo>
                          <a:pt x="7" y="13"/>
                        </a:lnTo>
                        <a:lnTo>
                          <a:pt x="0" y="18"/>
                        </a:lnTo>
                        <a:lnTo>
                          <a:pt x="12" y="19"/>
                        </a:lnTo>
                        <a:lnTo>
                          <a:pt x="26" y="20"/>
                        </a:lnTo>
                        <a:lnTo>
                          <a:pt x="39" y="21"/>
                        </a:lnTo>
                        <a:lnTo>
                          <a:pt x="49" y="20"/>
                        </a:lnTo>
                        <a:lnTo>
                          <a:pt x="62" y="19"/>
                        </a:lnTo>
                        <a:lnTo>
                          <a:pt x="81" y="18"/>
                        </a:lnTo>
                        <a:lnTo>
                          <a:pt x="106" y="19"/>
                        </a:lnTo>
                        <a:lnTo>
                          <a:pt x="128" y="21"/>
                        </a:lnTo>
                        <a:lnTo>
                          <a:pt x="148" y="24"/>
                        </a:lnTo>
                        <a:lnTo>
                          <a:pt x="168" y="27"/>
                        </a:lnTo>
                        <a:lnTo>
                          <a:pt x="189" y="28"/>
                        </a:lnTo>
                        <a:lnTo>
                          <a:pt x="206" y="33"/>
                        </a:lnTo>
                        <a:lnTo>
                          <a:pt x="224" y="39"/>
                        </a:lnTo>
                        <a:lnTo>
                          <a:pt x="240" y="46"/>
                        </a:lnTo>
                        <a:lnTo>
                          <a:pt x="259" y="53"/>
                        </a:lnTo>
                        <a:lnTo>
                          <a:pt x="267" y="54"/>
                        </a:lnTo>
                        <a:lnTo>
                          <a:pt x="276" y="53"/>
                        </a:lnTo>
                        <a:lnTo>
                          <a:pt x="289" y="58"/>
                        </a:lnTo>
                        <a:lnTo>
                          <a:pt x="303" y="63"/>
                        </a:lnTo>
                        <a:lnTo>
                          <a:pt x="316" y="68"/>
                        </a:lnTo>
                        <a:lnTo>
                          <a:pt x="334" y="75"/>
                        </a:lnTo>
                        <a:lnTo>
                          <a:pt x="345" y="79"/>
                        </a:lnTo>
                        <a:lnTo>
                          <a:pt x="351" y="82"/>
                        </a:lnTo>
                      </a:path>
                    </a:pathLst>
                  </a:custGeom>
                  <a:solidFill>
                    <a:srgbClr val="037C03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7" name="Freeform 23"/>
                  <p:cNvSpPr>
                    <a:spLocks/>
                  </p:cNvSpPr>
                  <p:nvPr/>
                </p:nvSpPr>
                <p:spPr bwMode="auto">
                  <a:xfrm>
                    <a:off x="4653" y="3406"/>
                    <a:ext cx="365" cy="35"/>
                  </a:xfrm>
                  <a:custGeom>
                    <a:avLst/>
                    <a:gdLst/>
                    <a:ahLst/>
                    <a:cxnLst>
                      <a:cxn ang="0">
                        <a:pos x="364" y="34"/>
                      </a:cxn>
                      <a:cxn ang="0">
                        <a:pos x="355" y="31"/>
                      </a:cxn>
                      <a:cxn ang="0">
                        <a:pos x="345" y="27"/>
                      </a:cxn>
                      <a:cxn ang="0">
                        <a:pos x="333" y="24"/>
                      </a:cxn>
                      <a:cxn ang="0">
                        <a:pos x="323" y="21"/>
                      </a:cxn>
                      <a:cxn ang="0">
                        <a:pos x="309" y="17"/>
                      </a:cxn>
                      <a:cxn ang="0">
                        <a:pos x="293" y="11"/>
                      </a:cxn>
                      <a:cxn ang="0">
                        <a:pos x="279" y="5"/>
                      </a:cxn>
                      <a:cxn ang="0">
                        <a:pos x="265" y="5"/>
                      </a:cxn>
                      <a:cxn ang="0">
                        <a:pos x="250" y="7"/>
                      </a:cxn>
                      <a:cxn ang="0">
                        <a:pos x="229" y="9"/>
                      </a:cxn>
                      <a:cxn ang="0">
                        <a:pos x="220" y="9"/>
                      </a:cxn>
                      <a:cxn ang="0">
                        <a:pos x="193" y="6"/>
                      </a:cxn>
                      <a:cxn ang="0">
                        <a:pos x="163" y="3"/>
                      </a:cxn>
                      <a:cxn ang="0">
                        <a:pos x="143" y="1"/>
                      </a:cxn>
                      <a:cxn ang="0">
                        <a:pos x="118" y="0"/>
                      </a:cxn>
                      <a:cxn ang="0">
                        <a:pos x="91" y="1"/>
                      </a:cxn>
                      <a:cxn ang="0">
                        <a:pos x="76" y="3"/>
                      </a:cxn>
                      <a:cxn ang="0">
                        <a:pos x="56" y="4"/>
                      </a:cxn>
                      <a:cxn ang="0">
                        <a:pos x="39" y="6"/>
                      </a:cxn>
                      <a:cxn ang="0">
                        <a:pos x="20" y="8"/>
                      </a:cxn>
                      <a:cxn ang="0">
                        <a:pos x="18" y="15"/>
                      </a:cxn>
                      <a:cxn ang="0">
                        <a:pos x="14" y="20"/>
                      </a:cxn>
                      <a:cxn ang="0">
                        <a:pos x="9" y="26"/>
                      </a:cxn>
                      <a:cxn ang="0">
                        <a:pos x="0" y="30"/>
                      </a:cxn>
                      <a:cxn ang="0">
                        <a:pos x="15" y="27"/>
                      </a:cxn>
                      <a:cxn ang="0">
                        <a:pos x="32" y="25"/>
                      </a:cxn>
                      <a:cxn ang="0">
                        <a:pos x="46" y="22"/>
                      </a:cxn>
                      <a:cxn ang="0">
                        <a:pos x="62" y="20"/>
                      </a:cxn>
                      <a:cxn ang="0">
                        <a:pos x="78" y="18"/>
                      </a:cxn>
                      <a:cxn ang="0">
                        <a:pos x="104" y="17"/>
                      </a:cxn>
                      <a:cxn ang="0">
                        <a:pos x="133" y="15"/>
                      </a:cxn>
                      <a:cxn ang="0">
                        <a:pos x="164" y="14"/>
                      </a:cxn>
                      <a:cxn ang="0">
                        <a:pos x="196" y="12"/>
                      </a:cxn>
                      <a:cxn ang="0">
                        <a:pos x="225" y="11"/>
                      </a:cxn>
                      <a:cxn ang="0">
                        <a:pos x="250" y="13"/>
                      </a:cxn>
                      <a:cxn ang="0">
                        <a:pos x="268" y="17"/>
                      </a:cxn>
                      <a:cxn ang="0">
                        <a:pos x="287" y="21"/>
                      </a:cxn>
                      <a:cxn ang="0">
                        <a:pos x="307" y="25"/>
                      </a:cxn>
                      <a:cxn ang="0">
                        <a:pos x="329" y="30"/>
                      </a:cxn>
                      <a:cxn ang="0">
                        <a:pos x="346" y="32"/>
                      </a:cxn>
                      <a:cxn ang="0">
                        <a:pos x="364" y="34"/>
                      </a:cxn>
                    </a:cxnLst>
                    <a:rect l="0" t="0" r="r" b="b"/>
                    <a:pathLst>
                      <a:path w="365" h="35">
                        <a:moveTo>
                          <a:pt x="364" y="34"/>
                        </a:moveTo>
                        <a:lnTo>
                          <a:pt x="355" y="31"/>
                        </a:lnTo>
                        <a:lnTo>
                          <a:pt x="345" y="27"/>
                        </a:lnTo>
                        <a:lnTo>
                          <a:pt x="333" y="24"/>
                        </a:lnTo>
                        <a:lnTo>
                          <a:pt x="323" y="21"/>
                        </a:lnTo>
                        <a:lnTo>
                          <a:pt x="309" y="17"/>
                        </a:lnTo>
                        <a:lnTo>
                          <a:pt x="293" y="11"/>
                        </a:lnTo>
                        <a:lnTo>
                          <a:pt x="279" y="5"/>
                        </a:lnTo>
                        <a:lnTo>
                          <a:pt x="265" y="5"/>
                        </a:lnTo>
                        <a:lnTo>
                          <a:pt x="250" y="7"/>
                        </a:lnTo>
                        <a:lnTo>
                          <a:pt x="229" y="9"/>
                        </a:lnTo>
                        <a:lnTo>
                          <a:pt x="220" y="9"/>
                        </a:lnTo>
                        <a:lnTo>
                          <a:pt x="193" y="6"/>
                        </a:lnTo>
                        <a:lnTo>
                          <a:pt x="163" y="3"/>
                        </a:lnTo>
                        <a:lnTo>
                          <a:pt x="143" y="1"/>
                        </a:lnTo>
                        <a:lnTo>
                          <a:pt x="118" y="0"/>
                        </a:lnTo>
                        <a:lnTo>
                          <a:pt x="91" y="1"/>
                        </a:lnTo>
                        <a:lnTo>
                          <a:pt x="76" y="3"/>
                        </a:lnTo>
                        <a:lnTo>
                          <a:pt x="56" y="4"/>
                        </a:lnTo>
                        <a:lnTo>
                          <a:pt x="39" y="6"/>
                        </a:lnTo>
                        <a:lnTo>
                          <a:pt x="20" y="8"/>
                        </a:lnTo>
                        <a:lnTo>
                          <a:pt x="18" y="15"/>
                        </a:lnTo>
                        <a:lnTo>
                          <a:pt x="14" y="20"/>
                        </a:lnTo>
                        <a:lnTo>
                          <a:pt x="9" y="26"/>
                        </a:lnTo>
                        <a:lnTo>
                          <a:pt x="0" y="30"/>
                        </a:lnTo>
                        <a:lnTo>
                          <a:pt x="15" y="27"/>
                        </a:lnTo>
                        <a:lnTo>
                          <a:pt x="32" y="25"/>
                        </a:lnTo>
                        <a:lnTo>
                          <a:pt x="46" y="22"/>
                        </a:lnTo>
                        <a:lnTo>
                          <a:pt x="62" y="20"/>
                        </a:lnTo>
                        <a:lnTo>
                          <a:pt x="78" y="18"/>
                        </a:lnTo>
                        <a:lnTo>
                          <a:pt x="104" y="17"/>
                        </a:lnTo>
                        <a:lnTo>
                          <a:pt x="133" y="15"/>
                        </a:lnTo>
                        <a:lnTo>
                          <a:pt x="164" y="14"/>
                        </a:lnTo>
                        <a:lnTo>
                          <a:pt x="196" y="12"/>
                        </a:lnTo>
                        <a:lnTo>
                          <a:pt x="225" y="11"/>
                        </a:lnTo>
                        <a:lnTo>
                          <a:pt x="250" y="13"/>
                        </a:lnTo>
                        <a:lnTo>
                          <a:pt x="268" y="17"/>
                        </a:lnTo>
                        <a:lnTo>
                          <a:pt x="287" y="21"/>
                        </a:lnTo>
                        <a:lnTo>
                          <a:pt x="307" y="25"/>
                        </a:lnTo>
                        <a:lnTo>
                          <a:pt x="329" y="30"/>
                        </a:lnTo>
                        <a:lnTo>
                          <a:pt x="346" y="32"/>
                        </a:lnTo>
                        <a:lnTo>
                          <a:pt x="364" y="34"/>
                        </a:lnTo>
                      </a:path>
                    </a:pathLst>
                  </a:custGeom>
                  <a:solidFill>
                    <a:srgbClr val="037C03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1033" name="Group 29"/>
            <p:cNvGrpSpPr>
              <a:grpSpLocks/>
            </p:cNvGrpSpPr>
            <p:nvPr/>
          </p:nvGrpSpPr>
          <p:grpSpPr bwMode="auto">
            <a:xfrm>
              <a:off x="1" y="4173"/>
              <a:ext cx="5753" cy="139"/>
              <a:chOff x="1" y="4173"/>
              <a:chExt cx="5753" cy="139"/>
            </a:xfrm>
          </p:grpSpPr>
          <p:sp>
            <p:nvSpPr>
              <p:cNvPr id="1051" name="Arc 27"/>
              <p:cNvSpPr>
                <a:spLocks/>
              </p:cNvSpPr>
              <p:nvPr/>
            </p:nvSpPr>
            <p:spPr bwMode="auto">
              <a:xfrm>
                <a:off x="1" y="4173"/>
                <a:ext cx="5753" cy="139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5 w 43200"/>
                  <a:gd name="T1" fmla="*/ 22076 h 22076"/>
                  <a:gd name="T2" fmla="*/ 43199 w 43200"/>
                  <a:gd name="T3" fmla="*/ 21759 h 22076"/>
                  <a:gd name="T4" fmla="*/ 21600 w 43200"/>
                  <a:gd name="T5" fmla="*/ 21600 h 220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2076" fill="none" extrusionOk="0">
                    <a:moveTo>
                      <a:pt x="5" y="22075"/>
                    </a:moveTo>
                    <a:cubicBezTo>
                      <a:pt x="1" y="21917"/>
                      <a:pt x="0" y="2175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199" y="21653"/>
                      <a:pt x="43199" y="21706"/>
                      <a:pt x="43199" y="21759"/>
                    </a:cubicBezTo>
                  </a:path>
                  <a:path w="43200" h="22076" stroke="0" extrusionOk="0">
                    <a:moveTo>
                      <a:pt x="5" y="22075"/>
                    </a:moveTo>
                    <a:cubicBezTo>
                      <a:pt x="1" y="21917"/>
                      <a:pt x="0" y="2175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199" y="21653"/>
                      <a:pt x="43199" y="21706"/>
                      <a:pt x="43199" y="2175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731D06"/>
                  </a:gs>
                  <a:gs pos="100000">
                    <a:srgbClr val="731D06">
                      <a:gamma/>
                      <a:shade val="69804"/>
                      <a:invGamma/>
                    </a:srgbClr>
                  </a:gs>
                </a:gsLst>
                <a:lin ang="5400000" scaled="1"/>
              </a:gra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" name="Line 28"/>
              <p:cNvSpPr>
                <a:spLocks noChangeShapeType="1"/>
              </p:cNvSpPr>
              <p:nvPr/>
            </p:nvSpPr>
            <p:spPr bwMode="auto">
              <a:xfrm>
                <a:off x="16" y="4312"/>
                <a:ext cx="5720" cy="0"/>
              </a:xfrm>
              <a:prstGeom prst="line">
                <a:avLst/>
              </a:prstGeom>
              <a:noFill/>
              <a:ln w="50800">
                <a:solidFill>
                  <a:srgbClr val="3C0023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09" charset="0"/>
                  <a:ea typeface="新細明體" pitchFamily="-109" charset="-120"/>
                </a:endParaRPr>
              </a:p>
            </p:txBody>
          </p:sp>
        </p:grpSp>
        <p:grpSp>
          <p:nvGrpSpPr>
            <p:cNvPr id="1034" name="Group 32"/>
            <p:cNvGrpSpPr>
              <a:grpSpLocks/>
            </p:cNvGrpSpPr>
            <p:nvPr/>
          </p:nvGrpSpPr>
          <p:grpSpPr bwMode="auto">
            <a:xfrm>
              <a:off x="2581" y="3555"/>
              <a:ext cx="575" cy="601"/>
              <a:chOff x="2581" y="3555"/>
              <a:chExt cx="575" cy="601"/>
            </a:xfrm>
          </p:grpSpPr>
          <p:sp>
            <p:nvSpPr>
              <p:cNvPr id="1054" name="Oval 30"/>
              <p:cNvSpPr>
                <a:spLocks noChangeArrowheads="1"/>
              </p:cNvSpPr>
              <p:nvPr/>
            </p:nvSpPr>
            <p:spPr bwMode="auto">
              <a:xfrm>
                <a:off x="2631" y="3555"/>
                <a:ext cx="498" cy="438"/>
              </a:xfrm>
              <a:prstGeom prst="ellipse">
                <a:avLst/>
              </a:prstGeom>
              <a:gradFill rotWithShape="0">
                <a:gsLst>
                  <a:gs pos="0">
                    <a:srgbClr val="C5920A"/>
                  </a:gs>
                  <a:gs pos="100000">
                    <a:srgbClr val="C5920A">
                      <a:gamma/>
                      <a:tint val="70196"/>
                      <a:invGamma/>
                    </a:srgbClr>
                  </a:gs>
                </a:gsLst>
                <a:lin ang="5400000" scaled="1"/>
              </a:gra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" name="Freeform 31" descr="窄水平線"/>
              <p:cNvSpPr>
                <a:spLocks/>
              </p:cNvSpPr>
              <p:nvPr/>
            </p:nvSpPr>
            <p:spPr bwMode="auto">
              <a:xfrm>
                <a:off x="2581" y="3900"/>
                <a:ext cx="575" cy="256"/>
              </a:xfrm>
              <a:custGeom>
                <a:avLst/>
                <a:gdLst/>
                <a:ahLst/>
                <a:cxnLst>
                  <a:cxn ang="0">
                    <a:pos x="520" y="0"/>
                  </a:cxn>
                  <a:cxn ang="0">
                    <a:pos x="491" y="22"/>
                  </a:cxn>
                  <a:cxn ang="0">
                    <a:pos x="520" y="35"/>
                  </a:cxn>
                  <a:cxn ang="0">
                    <a:pos x="513" y="65"/>
                  </a:cxn>
                  <a:cxn ang="0">
                    <a:pos x="477" y="78"/>
                  </a:cxn>
                  <a:cxn ang="0">
                    <a:pos x="527" y="91"/>
                  </a:cxn>
                  <a:cxn ang="0">
                    <a:pos x="574" y="104"/>
                  </a:cxn>
                  <a:cxn ang="0">
                    <a:pos x="527" y="117"/>
                  </a:cxn>
                  <a:cxn ang="0">
                    <a:pos x="477" y="112"/>
                  </a:cxn>
                  <a:cxn ang="0">
                    <a:pos x="498" y="147"/>
                  </a:cxn>
                  <a:cxn ang="0">
                    <a:pos x="542" y="151"/>
                  </a:cxn>
                  <a:cxn ang="0">
                    <a:pos x="498" y="169"/>
                  </a:cxn>
                  <a:cxn ang="0">
                    <a:pos x="444" y="169"/>
                  </a:cxn>
                  <a:cxn ang="0">
                    <a:pos x="466" y="194"/>
                  </a:cxn>
                  <a:cxn ang="0">
                    <a:pos x="448" y="212"/>
                  </a:cxn>
                  <a:cxn ang="0">
                    <a:pos x="412" y="225"/>
                  </a:cxn>
                  <a:cxn ang="0">
                    <a:pos x="386" y="238"/>
                  </a:cxn>
                  <a:cxn ang="0">
                    <a:pos x="343" y="238"/>
                  </a:cxn>
                  <a:cxn ang="0">
                    <a:pos x="318" y="255"/>
                  </a:cxn>
                  <a:cxn ang="0">
                    <a:pos x="253" y="255"/>
                  </a:cxn>
                  <a:cxn ang="0">
                    <a:pos x="227" y="255"/>
                  </a:cxn>
                  <a:cxn ang="0">
                    <a:pos x="238" y="242"/>
                  </a:cxn>
                  <a:cxn ang="0">
                    <a:pos x="181" y="238"/>
                  </a:cxn>
                  <a:cxn ang="0">
                    <a:pos x="206" y="233"/>
                  </a:cxn>
                  <a:cxn ang="0">
                    <a:pos x="245" y="220"/>
                  </a:cxn>
                  <a:cxn ang="0">
                    <a:pos x="191" y="216"/>
                  </a:cxn>
                  <a:cxn ang="0">
                    <a:pos x="137" y="212"/>
                  </a:cxn>
                  <a:cxn ang="0">
                    <a:pos x="108" y="194"/>
                  </a:cxn>
                  <a:cxn ang="0">
                    <a:pos x="162" y="194"/>
                  </a:cxn>
                  <a:cxn ang="0">
                    <a:pos x="137" y="182"/>
                  </a:cxn>
                  <a:cxn ang="0">
                    <a:pos x="83" y="182"/>
                  </a:cxn>
                  <a:cxn ang="0">
                    <a:pos x="25" y="177"/>
                  </a:cxn>
                  <a:cxn ang="0">
                    <a:pos x="51" y="173"/>
                  </a:cxn>
                  <a:cxn ang="0">
                    <a:pos x="108" y="173"/>
                  </a:cxn>
                  <a:cxn ang="0">
                    <a:pos x="123" y="151"/>
                  </a:cxn>
                  <a:cxn ang="0">
                    <a:pos x="65" y="147"/>
                  </a:cxn>
                  <a:cxn ang="0">
                    <a:pos x="18" y="147"/>
                  </a:cxn>
                  <a:cxn ang="0">
                    <a:pos x="43" y="134"/>
                  </a:cxn>
                  <a:cxn ang="0">
                    <a:pos x="101" y="134"/>
                  </a:cxn>
                  <a:cxn ang="0">
                    <a:pos x="83" y="121"/>
                  </a:cxn>
                  <a:cxn ang="0">
                    <a:pos x="32" y="112"/>
                  </a:cxn>
                  <a:cxn ang="0">
                    <a:pos x="69" y="95"/>
                  </a:cxn>
                  <a:cxn ang="0">
                    <a:pos x="116" y="95"/>
                  </a:cxn>
                  <a:cxn ang="0">
                    <a:pos x="108" y="78"/>
                  </a:cxn>
                  <a:cxn ang="0">
                    <a:pos x="54" y="78"/>
                  </a:cxn>
                  <a:cxn ang="0">
                    <a:pos x="79" y="69"/>
                  </a:cxn>
                  <a:cxn ang="0">
                    <a:pos x="65" y="52"/>
                  </a:cxn>
                  <a:cxn ang="0">
                    <a:pos x="22" y="52"/>
                  </a:cxn>
                  <a:cxn ang="0">
                    <a:pos x="22" y="30"/>
                  </a:cxn>
                  <a:cxn ang="0">
                    <a:pos x="76" y="30"/>
                  </a:cxn>
                  <a:cxn ang="0">
                    <a:pos x="54" y="17"/>
                  </a:cxn>
                </a:cxnLst>
                <a:rect l="0" t="0" r="r" b="b"/>
                <a:pathLst>
                  <a:path w="575" h="256">
                    <a:moveTo>
                      <a:pt x="51" y="4"/>
                    </a:moveTo>
                    <a:lnTo>
                      <a:pt x="505" y="4"/>
                    </a:lnTo>
                    <a:lnTo>
                      <a:pt x="505" y="0"/>
                    </a:lnTo>
                    <a:lnTo>
                      <a:pt x="520" y="0"/>
                    </a:lnTo>
                    <a:lnTo>
                      <a:pt x="527" y="13"/>
                    </a:lnTo>
                    <a:lnTo>
                      <a:pt x="516" y="17"/>
                    </a:lnTo>
                    <a:lnTo>
                      <a:pt x="502" y="22"/>
                    </a:lnTo>
                    <a:lnTo>
                      <a:pt x="491" y="22"/>
                    </a:lnTo>
                    <a:lnTo>
                      <a:pt x="487" y="35"/>
                    </a:lnTo>
                    <a:lnTo>
                      <a:pt x="498" y="35"/>
                    </a:lnTo>
                    <a:lnTo>
                      <a:pt x="509" y="35"/>
                    </a:lnTo>
                    <a:lnTo>
                      <a:pt x="520" y="35"/>
                    </a:lnTo>
                    <a:lnTo>
                      <a:pt x="531" y="39"/>
                    </a:lnTo>
                    <a:lnTo>
                      <a:pt x="534" y="52"/>
                    </a:lnTo>
                    <a:lnTo>
                      <a:pt x="523" y="65"/>
                    </a:lnTo>
                    <a:lnTo>
                      <a:pt x="513" y="65"/>
                    </a:lnTo>
                    <a:lnTo>
                      <a:pt x="502" y="65"/>
                    </a:lnTo>
                    <a:lnTo>
                      <a:pt x="491" y="65"/>
                    </a:lnTo>
                    <a:lnTo>
                      <a:pt x="480" y="65"/>
                    </a:lnTo>
                    <a:lnTo>
                      <a:pt x="477" y="78"/>
                    </a:lnTo>
                    <a:lnTo>
                      <a:pt x="491" y="86"/>
                    </a:lnTo>
                    <a:lnTo>
                      <a:pt x="505" y="91"/>
                    </a:lnTo>
                    <a:lnTo>
                      <a:pt x="516" y="91"/>
                    </a:lnTo>
                    <a:lnTo>
                      <a:pt x="527" y="91"/>
                    </a:lnTo>
                    <a:lnTo>
                      <a:pt x="542" y="91"/>
                    </a:lnTo>
                    <a:lnTo>
                      <a:pt x="552" y="91"/>
                    </a:lnTo>
                    <a:lnTo>
                      <a:pt x="563" y="91"/>
                    </a:lnTo>
                    <a:lnTo>
                      <a:pt x="574" y="104"/>
                    </a:lnTo>
                    <a:lnTo>
                      <a:pt x="563" y="117"/>
                    </a:lnTo>
                    <a:lnTo>
                      <a:pt x="552" y="117"/>
                    </a:lnTo>
                    <a:lnTo>
                      <a:pt x="542" y="117"/>
                    </a:lnTo>
                    <a:lnTo>
                      <a:pt x="527" y="117"/>
                    </a:lnTo>
                    <a:lnTo>
                      <a:pt x="516" y="117"/>
                    </a:lnTo>
                    <a:lnTo>
                      <a:pt x="505" y="112"/>
                    </a:lnTo>
                    <a:lnTo>
                      <a:pt x="491" y="112"/>
                    </a:lnTo>
                    <a:lnTo>
                      <a:pt x="477" y="112"/>
                    </a:lnTo>
                    <a:lnTo>
                      <a:pt x="473" y="125"/>
                    </a:lnTo>
                    <a:lnTo>
                      <a:pt x="469" y="138"/>
                    </a:lnTo>
                    <a:lnTo>
                      <a:pt x="487" y="143"/>
                    </a:lnTo>
                    <a:lnTo>
                      <a:pt x="498" y="147"/>
                    </a:lnTo>
                    <a:lnTo>
                      <a:pt x="509" y="147"/>
                    </a:lnTo>
                    <a:lnTo>
                      <a:pt x="520" y="151"/>
                    </a:lnTo>
                    <a:lnTo>
                      <a:pt x="531" y="151"/>
                    </a:lnTo>
                    <a:lnTo>
                      <a:pt x="542" y="151"/>
                    </a:lnTo>
                    <a:lnTo>
                      <a:pt x="542" y="164"/>
                    </a:lnTo>
                    <a:lnTo>
                      <a:pt x="527" y="169"/>
                    </a:lnTo>
                    <a:lnTo>
                      <a:pt x="513" y="169"/>
                    </a:lnTo>
                    <a:lnTo>
                      <a:pt x="498" y="169"/>
                    </a:lnTo>
                    <a:lnTo>
                      <a:pt x="487" y="169"/>
                    </a:lnTo>
                    <a:lnTo>
                      <a:pt x="469" y="169"/>
                    </a:lnTo>
                    <a:lnTo>
                      <a:pt x="455" y="169"/>
                    </a:lnTo>
                    <a:lnTo>
                      <a:pt x="444" y="169"/>
                    </a:lnTo>
                    <a:lnTo>
                      <a:pt x="433" y="169"/>
                    </a:lnTo>
                    <a:lnTo>
                      <a:pt x="437" y="182"/>
                    </a:lnTo>
                    <a:lnTo>
                      <a:pt x="451" y="194"/>
                    </a:lnTo>
                    <a:lnTo>
                      <a:pt x="466" y="194"/>
                    </a:lnTo>
                    <a:lnTo>
                      <a:pt x="477" y="194"/>
                    </a:lnTo>
                    <a:lnTo>
                      <a:pt x="477" y="207"/>
                    </a:lnTo>
                    <a:lnTo>
                      <a:pt x="462" y="212"/>
                    </a:lnTo>
                    <a:lnTo>
                      <a:pt x="448" y="212"/>
                    </a:lnTo>
                    <a:lnTo>
                      <a:pt x="433" y="212"/>
                    </a:lnTo>
                    <a:lnTo>
                      <a:pt x="422" y="212"/>
                    </a:lnTo>
                    <a:lnTo>
                      <a:pt x="412" y="212"/>
                    </a:lnTo>
                    <a:lnTo>
                      <a:pt x="412" y="225"/>
                    </a:lnTo>
                    <a:lnTo>
                      <a:pt x="422" y="229"/>
                    </a:lnTo>
                    <a:lnTo>
                      <a:pt x="412" y="233"/>
                    </a:lnTo>
                    <a:lnTo>
                      <a:pt x="397" y="238"/>
                    </a:lnTo>
                    <a:lnTo>
                      <a:pt x="386" y="238"/>
                    </a:lnTo>
                    <a:lnTo>
                      <a:pt x="375" y="238"/>
                    </a:lnTo>
                    <a:lnTo>
                      <a:pt x="365" y="238"/>
                    </a:lnTo>
                    <a:lnTo>
                      <a:pt x="354" y="238"/>
                    </a:lnTo>
                    <a:lnTo>
                      <a:pt x="343" y="238"/>
                    </a:lnTo>
                    <a:lnTo>
                      <a:pt x="332" y="238"/>
                    </a:lnTo>
                    <a:lnTo>
                      <a:pt x="343" y="246"/>
                    </a:lnTo>
                    <a:lnTo>
                      <a:pt x="332" y="255"/>
                    </a:lnTo>
                    <a:lnTo>
                      <a:pt x="318" y="255"/>
                    </a:lnTo>
                    <a:lnTo>
                      <a:pt x="303" y="255"/>
                    </a:lnTo>
                    <a:lnTo>
                      <a:pt x="285" y="255"/>
                    </a:lnTo>
                    <a:lnTo>
                      <a:pt x="267" y="255"/>
                    </a:lnTo>
                    <a:lnTo>
                      <a:pt x="253" y="255"/>
                    </a:lnTo>
                    <a:lnTo>
                      <a:pt x="238" y="255"/>
                    </a:lnTo>
                    <a:lnTo>
                      <a:pt x="227" y="255"/>
                    </a:lnTo>
                    <a:lnTo>
                      <a:pt x="217" y="255"/>
                    </a:lnTo>
                    <a:lnTo>
                      <a:pt x="227" y="255"/>
                    </a:lnTo>
                    <a:lnTo>
                      <a:pt x="238" y="255"/>
                    </a:lnTo>
                    <a:lnTo>
                      <a:pt x="249" y="255"/>
                    </a:lnTo>
                    <a:lnTo>
                      <a:pt x="249" y="242"/>
                    </a:lnTo>
                    <a:lnTo>
                      <a:pt x="238" y="242"/>
                    </a:lnTo>
                    <a:lnTo>
                      <a:pt x="224" y="242"/>
                    </a:lnTo>
                    <a:lnTo>
                      <a:pt x="213" y="242"/>
                    </a:lnTo>
                    <a:lnTo>
                      <a:pt x="195" y="242"/>
                    </a:lnTo>
                    <a:lnTo>
                      <a:pt x="181" y="238"/>
                    </a:lnTo>
                    <a:lnTo>
                      <a:pt x="166" y="238"/>
                    </a:lnTo>
                    <a:lnTo>
                      <a:pt x="181" y="233"/>
                    </a:lnTo>
                    <a:lnTo>
                      <a:pt x="195" y="233"/>
                    </a:lnTo>
                    <a:lnTo>
                      <a:pt x="206" y="233"/>
                    </a:lnTo>
                    <a:lnTo>
                      <a:pt x="220" y="233"/>
                    </a:lnTo>
                    <a:lnTo>
                      <a:pt x="235" y="233"/>
                    </a:lnTo>
                    <a:lnTo>
                      <a:pt x="245" y="233"/>
                    </a:lnTo>
                    <a:lnTo>
                      <a:pt x="245" y="220"/>
                    </a:lnTo>
                    <a:lnTo>
                      <a:pt x="235" y="216"/>
                    </a:lnTo>
                    <a:lnTo>
                      <a:pt x="220" y="216"/>
                    </a:lnTo>
                    <a:lnTo>
                      <a:pt x="209" y="216"/>
                    </a:lnTo>
                    <a:lnTo>
                      <a:pt x="191" y="216"/>
                    </a:lnTo>
                    <a:lnTo>
                      <a:pt x="177" y="216"/>
                    </a:lnTo>
                    <a:lnTo>
                      <a:pt x="166" y="216"/>
                    </a:lnTo>
                    <a:lnTo>
                      <a:pt x="152" y="216"/>
                    </a:lnTo>
                    <a:lnTo>
                      <a:pt x="137" y="212"/>
                    </a:lnTo>
                    <a:lnTo>
                      <a:pt x="123" y="212"/>
                    </a:lnTo>
                    <a:lnTo>
                      <a:pt x="112" y="212"/>
                    </a:lnTo>
                    <a:lnTo>
                      <a:pt x="94" y="207"/>
                    </a:lnTo>
                    <a:lnTo>
                      <a:pt x="108" y="194"/>
                    </a:lnTo>
                    <a:lnTo>
                      <a:pt x="123" y="194"/>
                    </a:lnTo>
                    <a:lnTo>
                      <a:pt x="137" y="194"/>
                    </a:lnTo>
                    <a:lnTo>
                      <a:pt x="152" y="194"/>
                    </a:lnTo>
                    <a:lnTo>
                      <a:pt x="162" y="194"/>
                    </a:lnTo>
                    <a:lnTo>
                      <a:pt x="173" y="194"/>
                    </a:lnTo>
                    <a:lnTo>
                      <a:pt x="162" y="182"/>
                    </a:lnTo>
                    <a:lnTo>
                      <a:pt x="152" y="182"/>
                    </a:lnTo>
                    <a:lnTo>
                      <a:pt x="137" y="182"/>
                    </a:lnTo>
                    <a:lnTo>
                      <a:pt x="123" y="182"/>
                    </a:lnTo>
                    <a:lnTo>
                      <a:pt x="108" y="182"/>
                    </a:lnTo>
                    <a:lnTo>
                      <a:pt x="94" y="182"/>
                    </a:lnTo>
                    <a:lnTo>
                      <a:pt x="83" y="182"/>
                    </a:lnTo>
                    <a:lnTo>
                      <a:pt x="72" y="182"/>
                    </a:lnTo>
                    <a:lnTo>
                      <a:pt x="51" y="177"/>
                    </a:lnTo>
                    <a:lnTo>
                      <a:pt x="36" y="177"/>
                    </a:lnTo>
                    <a:lnTo>
                      <a:pt x="25" y="177"/>
                    </a:lnTo>
                    <a:lnTo>
                      <a:pt x="14" y="177"/>
                    </a:lnTo>
                    <a:lnTo>
                      <a:pt x="29" y="173"/>
                    </a:lnTo>
                    <a:lnTo>
                      <a:pt x="40" y="173"/>
                    </a:lnTo>
                    <a:lnTo>
                      <a:pt x="51" y="173"/>
                    </a:lnTo>
                    <a:lnTo>
                      <a:pt x="69" y="173"/>
                    </a:lnTo>
                    <a:lnTo>
                      <a:pt x="87" y="173"/>
                    </a:lnTo>
                    <a:lnTo>
                      <a:pt x="97" y="173"/>
                    </a:lnTo>
                    <a:lnTo>
                      <a:pt x="108" y="173"/>
                    </a:lnTo>
                    <a:lnTo>
                      <a:pt x="119" y="173"/>
                    </a:lnTo>
                    <a:lnTo>
                      <a:pt x="130" y="173"/>
                    </a:lnTo>
                    <a:lnTo>
                      <a:pt x="134" y="160"/>
                    </a:lnTo>
                    <a:lnTo>
                      <a:pt x="123" y="151"/>
                    </a:lnTo>
                    <a:lnTo>
                      <a:pt x="105" y="147"/>
                    </a:lnTo>
                    <a:lnTo>
                      <a:pt x="94" y="147"/>
                    </a:lnTo>
                    <a:lnTo>
                      <a:pt x="79" y="147"/>
                    </a:lnTo>
                    <a:lnTo>
                      <a:pt x="65" y="147"/>
                    </a:lnTo>
                    <a:lnTo>
                      <a:pt x="51" y="147"/>
                    </a:lnTo>
                    <a:lnTo>
                      <a:pt x="40" y="147"/>
                    </a:lnTo>
                    <a:lnTo>
                      <a:pt x="29" y="147"/>
                    </a:lnTo>
                    <a:lnTo>
                      <a:pt x="18" y="147"/>
                    </a:lnTo>
                    <a:lnTo>
                      <a:pt x="7" y="143"/>
                    </a:lnTo>
                    <a:lnTo>
                      <a:pt x="22" y="138"/>
                    </a:lnTo>
                    <a:lnTo>
                      <a:pt x="32" y="138"/>
                    </a:lnTo>
                    <a:lnTo>
                      <a:pt x="43" y="134"/>
                    </a:lnTo>
                    <a:lnTo>
                      <a:pt x="58" y="134"/>
                    </a:lnTo>
                    <a:lnTo>
                      <a:pt x="76" y="134"/>
                    </a:lnTo>
                    <a:lnTo>
                      <a:pt x="87" y="134"/>
                    </a:lnTo>
                    <a:lnTo>
                      <a:pt x="101" y="134"/>
                    </a:lnTo>
                    <a:lnTo>
                      <a:pt x="112" y="134"/>
                    </a:lnTo>
                    <a:lnTo>
                      <a:pt x="105" y="121"/>
                    </a:lnTo>
                    <a:lnTo>
                      <a:pt x="94" y="121"/>
                    </a:lnTo>
                    <a:lnTo>
                      <a:pt x="83" y="121"/>
                    </a:lnTo>
                    <a:lnTo>
                      <a:pt x="69" y="121"/>
                    </a:lnTo>
                    <a:lnTo>
                      <a:pt x="58" y="121"/>
                    </a:lnTo>
                    <a:lnTo>
                      <a:pt x="43" y="121"/>
                    </a:lnTo>
                    <a:lnTo>
                      <a:pt x="32" y="112"/>
                    </a:lnTo>
                    <a:lnTo>
                      <a:pt x="32" y="99"/>
                    </a:lnTo>
                    <a:lnTo>
                      <a:pt x="43" y="95"/>
                    </a:lnTo>
                    <a:lnTo>
                      <a:pt x="54" y="95"/>
                    </a:lnTo>
                    <a:lnTo>
                      <a:pt x="69" y="95"/>
                    </a:lnTo>
                    <a:lnTo>
                      <a:pt x="79" y="95"/>
                    </a:lnTo>
                    <a:lnTo>
                      <a:pt x="94" y="95"/>
                    </a:lnTo>
                    <a:lnTo>
                      <a:pt x="105" y="95"/>
                    </a:lnTo>
                    <a:lnTo>
                      <a:pt x="116" y="95"/>
                    </a:lnTo>
                    <a:lnTo>
                      <a:pt x="126" y="95"/>
                    </a:lnTo>
                    <a:lnTo>
                      <a:pt x="130" y="82"/>
                    </a:lnTo>
                    <a:lnTo>
                      <a:pt x="119" y="78"/>
                    </a:lnTo>
                    <a:lnTo>
                      <a:pt x="108" y="78"/>
                    </a:lnTo>
                    <a:lnTo>
                      <a:pt x="90" y="78"/>
                    </a:lnTo>
                    <a:lnTo>
                      <a:pt x="79" y="78"/>
                    </a:lnTo>
                    <a:lnTo>
                      <a:pt x="65" y="78"/>
                    </a:lnTo>
                    <a:lnTo>
                      <a:pt x="54" y="78"/>
                    </a:lnTo>
                    <a:lnTo>
                      <a:pt x="43" y="78"/>
                    </a:lnTo>
                    <a:lnTo>
                      <a:pt x="54" y="69"/>
                    </a:lnTo>
                    <a:lnTo>
                      <a:pt x="69" y="69"/>
                    </a:lnTo>
                    <a:lnTo>
                      <a:pt x="79" y="69"/>
                    </a:lnTo>
                    <a:lnTo>
                      <a:pt x="90" y="69"/>
                    </a:lnTo>
                    <a:lnTo>
                      <a:pt x="94" y="56"/>
                    </a:lnTo>
                    <a:lnTo>
                      <a:pt x="83" y="52"/>
                    </a:lnTo>
                    <a:lnTo>
                      <a:pt x="65" y="52"/>
                    </a:lnTo>
                    <a:lnTo>
                      <a:pt x="54" y="52"/>
                    </a:lnTo>
                    <a:lnTo>
                      <a:pt x="43" y="52"/>
                    </a:lnTo>
                    <a:lnTo>
                      <a:pt x="32" y="52"/>
                    </a:lnTo>
                    <a:lnTo>
                      <a:pt x="22" y="52"/>
                    </a:lnTo>
                    <a:lnTo>
                      <a:pt x="11" y="52"/>
                    </a:lnTo>
                    <a:lnTo>
                      <a:pt x="0" y="52"/>
                    </a:lnTo>
                    <a:lnTo>
                      <a:pt x="7" y="35"/>
                    </a:lnTo>
                    <a:lnTo>
                      <a:pt x="22" y="30"/>
                    </a:lnTo>
                    <a:lnTo>
                      <a:pt x="36" y="30"/>
                    </a:lnTo>
                    <a:lnTo>
                      <a:pt x="51" y="30"/>
                    </a:lnTo>
                    <a:lnTo>
                      <a:pt x="65" y="30"/>
                    </a:lnTo>
                    <a:lnTo>
                      <a:pt x="76" y="30"/>
                    </a:lnTo>
                    <a:lnTo>
                      <a:pt x="87" y="30"/>
                    </a:lnTo>
                    <a:lnTo>
                      <a:pt x="79" y="17"/>
                    </a:lnTo>
                    <a:lnTo>
                      <a:pt x="65" y="17"/>
                    </a:lnTo>
                    <a:lnTo>
                      <a:pt x="54" y="17"/>
                    </a:lnTo>
                    <a:lnTo>
                      <a:pt x="43" y="17"/>
                    </a:lnTo>
                    <a:lnTo>
                      <a:pt x="51" y="4"/>
                    </a:lnTo>
                  </a:path>
                </a:pathLst>
              </a:custGeom>
              <a:pattFill prst="narHorz">
                <a:fgClr>
                  <a:schemeClr val="tx2"/>
                </a:fgClr>
                <a:bgClr>
                  <a:schemeClr val="bg1"/>
                </a:bgClr>
              </a:patt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92075" y="6486525"/>
            <a:ext cx="10191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r>
              <a:rPr lang="en-US" altLang="zh-TW" sz="1400">
                <a:latin typeface="Arial" pitchFamily="-109" charset="0"/>
                <a:ea typeface="新細明體" pitchFamily="-109" charset="-120"/>
              </a:rPr>
              <a:t>D. C. F. C.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Book Antiqua" pitchFamily="-109" charset="0"/>
          <a:ea typeface="新細明體" pitchFamily="-109" charset="-120"/>
          <a:cs typeface="新細明體" pitchFamily="-109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Book Antiqua" pitchFamily="-109" charset="0"/>
          <a:ea typeface="新細明體" pitchFamily="-109" charset="-120"/>
          <a:cs typeface="新細明體" pitchFamily="-109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Book Antiqua" pitchFamily="-109" charset="0"/>
          <a:ea typeface="新細明體" pitchFamily="-109" charset="-120"/>
          <a:cs typeface="新細明體" pitchFamily="-109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Book Antiqua" pitchFamily="-109" charset="0"/>
          <a:ea typeface="新細明體" pitchFamily="-109" charset="-120"/>
          <a:cs typeface="新細明體" pitchFamily="-109" charset="-12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Book Antiqua" pitchFamily="-109" charset="0"/>
          <a:ea typeface="新細明體" pitchFamily="-109" charset="-120"/>
          <a:cs typeface="新細明體" pitchFamily="-109" charset="-12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Book Antiqua" pitchFamily="-109" charset="0"/>
          <a:ea typeface="新細明體" pitchFamily="-109" charset="-120"/>
          <a:cs typeface="新細明體" pitchFamily="-109" charset="-12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Book Antiqua" pitchFamily="-109" charset="0"/>
          <a:ea typeface="新細明體" pitchFamily="-109" charset="-120"/>
          <a:cs typeface="新細明體" pitchFamily="-109" charset="-12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Book Antiqua" pitchFamily="-109" charset="0"/>
          <a:ea typeface="新細明體" pitchFamily="-109" charset="-120"/>
          <a:cs typeface="新細明體" pitchFamily="-109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l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Monotype Sorts" pitchFamily="2" charset="2"/>
        <a:buChar char="u"/>
        <a:defRPr kumimoji="1"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kumimoji="1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kumimoji="1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kumimoji="1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kumimoji="1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kumimoji="1"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52400"/>
            <a:ext cx="7772400" cy="1143000"/>
          </a:xfrm>
          <a:noFill/>
        </p:spPr>
        <p:txBody>
          <a:bodyPr/>
          <a:lstStyle/>
          <a:p>
            <a:r>
              <a:rPr lang="en-US" altLang="zh-TW" sz="2000" smtClean="0">
                <a:latin typeface="DFKai-SB" pitchFamily="65" charset="-120"/>
                <a:ea typeface="DFKai-SB" pitchFamily="65" charset="-120"/>
              </a:rPr>
              <a:t>282    </a:t>
            </a: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耶穌溫柔慈聲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 </a:t>
            </a:r>
            <a:br>
              <a:rPr lang="en-US" altLang="zh-TW" sz="4000" smtClean="0">
                <a:latin typeface="DFKai-SB" pitchFamily="65" charset="-120"/>
                <a:ea typeface="DFKai-SB" pitchFamily="65" charset="-120"/>
              </a:rPr>
            </a:b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Softly and Tenderly</a:t>
            </a:r>
            <a:r>
              <a:rPr lang="en-US" altLang="zh-TW" sz="2000" smtClean="0">
                <a:latin typeface="DFKai-SB" pitchFamily="65" charset="-120"/>
                <a:ea typeface="DFKai-SB" pitchFamily="65" charset="-120"/>
              </a:rPr>
              <a:t>    </a:t>
            </a:r>
            <a:r>
              <a:rPr lang="en-US" altLang="zh-TW" sz="2000" smtClean="0">
                <a:latin typeface="華康中楷體" charset="-120"/>
                <a:ea typeface="華康中楷體" charset="-120"/>
              </a:rPr>
              <a:t>1/6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1371600"/>
            <a:ext cx="8991600" cy="1752600"/>
          </a:xfrm>
          <a:noFill/>
        </p:spPr>
        <p:txBody>
          <a:bodyPr/>
          <a:lstStyle/>
          <a:p>
            <a:pPr marL="342900" indent="-342900"/>
            <a:r>
              <a:rPr lang="zh-TW" altLang="en-US" sz="3800" smtClean="0">
                <a:latin typeface="DFKai-SB" pitchFamily="65" charset="-120"/>
                <a:ea typeface="DFKai-SB" pitchFamily="65" charset="-120"/>
              </a:rPr>
              <a:t>耶穌溫柔慈聲懇切呼喚你</a:t>
            </a:r>
            <a:r>
              <a:rPr lang="en-US" altLang="zh-TW" sz="380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800" smtClean="0">
                <a:latin typeface="DFKai-SB" pitchFamily="65" charset="-120"/>
                <a:ea typeface="DFKai-SB" pitchFamily="65" charset="-120"/>
              </a:rPr>
              <a:t>祂呼喚你快歸家</a:t>
            </a:r>
            <a:endParaRPr lang="en-US" altLang="zh-TW" sz="4000" smtClean="0">
              <a:latin typeface="DFKai-SB" pitchFamily="65" charset="-120"/>
              <a:ea typeface="DFKai-SB" pitchFamily="65" charset="-120"/>
            </a:endParaRPr>
          </a:p>
          <a:p>
            <a:pPr marL="342900" indent="-342900"/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Softly and tenderly Jesus is calling</a:t>
            </a:r>
          </a:p>
          <a:p>
            <a:pPr marL="342900" indent="-342900"/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Calling for you and for me</a:t>
            </a:r>
          </a:p>
          <a:p>
            <a:pPr marL="342900" indent="-342900"/>
            <a:r>
              <a:rPr lang="zh-TW" altLang="en-US" sz="3800" smtClean="0">
                <a:latin typeface="DFKai-SB" pitchFamily="65" charset="-120"/>
                <a:ea typeface="DFKai-SB" pitchFamily="65" charset="-120"/>
              </a:rPr>
              <a:t>耶穌站在你心門外等候你等候你來迎接祂</a:t>
            </a:r>
            <a:endParaRPr lang="en-US" altLang="zh-TW" sz="4000" smtClean="0">
              <a:latin typeface="DFKai-SB" pitchFamily="65" charset="-120"/>
              <a:ea typeface="DFKai-SB" pitchFamily="65" charset="-120"/>
            </a:endParaRPr>
          </a:p>
          <a:p>
            <a:pPr marL="342900" indent="-342900"/>
            <a:r>
              <a:rPr lang="en-US" altLang="zh-TW" sz="4000" smtClean="0">
                <a:latin typeface="Times New Roman" pitchFamily="18" charset="0"/>
                <a:ea typeface="DFKai-SB" pitchFamily="65" charset="-120"/>
              </a:rPr>
              <a:t>Patient and loving, He’s waiting and </a:t>
            </a:r>
          </a:p>
          <a:p>
            <a:pPr marL="342900" indent="-342900"/>
            <a:r>
              <a:rPr lang="en-US" altLang="zh-TW" sz="4000" smtClean="0">
                <a:latin typeface="Times New Roman" pitchFamily="18" charset="0"/>
                <a:ea typeface="DFKai-SB" pitchFamily="65" charset="-120"/>
              </a:rPr>
              <a:t>Watching, Watching for you and for me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1371600"/>
            <a:ext cx="8991600" cy="1752600"/>
          </a:xfrm>
          <a:noFill/>
        </p:spPr>
        <p:txBody>
          <a:bodyPr/>
          <a:lstStyle/>
          <a:p>
            <a:pPr marL="342900" indent="-342900"/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歸家，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....</a:t>
            </a: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歸家，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.... </a:t>
            </a: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傷心愁悶者歸家</a:t>
            </a:r>
            <a:endParaRPr lang="en-US" altLang="zh-TW" sz="4000" smtClean="0">
              <a:latin typeface="DFKai-SB" pitchFamily="65" charset="-120"/>
              <a:ea typeface="DFKai-SB" pitchFamily="65" charset="-120"/>
            </a:endParaRPr>
          </a:p>
          <a:p>
            <a:pPr marL="342900" indent="-342900"/>
            <a:r>
              <a:rPr lang="en-US" altLang="zh-TW" sz="3800" smtClean="0">
                <a:latin typeface="Times New Roman" pitchFamily="18" charset="0"/>
                <a:ea typeface="DFKai-SB" pitchFamily="65" charset="-120"/>
              </a:rPr>
              <a:t>Come home, come home, </a:t>
            </a:r>
          </a:p>
          <a:p>
            <a:pPr marL="342900" indent="-342900"/>
            <a:r>
              <a:rPr lang="en-US" altLang="zh-TW" sz="3800" smtClean="0">
                <a:latin typeface="Times New Roman" pitchFamily="18" charset="0"/>
                <a:ea typeface="DFKai-SB" pitchFamily="65" charset="-120"/>
              </a:rPr>
              <a:t>Ye who are weary, come home;</a:t>
            </a:r>
          </a:p>
          <a:p>
            <a:pPr marL="342900" indent="-342900"/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耶穌溫柔慈聲懇切呼喚你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, </a:t>
            </a:r>
          </a:p>
          <a:p>
            <a:pPr marL="342900" indent="-342900"/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Earnestly, tenderly, Jesus is calling-</a:t>
            </a:r>
          </a:p>
          <a:p>
            <a:pPr marL="342900" indent="-342900"/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歸家，懇求你歸家</a:t>
            </a:r>
            <a:r>
              <a:rPr lang="zh-TW" altLang="en-US" sz="4000" smtClean="0">
                <a:latin typeface="華康中楷體" charset="-120"/>
                <a:ea typeface="華康中楷體" charset="-120"/>
              </a:rPr>
              <a:t>！</a:t>
            </a:r>
            <a:endParaRPr lang="en-US" altLang="zh-TW" sz="4000" smtClean="0">
              <a:latin typeface="華康中楷體" charset="-120"/>
              <a:ea typeface="華康中楷體" charset="-120"/>
            </a:endParaRPr>
          </a:p>
          <a:p>
            <a:pPr marL="342900" indent="-342900"/>
            <a:r>
              <a:rPr lang="en-US" altLang="zh-TW" sz="4000" smtClean="0">
                <a:latin typeface="華康中楷體" charset="-120"/>
                <a:ea typeface="華康中楷體" charset="-120"/>
              </a:rPr>
              <a:t>Calling, “O sinner, come home!”</a:t>
            </a:r>
          </a:p>
        </p:txBody>
      </p:sp>
      <p:sp>
        <p:nvSpPr>
          <p:cNvPr id="1638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143000"/>
          </a:xfrm>
          <a:noFill/>
        </p:spPr>
        <p:txBody>
          <a:bodyPr/>
          <a:lstStyle/>
          <a:p>
            <a:r>
              <a:rPr lang="en-US" altLang="zh-TW" sz="2000" smtClean="0">
                <a:latin typeface="DFKai-SB" pitchFamily="65" charset="-120"/>
                <a:ea typeface="DFKai-SB" pitchFamily="65" charset="-120"/>
              </a:rPr>
              <a:t>282      </a:t>
            </a: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耶穌溫柔慈聲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 </a:t>
            </a:r>
            <a:br>
              <a:rPr lang="en-US" altLang="zh-TW" sz="4000" smtClean="0">
                <a:latin typeface="DFKai-SB" pitchFamily="65" charset="-120"/>
                <a:ea typeface="DFKai-SB" pitchFamily="65" charset="-120"/>
              </a:rPr>
            </a:b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Softly and Tenderly </a:t>
            </a:r>
            <a:endParaRPr lang="en-US" altLang="zh-TW" sz="4000" smtClean="0">
              <a:latin typeface="華康中楷體" charset="-120"/>
              <a:ea typeface="華康中楷體" charset="-12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1219200"/>
            <a:ext cx="8991600" cy="1752600"/>
          </a:xfrm>
          <a:noFill/>
        </p:spPr>
        <p:txBody>
          <a:bodyPr/>
          <a:lstStyle/>
          <a:p>
            <a:pPr marL="342900" indent="-342900"/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為何你還推卻耶穌的懇請？</a:t>
            </a:r>
            <a:endParaRPr lang="en-US" altLang="zh-TW" sz="4000" smtClean="0">
              <a:latin typeface="DFKai-SB" pitchFamily="65" charset="-120"/>
              <a:ea typeface="DFKai-SB" pitchFamily="65" charset="-120"/>
            </a:endParaRPr>
          </a:p>
          <a:p>
            <a:pPr marL="342900" indent="-342900"/>
            <a:r>
              <a:rPr lang="en-US" altLang="zh-TW" sz="3600" smtClean="0">
                <a:latin typeface="Times New Roman" pitchFamily="18" charset="0"/>
                <a:ea typeface="DFKai-SB" pitchFamily="65" charset="-120"/>
              </a:rPr>
              <a:t>Why should we linger when Jesus is pleading,</a:t>
            </a:r>
          </a:p>
          <a:p>
            <a:pPr marL="342900" indent="-342900"/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祂懇請你今歸家</a:t>
            </a:r>
            <a:endParaRPr lang="en-US" altLang="zh-TW" sz="4000" smtClean="0">
              <a:latin typeface="DFKai-SB" pitchFamily="65" charset="-120"/>
              <a:ea typeface="DFKai-SB" pitchFamily="65" charset="-120"/>
            </a:endParaRPr>
          </a:p>
          <a:p>
            <a:pPr marL="342900" indent="-342900"/>
            <a:r>
              <a:rPr lang="en-US" altLang="zh-TW" sz="3600" smtClean="0">
                <a:latin typeface="Times New Roman" pitchFamily="18" charset="0"/>
                <a:ea typeface="DFKai-SB" pitchFamily="65" charset="-120"/>
              </a:rPr>
              <a:t>Pleading for you and for me</a:t>
            </a:r>
          </a:p>
          <a:p>
            <a:pPr marL="342900" indent="-342900"/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為何你還耽延忽略主救恩？</a:t>
            </a:r>
            <a:endParaRPr lang="en-US" altLang="zh-TW" sz="4000" smtClean="0">
              <a:latin typeface="DFKai-SB" pitchFamily="65" charset="-120"/>
              <a:ea typeface="DFKai-SB" pitchFamily="65" charset="-120"/>
            </a:endParaRPr>
          </a:p>
          <a:p>
            <a:pPr marL="342900" indent="-342900"/>
            <a:r>
              <a:rPr lang="en-US" altLang="zh-TW" smtClean="0">
                <a:latin typeface="Times New Roman" pitchFamily="18" charset="0"/>
                <a:ea typeface="DFKai-SB" pitchFamily="65" charset="-120"/>
              </a:rPr>
              <a:t>Why should we wait, then, and heed not His mercies,</a:t>
            </a:r>
          </a:p>
          <a:p>
            <a:pPr marL="342900" indent="-342900"/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祂因救你把血灑</a:t>
            </a:r>
            <a:endParaRPr lang="en-US" altLang="zh-TW" sz="4000" smtClean="0">
              <a:latin typeface="DFKai-SB" pitchFamily="65" charset="-120"/>
              <a:ea typeface="DFKai-SB" pitchFamily="65" charset="-120"/>
            </a:endParaRPr>
          </a:p>
          <a:p>
            <a:pPr marL="342900" indent="-342900"/>
            <a:r>
              <a:rPr lang="en-US" altLang="zh-TW" sz="3600" smtClean="0">
                <a:latin typeface="Times New Roman" pitchFamily="18" charset="0"/>
                <a:ea typeface="DFKai-SB" pitchFamily="65" charset="-120"/>
              </a:rPr>
              <a:t>Mercies for you and for me?</a:t>
            </a:r>
            <a:endParaRPr lang="en-US" altLang="zh-TW" sz="3600" smtClean="0">
              <a:latin typeface="Times New Roman" pitchFamily="18" charset="0"/>
              <a:ea typeface="華康中楷體" charset="-120"/>
            </a:endParaRP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762000" y="0"/>
            <a:ext cx="7772400" cy="1143000"/>
          </a:xfrm>
          <a:noFill/>
        </p:spPr>
        <p:txBody>
          <a:bodyPr/>
          <a:lstStyle/>
          <a:p>
            <a:r>
              <a:rPr lang="en-US" altLang="zh-TW" sz="1100" smtClean="0">
                <a:latin typeface="DFKai-SB" pitchFamily="65" charset="-120"/>
                <a:ea typeface="DFKai-SB" pitchFamily="65" charset="-120"/>
              </a:rPr>
              <a:t>282    </a:t>
            </a: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耶穌溫柔慈聲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 </a:t>
            </a:r>
            <a:br>
              <a:rPr lang="en-US" altLang="zh-TW" sz="4000" smtClean="0">
                <a:latin typeface="DFKai-SB" pitchFamily="65" charset="-120"/>
                <a:ea typeface="DFKai-SB" pitchFamily="65" charset="-120"/>
              </a:rPr>
            </a:b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Softly and Tenderly    </a:t>
            </a:r>
            <a:r>
              <a:rPr lang="en-US" altLang="zh-TW" sz="1100" smtClean="0">
                <a:latin typeface="華康中楷體" charset="-120"/>
                <a:ea typeface="華康中楷體" charset="-120"/>
              </a:rPr>
              <a:t>2/6</a:t>
            </a:r>
            <a:endParaRPr lang="en-US" altLang="zh-TW" sz="2000" smtClean="0">
              <a:latin typeface="華康中楷體" charset="-120"/>
              <a:ea typeface="華康中楷體" charset="-12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1371600"/>
            <a:ext cx="8991600" cy="1752600"/>
          </a:xfrm>
          <a:noFill/>
        </p:spPr>
        <p:txBody>
          <a:bodyPr/>
          <a:lstStyle/>
          <a:p>
            <a:pPr marL="342900" indent="-342900"/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歸家，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....</a:t>
            </a: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歸家，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.... </a:t>
            </a: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傷心愁悶者歸家</a:t>
            </a:r>
            <a:endParaRPr lang="en-US" altLang="zh-TW" sz="4000" smtClean="0">
              <a:latin typeface="DFKai-SB" pitchFamily="65" charset="-120"/>
              <a:ea typeface="DFKai-SB" pitchFamily="65" charset="-120"/>
            </a:endParaRPr>
          </a:p>
          <a:p>
            <a:pPr marL="342900" indent="-342900"/>
            <a:r>
              <a:rPr lang="en-US" altLang="zh-TW" sz="3800" smtClean="0">
                <a:latin typeface="Times New Roman" pitchFamily="18" charset="0"/>
                <a:ea typeface="DFKai-SB" pitchFamily="65" charset="-120"/>
              </a:rPr>
              <a:t>Come home, come home, </a:t>
            </a:r>
          </a:p>
          <a:p>
            <a:pPr marL="342900" indent="-342900"/>
            <a:r>
              <a:rPr lang="en-US" altLang="zh-TW" sz="3800" smtClean="0">
                <a:latin typeface="Times New Roman" pitchFamily="18" charset="0"/>
                <a:ea typeface="DFKai-SB" pitchFamily="65" charset="-120"/>
              </a:rPr>
              <a:t>Ye who are weary, come home;</a:t>
            </a:r>
          </a:p>
          <a:p>
            <a:pPr marL="342900" indent="-342900"/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耶穌溫柔慈聲懇切呼喚你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, </a:t>
            </a:r>
          </a:p>
          <a:p>
            <a:pPr marL="342900" indent="-342900"/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Earnestly, tenderly, Jesus is calling-</a:t>
            </a:r>
          </a:p>
          <a:p>
            <a:pPr marL="342900" indent="-342900"/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歸家，懇求你歸家</a:t>
            </a:r>
            <a:r>
              <a:rPr lang="zh-TW" altLang="en-US" sz="4000" smtClean="0">
                <a:latin typeface="華康中楷體" charset="-120"/>
                <a:ea typeface="華康中楷體" charset="-120"/>
              </a:rPr>
              <a:t>！</a:t>
            </a:r>
            <a:endParaRPr lang="en-US" altLang="zh-TW" sz="4000" smtClean="0">
              <a:latin typeface="華康中楷體" charset="-120"/>
              <a:ea typeface="華康中楷體" charset="-120"/>
            </a:endParaRPr>
          </a:p>
          <a:p>
            <a:pPr marL="342900" indent="-342900"/>
            <a:r>
              <a:rPr lang="en-US" altLang="zh-TW" sz="4000" smtClean="0">
                <a:latin typeface="華康中楷體" charset="-120"/>
                <a:ea typeface="華康中楷體" charset="-120"/>
              </a:rPr>
              <a:t>Calling, “O sinner, come home!”</a:t>
            </a:r>
          </a:p>
        </p:txBody>
      </p:sp>
      <p:sp>
        <p:nvSpPr>
          <p:cNvPr id="1843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143000"/>
          </a:xfrm>
          <a:noFill/>
        </p:spPr>
        <p:txBody>
          <a:bodyPr/>
          <a:lstStyle/>
          <a:p>
            <a:r>
              <a:rPr lang="en-US" altLang="zh-TW" sz="2000" smtClean="0">
                <a:latin typeface="DFKai-SB" pitchFamily="65" charset="-120"/>
                <a:ea typeface="DFKai-SB" pitchFamily="65" charset="-120"/>
              </a:rPr>
              <a:t>282      </a:t>
            </a: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耶穌溫柔慈聲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 </a:t>
            </a:r>
            <a:br>
              <a:rPr lang="en-US" altLang="zh-TW" sz="4000" smtClean="0">
                <a:latin typeface="DFKai-SB" pitchFamily="65" charset="-120"/>
                <a:ea typeface="DFKai-SB" pitchFamily="65" charset="-120"/>
              </a:rPr>
            </a:b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Softly and Tenderly </a:t>
            </a:r>
            <a:endParaRPr lang="en-US" altLang="zh-TW" sz="4000" smtClean="0">
              <a:latin typeface="華康中楷體" charset="-120"/>
              <a:ea typeface="華康中楷體" charset="-12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143000"/>
          </a:xfrm>
          <a:noFill/>
        </p:spPr>
        <p:txBody>
          <a:bodyPr/>
          <a:lstStyle/>
          <a:p>
            <a:r>
              <a:rPr lang="en-US" altLang="zh-TW" sz="2000" smtClean="0">
                <a:latin typeface="DFKai-SB" pitchFamily="65" charset="-120"/>
                <a:ea typeface="DFKai-SB" pitchFamily="65" charset="-120"/>
              </a:rPr>
              <a:t>282    </a:t>
            </a: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耶穌溫柔慈聲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 </a:t>
            </a:r>
            <a:br>
              <a:rPr lang="en-US" altLang="zh-TW" sz="4000" smtClean="0">
                <a:latin typeface="DFKai-SB" pitchFamily="65" charset="-120"/>
                <a:ea typeface="DFKai-SB" pitchFamily="65" charset="-120"/>
              </a:rPr>
            </a:b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Softly and Tenderly </a:t>
            </a:r>
            <a:r>
              <a:rPr lang="en-US" altLang="zh-TW" sz="4000" smtClean="0">
                <a:latin typeface="華康中楷體" charset="-120"/>
                <a:ea typeface="華康中楷體" charset="-120"/>
              </a:rPr>
              <a:t> </a:t>
            </a:r>
            <a:r>
              <a:rPr lang="en-US" altLang="zh-TW" sz="2000" smtClean="0">
                <a:latin typeface="華康中楷體" charset="-120"/>
                <a:ea typeface="華康中楷體" charset="-120"/>
              </a:rPr>
              <a:t>5/6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1143000"/>
            <a:ext cx="8991600" cy="5105400"/>
          </a:xfrm>
          <a:noFill/>
        </p:spPr>
        <p:txBody>
          <a:bodyPr/>
          <a:lstStyle/>
          <a:p>
            <a:pPr marL="342900" indent="-342900"/>
            <a:r>
              <a:rPr lang="zh-TW" altLang="en-US" sz="3600" b="1" smtClean="0">
                <a:latin typeface="DFKai-SB" pitchFamily="65" charset="-120"/>
                <a:ea typeface="DFKai-SB" pitchFamily="65" charset="-120"/>
              </a:rPr>
              <a:t>何等奇妙耶穌已經應許你</a:t>
            </a:r>
            <a:endParaRPr lang="en-US" altLang="zh-TW" sz="3600" b="1" smtClean="0">
              <a:latin typeface="DFKai-SB" pitchFamily="65" charset="-120"/>
              <a:ea typeface="DFKai-SB" pitchFamily="65" charset="-120"/>
            </a:endParaRPr>
          </a:p>
          <a:p>
            <a:pPr marL="342900" indent="-342900"/>
            <a:r>
              <a:rPr lang="en-US" altLang="zh-TW" sz="3600" b="1" smtClean="0">
                <a:latin typeface="DFKai-SB" pitchFamily="65" charset="-120"/>
                <a:ea typeface="DFKai-SB" pitchFamily="65" charset="-120"/>
              </a:rPr>
              <a:t>O For the wonderful love He has promised,</a:t>
            </a:r>
          </a:p>
          <a:p>
            <a:pPr marL="342900" indent="-342900"/>
            <a:r>
              <a:rPr lang="zh-TW" altLang="en-US" sz="3600" b="1" smtClean="0">
                <a:latin typeface="DFKai-SB" pitchFamily="65" charset="-120"/>
                <a:ea typeface="DFKai-SB" pitchFamily="65" charset="-120"/>
              </a:rPr>
              <a:t>應許赦免你罪惡</a:t>
            </a:r>
            <a:endParaRPr lang="en-US" altLang="zh-TW" sz="3600" b="1" smtClean="0">
              <a:latin typeface="DFKai-SB" pitchFamily="65" charset="-120"/>
              <a:ea typeface="DFKai-SB" pitchFamily="65" charset="-120"/>
            </a:endParaRPr>
          </a:p>
          <a:p>
            <a:pPr marL="342900" indent="-342900"/>
            <a:r>
              <a:rPr lang="en-US" altLang="zh-TW" sz="3600" b="1" smtClean="0">
                <a:latin typeface="DFKai-SB" pitchFamily="65" charset="-120"/>
                <a:ea typeface="DFKai-SB" pitchFamily="65" charset="-120"/>
              </a:rPr>
              <a:t>Promised for you and for me</a:t>
            </a:r>
          </a:p>
          <a:p>
            <a:pPr marL="342900" indent="-342900"/>
            <a:r>
              <a:rPr lang="zh-TW" altLang="en-US" sz="3600" b="1" smtClean="0">
                <a:latin typeface="DFKai-SB" pitchFamily="65" charset="-120"/>
                <a:ea typeface="DFKai-SB" pitchFamily="65" charset="-120"/>
              </a:rPr>
              <a:t>只要你肯回頭悔改認你罪</a:t>
            </a:r>
            <a:endParaRPr lang="en-US" altLang="zh-TW" sz="3600" b="1" smtClean="0">
              <a:latin typeface="DFKai-SB" pitchFamily="65" charset="-120"/>
              <a:ea typeface="DFKai-SB" pitchFamily="65" charset="-120"/>
            </a:endParaRPr>
          </a:p>
          <a:p>
            <a:pPr marL="342900" indent="-342900"/>
            <a:r>
              <a:rPr lang="en-US" altLang="zh-TW" sz="3600" b="1" smtClean="0">
                <a:latin typeface="DFKai-SB" pitchFamily="65" charset="-120"/>
                <a:ea typeface="DFKai-SB" pitchFamily="65" charset="-120"/>
              </a:rPr>
              <a:t>Though we have sinned He has mercy</a:t>
            </a:r>
          </a:p>
          <a:p>
            <a:pPr marL="342900" indent="-342900"/>
            <a:r>
              <a:rPr lang="zh-TW" altLang="en-US" sz="3600" b="1" smtClean="0">
                <a:latin typeface="DFKai-SB" pitchFamily="65" charset="-120"/>
                <a:ea typeface="DFKai-SB" pitchFamily="65" charset="-120"/>
              </a:rPr>
              <a:t>祂就賜平安喜樂</a:t>
            </a:r>
            <a:endParaRPr lang="en-US" altLang="zh-TW" sz="3600" b="1" smtClean="0">
              <a:latin typeface="DFKai-SB" pitchFamily="65" charset="-120"/>
              <a:ea typeface="DFKai-SB" pitchFamily="65" charset="-120"/>
            </a:endParaRPr>
          </a:p>
          <a:p>
            <a:pPr marL="342900" indent="-342900"/>
            <a:r>
              <a:rPr lang="en-US" altLang="zh-TW" sz="3600" b="1" smtClean="0">
                <a:latin typeface="DFKai-SB" pitchFamily="65" charset="-120"/>
                <a:ea typeface="DFKai-SB" pitchFamily="65" charset="-120"/>
              </a:rPr>
              <a:t>And pardon, Pardon for you and for me.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1371600"/>
            <a:ext cx="8991600" cy="1752600"/>
          </a:xfrm>
          <a:noFill/>
        </p:spPr>
        <p:txBody>
          <a:bodyPr/>
          <a:lstStyle/>
          <a:p>
            <a:pPr marL="342900" indent="-342900"/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歸家，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....</a:t>
            </a: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歸家，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.... </a:t>
            </a: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傷心愁悶者歸家</a:t>
            </a:r>
            <a:endParaRPr lang="en-US" altLang="zh-TW" sz="4000" smtClean="0">
              <a:latin typeface="DFKai-SB" pitchFamily="65" charset="-120"/>
              <a:ea typeface="DFKai-SB" pitchFamily="65" charset="-120"/>
            </a:endParaRPr>
          </a:p>
          <a:p>
            <a:pPr marL="342900" indent="-342900"/>
            <a:r>
              <a:rPr lang="en-US" altLang="zh-TW" sz="3800" smtClean="0">
                <a:latin typeface="Times New Roman" pitchFamily="18" charset="0"/>
                <a:ea typeface="DFKai-SB" pitchFamily="65" charset="-120"/>
              </a:rPr>
              <a:t>Come home, come home, </a:t>
            </a:r>
          </a:p>
          <a:p>
            <a:pPr marL="342900" indent="-342900"/>
            <a:r>
              <a:rPr lang="en-US" altLang="zh-TW" sz="3800" smtClean="0">
                <a:latin typeface="Times New Roman" pitchFamily="18" charset="0"/>
                <a:ea typeface="DFKai-SB" pitchFamily="65" charset="-120"/>
              </a:rPr>
              <a:t>Ye who are weary, come home;</a:t>
            </a:r>
          </a:p>
          <a:p>
            <a:pPr marL="342900" indent="-342900"/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耶穌溫柔慈聲懇切呼喚你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, </a:t>
            </a:r>
          </a:p>
          <a:p>
            <a:pPr marL="342900" indent="-342900"/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Earnestly, tenderly, Jesus is calling-</a:t>
            </a:r>
          </a:p>
          <a:p>
            <a:pPr marL="342900" indent="-342900"/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歸家，懇求你歸家</a:t>
            </a:r>
            <a:r>
              <a:rPr lang="zh-TW" altLang="en-US" sz="4000" smtClean="0">
                <a:latin typeface="華康中楷體" charset="-120"/>
                <a:ea typeface="華康中楷體" charset="-120"/>
              </a:rPr>
              <a:t>！</a:t>
            </a:r>
            <a:endParaRPr lang="en-US" altLang="zh-TW" sz="4000" smtClean="0">
              <a:latin typeface="華康中楷體" charset="-120"/>
              <a:ea typeface="華康中楷體" charset="-120"/>
            </a:endParaRPr>
          </a:p>
          <a:p>
            <a:pPr marL="342900" indent="-342900"/>
            <a:r>
              <a:rPr lang="en-US" altLang="zh-TW" sz="4000" smtClean="0">
                <a:latin typeface="華康中楷體" charset="-120"/>
                <a:ea typeface="華康中楷體" charset="-120"/>
              </a:rPr>
              <a:t>Calling, “O sinner, come home!”</a:t>
            </a:r>
          </a:p>
        </p:txBody>
      </p:sp>
      <p:sp>
        <p:nvSpPr>
          <p:cNvPr id="2048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143000"/>
          </a:xfrm>
          <a:noFill/>
        </p:spPr>
        <p:txBody>
          <a:bodyPr/>
          <a:lstStyle/>
          <a:p>
            <a:r>
              <a:rPr lang="en-US" altLang="zh-TW" sz="2000" smtClean="0">
                <a:latin typeface="DFKai-SB" pitchFamily="65" charset="-120"/>
                <a:ea typeface="DFKai-SB" pitchFamily="65" charset="-120"/>
              </a:rPr>
              <a:t>282      </a:t>
            </a: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耶穌溫柔慈聲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 </a:t>
            </a:r>
            <a:br>
              <a:rPr lang="en-US" altLang="zh-TW" sz="4000" smtClean="0">
                <a:latin typeface="DFKai-SB" pitchFamily="65" charset="-120"/>
                <a:ea typeface="DFKai-SB" pitchFamily="65" charset="-120"/>
              </a:rPr>
            </a:b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Softly and Tenderly </a:t>
            </a:r>
            <a:endParaRPr lang="en-US" altLang="zh-TW" sz="4000" smtClean="0">
              <a:latin typeface="華康中楷體" charset="-120"/>
              <a:ea typeface="華康中楷體" charset="-12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tropics">
  <a:themeElements>
    <a:clrScheme name="">
      <a:dk1>
        <a:srgbClr val="3C0023"/>
      </a:dk1>
      <a:lt1>
        <a:srgbClr val="FFFFFF"/>
      </a:lt1>
      <a:dk2>
        <a:srgbClr val="0039B5"/>
      </a:dk2>
      <a:lt2>
        <a:srgbClr val="FAFD00"/>
      </a:lt2>
      <a:accent1>
        <a:srgbClr val="F35B1B"/>
      </a:accent1>
      <a:accent2>
        <a:srgbClr val="DC0081"/>
      </a:accent2>
      <a:accent3>
        <a:srgbClr val="AAAED7"/>
      </a:accent3>
      <a:accent4>
        <a:srgbClr val="DADADA"/>
      </a:accent4>
      <a:accent5>
        <a:srgbClr val="F8B5AB"/>
      </a:accent5>
      <a:accent6>
        <a:srgbClr val="C70074"/>
      </a:accent6>
      <a:hlink>
        <a:srgbClr val="FE9B03"/>
      </a:hlink>
      <a:folHlink>
        <a:srgbClr val="9234DB"/>
      </a:folHlink>
    </a:clrScheme>
    <a:fontScheme name="tropics">
      <a:majorFont>
        <a:latin typeface="Book Antiqua"/>
        <a:ea typeface="新細明體"/>
        <a:cs typeface="新細明體"/>
      </a:majorFont>
      <a:minorFont>
        <a:latin typeface="Arial"/>
        <a:ea typeface="新細明體"/>
        <a:cs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0"/>
            <a:ea typeface="新細明體" pitchFamily="-109" charset="-120"/>
            <a:cs typeface="新細明體" pitchFamily="-109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0"/>
            <a:ea typeface="新細明體" pitchFamily="-109" charset="-120"/>
            <a:cs typeface="新細明體" pitchFamily="-109" charset="-120"/>
          </a:defRPr>
        </a:defPPr>
      </a:lstStyle>
    </a:lnDef>
  </a:objectDefaults>
  <a:extraClrSchemeLst>
    <a:extraClrScheme>
      <a:clrScheme name="tropic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opic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opic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opic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opic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opic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opic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d:\msoffice\powerpnt\template\sldshow\tropics.ppt</Template>
  <TotalTime>34</TotalTime>
  <Pages>4</Pages>
  <Words>445</Words>
  <Application>Microsoft Office PowerPoint</Application>
  <PresentationFormat>On-screen Show (4:3)</PresentationFormat>
  <Paragraphs>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新細明體</vt:lpstr>
      <vt:lpstr>Book Antiqua</vt:lpstr>
      <vt:lpstr>Monotype Sorts</vt:lpstr>
      <vt:lpstr>Times New Roman</vt:lpstr>
      <vt:lpstr>MS PGothic</vt:lpstr>
      <vt:lpstr>DFKai-SB</vt:lpstr>
      <vt:lpstr>華康中楷體</vt:lpstr>
      <vt:lpstr>tropics</vt:lpstr>
      <vt:lpstr>282    耶穌溫柔慈聲  Softly and Tenderly    1/6</vt:lpstr>
      <vt:lpstr>282      耶穌溫柔慈聲  Softly and Tenderly </vt:lpstr>
      <vt:lpstr>282    耶穌溫柔慈聲  Softly and Tenderly    2/6</vt:lpstr>
      <vt:lpstr>282      耶穌溫柔慈聲  Softly and Tenderly </vt:lpstr>
      <vt:lpstr>282    耶穌溫柔慈聲  Softly and Tenderly  5/6</vt:lpstr>
      <vt:lpstr>282      耶穌溫柔慈聲  Softly and Tenderly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歸 家   1/2</dc:title>
  <dc:creator>Daniel</dc:creator>
  <cp:lastModifiedBy>Mingyong Huang</cp:lastModifiedBy>
  <cp:revision>10</cp:revision>
  <cp:lastPrinted>1601-01-01T00:00:00Z</cp:lastPrinted>
  <dcterms:created xsi:type="dcterms:W3CDTF">2010-10-01T22:54:30Z</dcterms:created>
  <dcterms:modified xsi:type="dcterms:W3CDTF">2018-03-26T02:53:27Z</dcterms:modified>
</cp:coreProperties>
</file>