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85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0FA7AF9-925E-45FC-A3D8-E1D5CF06DAF0}" type="datetimeFigureOut">
              <a:rPr lang="en-US"/>
              <a:pPr>
                <a:defRPr/>
              </a:pPr>
              <a:t>10/7/2018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711FE37-E456-4405-9F52-DEE1B688E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7673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38016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52923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4159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4488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7021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8585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1"/>
          <p:cNvGrpSpPr>
            <a:grpSpLocks/>
          </p:cNvGrpSpPr>
          <p:nvPr/>
        </p:nvGrpSpPr>
        <p:grpSpPr bwMode="auto">
          <a:xfrm>
            <a:off x="0" y="3530600"/>
            <a:ext cx="9131300" cy="3314700"/>
            <a:chOff x="0" y="2224"/>
            <a:chExt cx="5752" cy="2088"/>
          </a:xfrm>
        </p:grpSpPr>
        <p:sp>
          <p:nvSpPr>
            <p:cNvPr id="1029" name="Rectangle 2"/>
            <p:cNvSpPr>
              <a:spLocks noChangeArrowheads="1"/>
            </p:cNvSpPr>
            <p:nvPr/>
          </p:nvSpPr>
          <p:spPr bwMode="auto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rgbClr val="0000B2"/>
                </a:gs>
              </a:gsLst>
              <a:lin ang="540000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0" name="Group 30"/>
            <p:cNvGrpSpPr>
              <a:grpSpLocks/>
            </p:cNvGrpSpPr>
            <p:nvPr/>
          </p:nvGrpSpPr>
          <p:grpSpPr bwMode="auto">
            <a:xfrm>
              <a:off x="4032" y="2224"/>
              <a:ext cx="1658" cy="1992"/>
              <a:chOff x="4032" y="2224"/>
              <a:chExt cx="1658" cy="1992"/>
            </a:xfrm>
          </p:grpSpPr>
          <p:grpSp>
            <p:nvGrpSpPr>
              <p:cNvPr id="1031" name="Group 8"/>
              <p:cNvGrpSpPr>
                <a:grpSpLocks/>
              </p:cNvGrpSpPr>
              <p:nvPr/>
            </p:nvGrpSpPr>
            <p:grpSpPr bwMode="auto">
              <a:xfrm>
                <a:off x="4250" y="2224"/>
                <a:ext cx="1440" cy="1992"/>
                <a:chOff x="4250" y="2224"/>
                <a:chExt cx="1440" cy="1992"/>
              </a:xfrm>
            </p:grpSpPr>
            <p:sp>
              <p:nvSpPr>
                <p:cNvPr id="1053" name="Freeform 3"/>
                <p:cNvSpPr>
                  <a:spLocks/>
                </p:cNvSpPr>
                <p:nvPr/>
              </p:nvSpPr>
              <p:spPr bwMode="auto">
                <a:xfrm>
                  <a:off x="4250" y="2287"/>
                  <a:ext cx="1440" cy="1770"/>
                </a:xfrm>
                <a:custGeom>
                  <a:avLst/>
                  <a:gdLst>
                    <a:gd name="T0" fmla="*/ 901 w 1440"/>
                    <a:gd name="T1" fmla="*/ 33 h 1770"/>
                    <a:gd name="T2" fmla="*/ 1066 w 1440"/>
                    <a:gd name="T3" fmla="*/ 129 h 1770"/>
                    <a:gd name="T4" fmla="*/ 1207 w 1440"/>
                    <a:gd name="T5" fmla="*/ 256 h 1770"/>
                    <a:gd name="T6" fmla="*/ 1316 w 1440"/>
                    <a:gd name="T7" fmla="*/ 410 h 1770"/>
                    <a:gd name="T8" fmla="*/ 1394 w 1440"/>
                    <a:gd name="T9" fmla="*/ 581 h 1770"/>
                    <a:gd name="T10" fmla="*/ 1435 w 1440"/>
                    <a:gd name="T11" fmla="*/ 766 h 1770"/>
                    <a:gd name="T12" fmla="*/ 1435 w 1440"/>
                    <a:gd name="T13" fmla="*/ 958 h 1770"/>
                    <a:gd name="T14" fmla="*/ 1394 w 1440"/>
                    <a:gd name="T15" fmla="*/ 1143 h 1770"/>
                    <a:gd name="T16" fmla="*/ 1316 w 1440"/>
                    <a:gd name="T17" fmla="*/ 1314 h 1770"/>
                    <a:gd name="T18" fmla="*/ 1207 w 1440"/>
                    <a:gd name="T19" fmla="*/ 1468 h 1770"/>
                    <a:gd name="T20" fmla="*/ 1066 w 1440"/>
                    <a:gd name="T21" fmla="*/ 1597 h 1770"/>
                    <a:gd name="T22" fmla="*/ 901 w 1440"/>
                    <a:gd name="T23" fmla="*/ 1691 h 1770"/>
                    <a:gd name="T24" fmla="*/ 721 w 1440"/>
                    <a:gd name="T25" fmla="*/ 1749 h 1770"/>
                    <a:gd name="T26" fmla="*/ 533 w 1440"/>
                    <a:gd name="T27" fmla="*/ 1769 h 1770"/>
                    <a:gd name="T28" fmla="*/ 344 w 1440"/>
                    <a:gd name="T29" fmla="*/ 1749 h 1770"/>
                    <a:gd name="T30" fmla="*/ 165 w 1440"/>
                    <a:gd name="T31" fmla="*/ 1691 h 1770"/>
                    <a:gd name="T32" fmla="*/ 0 w 1440"/>
                    <a:gd name="T33" fmla="*/ 1597 h 1770"/>
                    <a:gd name="T34" fmla="*/ 125 w 1440"/>
                    <a:gd name="T35" fmla="*/ 1571 h 1770"/>
                    <a:gd name="T36" fmla="*/ 281 w 1440"/>
                    <a:gd name="T37" fmla="*/ 1640 h 1770"/>
                    <a:gd name="T38" fmla="*/ 446 w 1440"/>
                    <a:gd name="T39" fmla="*/ 1675 h 1770"/>
                    <a:gd name="T40" fmla="*/ 618 w 1440"/>
                    <a:gd name="T41" fmla="*/ 1675 h 1770"/>
                    <a:gd name="T42" fmla="*/ 785 w 1440"/>
                    <a:gd name="T43" fmla="*/ 1640 h 1770"/>
                    <a:gd name="T44" fmla="*/ 941 w 1440"/>
                    <a:gd name="T45" fmla="*/ 1571 h 1770"/>
                    <a:gd name="T46" fmla="*/ 1080 w 1440"/>
                    <a:gd name="T47" fmla="*/ 1470 h 1770"/>
                    <a:gd name="T48" fmla="*/ 1194 w 1440"/>
                    <a:gd name="T49" fmla="*/ 1343 h 1770"/>
                    <a:gd name="T50" fmla="*/ 1281 w 1440"/>
                    <a:gd name="T51" fmla="*/ 1194 h 1770"/>
                    <a:gd name="T52" fmla="*/ 1332 w 1440"/>
                    <a:gd name="T53" fmla="*/ 1032 h 1770"/>
                    <a:gd name="T54" fmla="*/ 1350 w 1440"/>
                    <a:gd name="T55" fmla="*/ 862 h 1770"/>
                    <a:gd name="T56" fmla="*/ 1332 w 1440"/>
                    <a:gd name="T57" fmla="*/ 691 h 1770"/>
                    <a:gd name="T58" fmla="*/ 1281 w 1440"/>
                    <a:gd name="T59" fmla="*/ 530 h 1770"/>
                    <a:gd name="T60" fmla="*/ 1194 w 1440"/>
                    <a:gd name="T61" fmla="*/ 381 h 1770"/>
                    <a:gd name="T62" fmla="*/ 1080 w 1440"/>
                    <a:gd name="T63" fmla="*/ 254 h 1770"/>
                    <a:gd name="T64" fmla="*/ 941 w 1440"/>
                    <a:gd name="T65" fmla="*/ 154 h 1770"/>
                    <a:gd name="T66" fmla="*/ 785 w 1440"/>
                    <a:gd name="T67" fmla="*/ 85 h 1770"/>
                    <a:gd name="T68" fmla="*/ 812 w 1440"/>
                    <a:gd name="T69" fmla="*/ 0 h 17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B2"/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54" name="Line 4"/>
                <p:cNvSpPr>
                  <a:spLocks noChangeShapeType="1"/>
                </p:cNvSpPr>
                <p:nvPr/>
              </p:nvSpPr>
              <p:spPr bwMode="auto">
                <a:xfrm flipV="1">
                  <a:off x="4293" y="3772"/>
                  <a:ext cx="127" cy="274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5"/>
                <p:cNvSpPr>
                  <a:spLocks noChangeShapeType="1"/>
                </p:cNvSpPr>
                <p:nvPr/>
              </p:nvSpPr>
              <p:spPr bwMode="auto">
                <a:xfrm flipV="1">
                  <a:off x="5088" y="2395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172" y="2224"/>
                  <a:ext cx="34" cy="115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Freeform 7"/>
                <p:cNvSpPr>
                  <a:spLocks/>
                </p:cNvSpPr>
                <p:nvPr/>
              </p:nvSpPr>
              <p:spPr bwMode="auto">
                <a:xfrm>
                  <a:off x="4444" y="4063"/>
                  <a:ext cx="841" cy="153"/>
                </a:xfrm>
                <a:custGeom>
                  <a:avLst/>
                  <a:gdLst>
                    <a:gd name="T0" fmla="*/ 3 w 841"/>
                    <a:gd name="T1" fmla="*/ 98 h 153"/>
                    <a:gd name="T2" fmla="*/ 20 w 841"/>
                    <a:gd name="T3" fmla="*/ 80 h 153"/>
                    <a:gd name="T4" fmla="*/ 44 w 841"/>
                    <a:gd name="T5" fmla="*/ 65 h 153"/>
                    <a:gd name="T6" fmla="*/ 89 w 841"/>
                    <a:gd name="T7" fmla="*/ 43 h 153"/>
                    <a:gd name="T8" fmla="*/ 140 w 841"/>
                    <a:gd name="T9" fmla="*/ 30 h 153"/>
                    <a:gd name="T10" fmla="*/ 188 w 841"/>
                    <a:gd name="T11" fmla="*/ 19 h 153"/>
                    <a:gd name="T12" fmla="*/ 253 w 841"/>
                    <a:gd name="T13" fmla="*/ 9 h 153"/>
                    <a:gd name="T14" fmla="*/ 314 w 841"/>
                    <a:gd name="T15" fmla="*/ 3 h 153"/>
                    <a:gd name="T16" fmla="*/ 386 w 841"/>
                    <a:gd name="T17" fmla="*/ 0 h 153"/>
                    <a:gd name="T18" fmla="*/ 475 w 841"/>
                    <a:gd name="T19" fmla="*/ 1 h 153"/>
                    <a:gd name="T20" fmla="*/ 567 w 841"/>
                    <a:gd name="T21" fmla="*/ 6 h 153"/>
                    <a:gd name="T22" fmla="*/ 632 w 841"/>
                    <a:gd name="T23" fmla="*/ 14 h 153"/>
                    <a:gd name="T24" fmla="*/ 700 w 841"/>
                    <a:gd name="T25" fmla="*/ 27 h 153"/>
                    <a:gd name="T26" fmla="*/ 765 w 841"/>
                    <a:gd name="T27" fmla="*/ 47 h 153"/>
                    <a:gd name="T28" fmla="*/ 799 w 841"/>
                    <a:gd name="T29" fmla="*/ 66 h 153"/>
                    <a:gd name="T30" fmla="*/ 820 w 841"/>
                    <a:gd name="T31" fmla="*/ 82 h 153"/>
                    <a:gd name="T32" fmla="*/ 840 w 841"/>
                    <a:gd name="T33" fmla="*/ 108 h 153"/>
                    <a:gd name="T34" fmla="*/ 806 w 841"/>
                    <a:gd name="T35" fmla="*/ 122 h 153"/>
                    <a:gd name="T36" fmla="*/ 748 w 841"/>
                    <a:gd name="T37" fmla="*/ 133 h 153"/>
                    <a:gd name="T38" fmla="*/ 676 w 841"/>
                    <a:gd name="T39" fmla="*/ 141 h 153"/>
                    <a:gd name="T40" fmla="*/ 608 w 841"/>
                    <a:gd name="T41" fmla="*/ 148 h 153"/>
                    <a:gd name="T42" fmla="*/ 526 w 841"/>
                    <a:gd name="T43" fmla="*/ 151 h 153"/>
                    <a:gd name="T44" fmla="*/ 437 w 841"/>
                    <a:gd name="T45" fmla="*/ 152 h 153"/>
                    <a:gd name="T46" fmla="*/ 352 w 841"/>
                    <a:gd name="T47" fmla="*/ 152 h 153"/>
                    <a:gd name="T48" fmla="*/ 263 w 841"/>
                    <a:gd name="T49" fmla="*/ 151 h 153"/>
                    <a:gd name="T50" fmla="*/ 164 w 841"/>
                    <a:gd name="T51" fmla="*/ 143 h 153"/>
                    <a:gd name="T52" fmla="*/ 85 w 841"/>
                    <a:gd name="T53" fmla="*/ 135 h 153"/>
                    <a:gd name="T54" fmla="*/ 20 w 841"/>
                    <a:gd name="T55" fmla="*/ 120 h 153"/>
                    <a:gd name="T56" fmla="*/ 0 w 841"/>
                    <a:gd name="T57" fmla="*/ 109 h 153"/>
                    <a:gd name="T58" fmla="*/ 3 w 841"/>
                    <a:gd name="T59" fmla="*/ 98 h 153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rgbClr val="0000FF"/>
                    </a:gs>
                    <a:gs pos="100000">
                      <a:srgbClr val="000019"/>
                    </a:gs>
                  </a:gsLst>
                  <a:lin ang="0" scaled="1"/>
                </a:gradFill>
                <a:ln w="12700" cap="rnd" cmpd="sng">
                  <a:noFill/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2" name="Group 29"/>
              <p:cNvGrpSpPr>
                <a:grpSpLocks/>
              </p:cNvGrpSpPr>
              <p:nvPr/>
            </p:nvGrpSpPr>
            <p:grpSpPr bwMode="auto">
              <a:xfrm>
                <a:off x="4032" y="2410"/>
                <a:ext cx="1497" cy="1494"/>
                <a:chOff x="4032" y="2410"/>
                <a:chExt cx="1497" cy="1494"/>
              </a:xfrm>
            </p:grpSpPr>
            <p:sp>
              <p:nvSpPr>
                <p:cNvPr id="1033" name="Oval 9"/>
                <p:cNvSpPr>
                  <a:spLocks noChangeArrowheads="1"/>
                </p:cNvSpPr>
                <p:nvPr/>
              </p:nvSpPr>
              <p:spPr bwMode="auto">
                <a:xfrm>
                  <a:off x="4032" y="2410"/>
                  <a:ext cx="1497" cy="149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00FF"/>
                    </a:gs>
                    <a:gs pos="100000">
                      <a:srgbClr val="000066"/>
                    </a:gs>
                  </a:gsLst>
                  <a:lin ang="0" scaled="1"/>
                </a:gradFill>
                <a:ln w="12700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34" name="Group 28"/>
                <p:cNvGrpSpPr>
                  <a:grpSpLocks/>
                </p:cNvGrpSpPr>
                <p:nvPr/>
              </p:nvGrpSpPr>
              <p:grpSpPr bwMode="auto">
                <a:xfrm>
                  <a:off x="4032" y="2566"/>
                  <a:ext cx="1392" cy="1109"/>
                  <a:chOff x="4032" y="2566"/>
                  <a:chExt cx="1392" cy="1109"/>
                </a:xfrm>
              </p:grpSpPr>
              <p:sp>
                <p:nvSpPr>
                  <p:cNvPr id="1035" name="Freeform 10"/>
                  <p:cNvSpPr>
                    <a:spLocks/>
                  </p:cNvSpPr>
                  <p:nvPr/>
                </p:nvSpPr>
                <p:spPr bwMode="auto">
                  <a:xfrm>
                    <a:off x="4229" y="2972"/>
                    <a:ext cx="1" cy="14"/>
                  </a:xfrm>
                  <a:custGeom>
                    <a:avLst/>
                    <a:gdLst>
                      <a:gd name="T0" fmla="*/ 0 w 1"/>
                      <a:gd name="T1" fmla="*/ 0 h 14"/>
                      <a:gd name="T2" fmla="*/ 0 w 1"/>
                      <a:gd name="T3" fmla="*/ 13 h 14"/>
                      <a:gd name="T4" fmla="*/ 0 w 1"/>
                      <a:gd name="T5" fmla="*/ 13 h 14"/>
                      <a:gd name="T6" fmla="*/ 0 w 1"/>
                      <a:gd name="T7" fmla="*/ 5 h 14"/>
                      <a:gd name="T8" fmla="*/ 0 w 1"/>
                      <a:gd name="T9" fmla="*/ 0 h 14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" h="14">
                        <a:moveTo>
                          <a:pt x="0" y="0"/>
                        </a:moveTo>
                        <a:lnTo>
                          <a:pt x="0" y="13"/>
                        </a:lnTo>
                        <a:lnTo>
                          <a:pt x="0" y="5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6" name="Freeform 11"/>
                  <p:cNvSpPr>
                    <a:spLocks/>
                  </p:cNvSpPr>
                  <p:nvPr/>
                </p:nvSpPr>
                <p:spPr bwMode="auto">
                  <a:xfrm>
                    <a:off x="4253" y="3003"/>
                    <a:ext cx="8" cy="7"/>
                  </a:xfrm>
                  <a:custGeom>
                    <a:avLst/>
                    <a:gdLst>
                      <a:gd name="T0" fmla="*/ 0 w 8"/>
                      <a:gd name="T1" fmla="*/ 0 h 7"/>
                      <a:gd name="T2" fmla="*/ 7 w 8"/>
                      <a:gd name="T3" fmla="*/ 0 h 7"/>
                      <a:gd name="T4" fmla="*/ 7 w 8"/>
                      <a:gd name="T5" fmla="*/ 6 h 7"/>
                      <a:gd name="T6" fmla="*/ 0 w 8"/>
                      <a:gd name="T7" fmla="*/ 0 h 7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8" h="7">
                        <a:moveTo>
                          <a:pt x="0" y="0"/>
                        </a:moveTo>
                        <a:lnTo>
                          <a:pt x="7" y="0"/>
                        </a:lnTo>
                        <a:lnTo>
                          <a:pt x="7" y="6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7" name="Freeform 12"/>
                  <p:cNvSpPr>
                    <a:spLocks/>
                  </p:cNvSpPr>
                  <p:nvPr/>
                </p:nvSpPr>
                <p:spPr bwMode="auto">
                  <a:xfrm>
                    <a:off x="4333" y="2962"/>
                    <a:ext cx="51" cy="48"/>
                  </a:xfrm>
                  <a:custGeom>
                    <a:avLst/>
                    <a:gdLst>
                      <a:gd name="T0" fmla="*/ 50 w 51"/>
                      <a:gd name="T1" fmla="*/ 0 h 48"/>
                      <a:gd name="T2" fmla="*/ 31 w 51"/>
                      <a:gd name="T3" fmla="*/ 0 h 48"/>
                      <a:gd name="T4" fmla="*/ 20 w 51"/>
                      <a:gd name="T5" fmla="*/ 13 h 48"/>
                      <a:gd name="T6" fmla="*/ 13 w 51"/>
                      <a:gd name="T7" fmla="*/ 13 h 48"/>
                      <a:gd name="T8" fmla="*/ 7 w 51"/>
                      <a:gd name="T9" fmla="*/ 19 h 48"/>
                      <a:gd name="T10" fmla="*/ 0 w 51"/>
                      <a:gd name="T11" fmla="*/ 19 h 48"/>
                      <a:gd name="T12" fmla="*/ 0 w 51"/>
                      <a:gd name="T13" fmla="*/ 35 h 48"/>
                      <a:gd name="T14" fmla="*/ 12 w 51"/>
                      <a:gd name="T15" fmla="*/ 47 h 48"/>
                      <a:gd name="T16" fmla="*/ 41 w 51"/>
                      <a:gd name="T17" fmla="*/ 47 h 48"/>
                      <a:gd name="T18" fmla="*/ 50 w 51"/>
                      <a:gd name="T19" fmla="*/ 35 h 48"/>
                      <a:gd name="T20" fmla="*/ 50 w 5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51" h="48">
                        <a:moveTo>
                          <a:pt x="50" y="0"/>
                        </a:moveTo>
                        <a:lnTo>
                          <a:pt x="31" y="0"/>
                        </a:lnTo>
                        <a:lnTo>
                          <a:pt x="20" y="13"/>
                        </a:lnTo>
                        <a:lnTo>
                          <a:pt x="13" y="13"/>
                        </a:lnTo>
                        <a:lnTo>
                          <a:pt x="7" y="19"/>
                        </a:lnTo>
                        <a:lnTo>
                          <a:pt x="0" y="19"/>
                        </a:lnTo>
                        <a:lnTo>
                          <a:pt x="0" y="35"/>
                        </a:lnTo>
                        <a:lnTo>
                          <a:pt x="12" y="47"/>
                        </a:lnTo>
                        <a:lnTo>
                          <a:pt x="41" y="47"/>
                        </a:lnTo>
                        <a:lnTo>
                          <a:pt x="50" y="35"/>
                        </a:lnTo>
                        <a:lnTo>
                          <a:pt x="5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8" name="Freeform 13"/>
                  <p:cNvSpPr>
                    <a:spLocks/>
                  </p:cNvSpPr>
                  <p:nvPr/>
                </p:nvSpPr>
                <p:spPr bwMode="auto">
                  <a:xfrm>
                    <a:off x="4032" y="3000"/>
                    <a:ext cx="451" cy="587"/>
                  </a:xfrm>
                  <a:custGeom>
                    <a:avLst/>
                    <a:gdLst>
                      <a:gd name="T0" fmla="*/ 107 w 451"/>
                      <a:gd name="T1" fmla="*/ 0 h 587"/>
                      <a:gd name="T2" fmla="*/ 99 w 451"/>
                      <a:gd name="T3" fmla="*/ 16 h 587"/>
                      <a:gd name="T4" fmla="*/ 64 w 451"/>
                      <a:gd name="T5" fmla="*/ 47 h 587"/>
                      <a:gd name="T6" fmla="*/ 56 w 451"/>
                      <a:gd name="T7" fmla="*/ 75 h 587"/>
                      <a:gd name="T8" fmla="*/ 30 w 451"/>
                      <a:gd name="T9" fmla="*/ 95 h 587"/>
                      <a:gd name="T10" fmla="*/ 12 w 451"/>
                      <a:gd name="T11" fmla="*/ 135 h 587"/>
                      <a:gd name="T12" fmla="*/ 12 w 451"/>
                      <a:gd name="T13" fmla="*/ 159 h 587"/>
                      <a:gd name="T14" fmla="*/ 0 w 451"/>
                      <a:gd name="T15" fmla="*/ 201 h 587"/>
                      <a:gd name="T16" fmla="*/ 16 w 451"/>
                      <a:gd name="T17" fmla="*/ 219 h 587"/>
                      <a:gd name="T18" fmla="*/ 56 w 451"/>
                      <a:gd name="T19" fmla="*/ 272 h 587"/>
                      <a:gd name="T20" fmla="*/ 68 w 451"/>
                      <a:gd name="T21" fmla="*/ 265 h 587"/>
                      <a:gd name="T22" fmla="*/ 139 w 451"/>
                      <a:gd name="T23" fmla="*/ 265 h 587"/>
                      <a:gd name="T24" fmla="*/ 172 w 451"/>
                      <a:gd name="T25" fmla="*/ 278 h 587"/>
                      <a:gd name="T26" fmla="*/ 169 w 451"/>
                      <a:gd name="T27" fmla="*/ 319 h 587"/>
                      <a:gd name="T28" fmla="*/ 193 w 451"/>
                      <a:gd name="T29" fmla="*/ 374 h 587"/>
                      <a:gd name="T30" fmla="*/ 191 w 451"/>
                      <a:gd name="T31" fmla="*/ 389 h 587"/>
                      <a:gd name="T32" fmla="*/ 201 w 451"/>
                      <a:gd name="T33" fmla="*/ 406 h 587"/>
                      <a:gd name="T34" fmla="*/ 186 w 451"/>
                      <a:gd name="T35" fmla="*/ 445 h 587"/>
                      <a:gd name="T36" fmla="*/ 204 w 451"/>
                      <a:gd name="T37" fmla="*/ 494 h 587"/>
                      <a:gd name="T38" fmla="*/ 214 w 451"/>
                      <a:gd name="T39" fmla="*/ 532 h 587"/>
                      <a:gd name="T40" fmla="*/ 226 w 451"/>
                      <a:gd name="T41" fmla="*/ 556 h 587"/>
                      <a:gd name="T42" fmla="*/ 239 w 451"/>
                      <a:gd name="T43" fmla="*/ 586 h 587"/>
                      <a:gd name="T44" fmla="*/ 263 w 451"/>
                      <a:gd name="T45" fmla="*/ 582 h 587"/>
                      <a:gd name="T46" fmla="*/ 302 w 451"/>
                      <a:gd name="T47" fmla="*/ 560 h 587"/>
                      <a:gd name="T48" fmla="*/ 320 w 451"/>
                      <a:gd name="T49" fmla="*/ 533 h 587"/>
                      <a:gd name="T50" fmla="*/ 319 w 451"/>
                      <a:gd name="T51" fmla="*/ 515 h 587"/>
                      <a:gd name="T52" fmla="*/ 342 w 451"/>
                      <a:gd name="T53" fmla="*/ 500 h 587"/>
                      <a:gd name="T54" fmla="*/ 338 w 451"/>
                      <a:gd name="T55" fmla="*/ 474 h 587"/>
                      <a:gd name="T56" fmla="*/ 373 w 451"/>
                      <a:gd name="T57" fmla="*/ 432 h 587"/>
                      <a:gd name="T58" fmla="*/ 378 w 451"/>
                      <a:gd name="T59" fmla="*/ 398 h 587"/>
                      <a:gd name="T60" fmla="*/ 369 w 451"/>
                      <a:gd name="T61" fmla="*/ 386 h 587"/>
                      <a:gd name="T62" fmla="*/ 373 w 451"/>
                      <a:gd name="T63" fmla="*/ 372 h 587"/>
                      <a:gd name="T64" fmla="*/ 365 w 451"/>
                      <a:gd name="T65" fmla="*/ 360 h 587"/>
                      <a:gd name="T66" fmla="*/ 391 w 451"/>
                      <a:gd name="T67" fmla="*/ 327 h 587"/>
                      <a:gd name="T68" fmla="*/ 391 w 451"/>
                      <a:gd name="T69" fmla="*/ 310 h 587"/>
                      <a:gd name="T70" fmla="*/ 427 w 451"/>
                      <a:gd name="T71" fmla="*/ 282 h 587"/>
                      <a:gd name="T72" fmla="*/ 450 w 451"/>
                      <a:gd name="T73" fmla="*/ 207 h 587"/>
                      <a:gd name="T74" fmla="*/ 417 w 451"/>
                      <a:gd name="T75" fmla="*/ 226 h 587"/>
                      <a:gd name="T76" fmla="*/ 388 w 451"/>
                      <a:gd name="T77" fmla="*/ 218 h 587"/>
                      <a:gd name="T78" fmla="*/ 392 w 451"/>
                      <a:gd name="T79" fmla="*/ 200 h 587"/>
                      <a:gd name="T80" fmla="*/ 363 w 451"/>
                      <a:gd name="T81" fmla="*/ 180 h 587"/>
                      <a:gd name="T82" fmla="*/ 349 w 451"/>
                      <a:gd name="T83" fmla="*/ 132 h 587"/>
                      <a:gd name="T84" fmla="*/ 321 w 451"/>
                      <a:gd name="T85" fmla="*/ 93 h 587"/>
                      <a:gd name="T86" fmla="*/ 321 w 451"/>
                      <a:gd name="T87" fmla="*/ 66 h 587"/>
                      <a:gd name="T88" fmla="*/ 306 w 451"/>
                      <a:gd name="T89" fmla="*/ 65 h 587"/>
                      <a:gd name="T90" fmla="*/ 296 w 451"/>
                      <a:gd name="T91" fmla="*/ 69 h 587"/>
                      <a:gd name="T92" fmla="*/ 254 w 451"/>
                      <a:gd name="T93" fmla="*/ 54 h 587"/>
                      <a:gd name="T94" fmla="*/ 243 w 451"/>
                      <a:gd name="T95" fmla="*/ 65 h 587"/>
                      <a:gd name="T96" fmla="*/ 234 w 451"/>
                      <a:gd name="T97" fmla="*/ 78 h 587"/>
                      <a:gd name="T98" fmla="*/ 211 w 451"/>
                      <a:gd name="T99" fmla="*/ 53 h 587"/>
                      <a:gd name="T100" fmla="*/ 189 w 451"/>
                      <a:gd name="T101" fmla="*/ 47 h 587"/>
                      <a:gd name="T102" fmla="*/ 187 w 451"/>
                      <a:gd name="T103" fmla="*/ 15 h 587"/>
                      <a:gd name="T104" fmla="*/ 155 w 451"/>
                      <a:gd name="T105" fmla="*/ 20 h 587"/>
                      <a:gd name="T106" fmla="*/ 135 w 451"/>
                      <a:gd name="T107" fmla="*/ 13 h 587"/>
                      <a:gd name="T108" fmla="*/ 107 w 451"/>
                      <a:gd name="T109" fmla="*/ 0 h 587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451" h="587">
                        <a:moveTo>
                          <a:pt x="107" y="0"/>
                        </a:moveTo>
                        <a:lnTo>
                          <a:pt x="99" y="16"/>
                        </a:lnTo>
                        <a:lnTo>
                          <a:pt x="64" y="47"/>
                        </a:lnTo>
                        <a:lnTo>
                          <a:pt x="56" y="75"/>
                        </a:lnTo>
                        <a:lnTo>
                          <a:pt x="30" y="95"/>
                        </a:lnTo>
                        <a:lnTo>
                          <a:pt x="12" y="135"/>
                        </a:lnTo>
                        <a:lnTo>
                          <a:pt x="12" y="159"/>
                        </a:lnTo>
                        <a:lnTo>
                          <a:pt x="0" y="201"/>
                        </a:lnTo>
                        <a:lnTo>
                          <a:pt x="16" y="219"/>
                        </a:lnTo>
                        <a:lnTo>
                          <a:pt x="56" y="272"/>
                        </a:lnTo>
                        <a:lnTo>
                          <a:pt x="68" y="265"/>
                        </a:lnTo>
                        <a:lnTo>
                          <a:pt x="139" y="265"/>
                        </a:lnTo>
                        <a:lnTo>
                          <a:pt x="172" y="278"/>
                        </a:lnTo>
                        <a:lnTo>
                          <a:pt x="169" y="319"/>
                        </a:lnTo>
                        <a:lnTo>
                          <a:pt x="193" y="374"/>
                        </a:lnTo>
                        <a:lnTo>
                          <a:pt x="191" y="389"/>
                        </a:lnTo>
                        <a:lnTo>
                          <a:pt x="201" y="406"/>
                        </a:lnTo>
                        <a:lnTo>
                          <a:pt x="186" y="445"/>
                        </a:lnTo>
                        <a:lnTo>
                          <a:pt x="204" y="494"/>
                        </a:lnTo>
                        <a:lnTo>
                          <a:pt x="214" y="532"/>
                        </a:lnTo>
                        <a:lnTo>
                          <a:pt x="226" y="556"/>
                        </a:lnTo>
                        <a:lnTo>
                          <a:pt x="239" y="586"/>
                        </a:lnTo>
                        <a:lnTo>
                          <a:pt x="263" y="582"/>
                        </a:lnTo>
                        <a:lnTo>
                          <a:pt x="302" y="560"/>
                        </a:lnTo>
                        <a:lnTo>
                          <a:pt x="320" y="533"/>
                        </a:lnTo>
                        <a:lnTo>
                          <a:pt x="319" y="515"/>
                        </a:lnTo>
                        <a:lnTo>
                          <a:pt x="342" y="500"/>
                        </a:lnTo>
                        <a:lnTo>
                          <a:pt x="338" y="474"/>
                        </a:lnTo>
                        <a:lnTo>
                          <a:pt x="373" y="432"/>
                        </a:lnTo>
                        <a:lnTo>
                          <a:pt x="378" y="398"/>
                        </a:lnTo>
                        <a:lnTo>
                          <a:pt x="369" y="386"/>
                        </a:lnTo>
                        <a:lnTo>
                          <a:pt x="373" y="372"/>
                        </a:lnTo>
                        <a:lnTo>
                          <a:pt x="365" y="360"/>
                        </a:lnTo>
                        <a:lnTo>
                          <a:pt x="391" y="327"/>
                        </a:lnTo>
                        <a:lnTo>
                          <a:pt x="391" y="310"/>
                        </a:lnTo>
                        <a:lnTo>
                          <a:pt x="427" y="282"/>
                        </a:lnTo>
                        <a:lnTo>
                          <a:pt x="450" y="207"/>
                        </a:lnTo>
                        <a:lnTo>
                          <a:pt x="417" y="226"/>
                        </a:lnTo>
                        <a:lnTo>
                          <a:pt x="388" y="218"/>
                        </a:lnTo>
                        <a:lnTo>
                          <a:pt x="392" y="200"/>
                        </a:lnTo>
                        <a:lnTo>
                          <a:pt x="363" y="180"/>
                        </a:lnTo>
                        <a:lnTo>
                          <a:pt x="349" y="132"/>
                        </a:lnTo>
                        <a:lnTo>
                          <a:pt x="321" y="93"/>
                        </a:lnTo>
                        <a:lnTo>
                          <a:pt x="321" y="66"/>
                        </a:lnTo>
                        <a:lnTo>
                          <a:pt x="306" y="65"/>
                        </a:lnTo>
                        <a:lnTo>
                          <a:pt x="296" y="69"/>
                        </a:lnTo>
                        <a:lnTo>
                          <a:pt x="254" y="54"/>
                        </a:lnTo>
                        <a:lnTo>
                          <a:pt x="243" y="65"/>
                        </a:lnTo>
                        <a:lnTo>
                          <a:pt x="234" y="78"/>
                        </a:lnTo>
                        <a:lnTo>
                          <a:pt x="211" y="53"/>
                        </a:lnTo>
                        <a:lnTo>
                          <a:pt x="189" y="47"/>
                        </a:lnTo>
                        <a:lnTo>
                          <a:pt x="187" y="15"/>
                        </a:lnTo>
                        <a:lnTo>
                          <a:pt x="155" y="20"/>
                        </a:lnTo>
                        <a:lnTo>
                          <a:pt x="135" y="13"/>
                        </a:lnTo>
                        <a:lnTo>
                          <a:pt x="10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39" name="Freeform 14"/>
                  <p:cNvSpPr>
                    <a:spLocks/>
                  </p:cNvSpPr>
                  <p:nvPr/>
                </p:nvSpPr>
                <p:spPr bwMode="auto">
                  <a:xfrm>
                    <a:off x="5073" y="3147"/>
                    <a:ext cx="17" cy="28"/>
                  </a:xfrm>
                  <a:custGeom>
                    <a:avLst/>
                    <a:gdLst>
                      <a:gd name="T0" fmla="*/ 7 w 17"/>
                      <a:gd name="T1" fmla="*/ 0 h 28"/>
                      <a:gd name="T2" fmla="*/ 9 w 17"/>
                      <a:gd name="T3" fmla="*/ 8 h 28"/>
                      <a:gd name="T4" fmla="*/ 7 w 17"/>
                      <a:gd name="T5" fmla="*/ 14 h 28"/>
                      <a:gd name="T6" fmla="*/ 7 w 17"/>
                      <a:gd name="T7" fmla="*/ 19 h 28"/>
                      <a:gd name="T8" fmla="*/ 16 w 17"/>
                      <a:gd name="T9" fmla="*/ 23 h 28"/>
                      <a:gd name="T10" fmla="*/ 16 w 17"/>
                      <a:gd name="T11" fmla="*/ 27 h 28"/>
                      <a:gd name="T12" fmla="*/ 9 w 17"/>
                      <a:gd name="T13" fmla="*/ 23 h 28"/>
                      <a:gd name="T14" fmla="*/ 3 w 17"/>
                      <a:gd name="T15" fmla="*/ 27 h 28"/>
                      <a:gd name="T16" fmla="*/ 0 w 17"/>
                      <a:gd name="T17" fmla="*/ 23 h 28"/>
                      <a:gd name="T18" fmla="*/ 3 w 17"/>
                      <a:gd name="T19" fmla="*/ 19 h 28"/>
                      <a:gd name="T20" fmla="*/ 0 w 17"/>
                      <a:gd name="T21" fmla="*/ 14 h 28"/>
                      <a:gd name="T22" fmla="*/ 3 w 17"/>
                      <a:gd name="T23" fmla="*/ 4 h 28"/>
                      <a:gd name="T24" fmla="*/ 7 w 17"/>
                      <a:gd name="T25" fmla="*/ 0 h 28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0" t="0" r="r" b="b"/>
                    <a:pathLst>
                      <a:path w="17" h="28">
                        <a:moveTo>
                          <a:pt x="7" y="0"/>
                        </a:moveTo>
                        <a:lnTo>
                          <a:pt x="9" y="8"/>
                        </a:lnTo>
                        <a:lnTo>
                          <a:pt x="7" y="14"/>
                        </a:lnTo>
                        <a:lnTo>
                          <a:pt x="7" y="19"/>
                        </a:lnTo>
                        <a:lnTo>
                          <a:pt x="16" y="23"/>
                        </a:lnTo>
                        <a:lnTo>
                          <a:pt x="16" y="27"/>
                        </a:lnTo>
                        <a:lnTo>
                          <a:pt x="9" y="23"/>
                        </a:lnTo>
                        <a:lnTo>
                          <a:pt x="3" y="27"/>
                        </a:lnTo>
                        <a:lnTo>
                          <a:pt x="0" y="23"/>
                        </a:lnTo>
                        <a:lnTo>
                          <a:pt x="3" y="19"/>
                        </a:lnTo>
                        <a:lnTo>
                          <a:pt x="0" y="14"/>
                        </a:lnTo>
                        <a:lnTo>
                          <a:pt x="3" y="4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0" name="Freeform 15"/>
                  <p:cNvSpPr>
                    <a:spLocks/>
                  </p:cNvSpPr>
                  <p:nvPr/>
                </p:nvSpPr>
                <p:spPr bwMode="auto">
                  <a:xfrm>
                    <a:off x="4988" y="3269"/>
                    <a:ext cx="68" cy="97"/>
                  </a:xfrm>
                  <a:custGeom>
                    <a:avLst/>
                    <a:gdLst>
                      <a:gd name="T0" fmla="*/ 0 w 68"/>
                      <a:gd name="T1" fmla="*/ 48 h 97"/>
                      <a:gd name="T2" fmla="*/ 24 w 68"/>
                      <a:gd name="T3" fmla="*/ 48 h 97"/>
                      <a:gd name="T4" fmla="*/ 52 w 68"/>
                      <a:gd name="T5" fmla="*/ 0 h 97"/>
                      <a:gd name="T6" fmla="*/ 67 w 68"/>
                      <a:gd name="T7" fmla="*/ 28 h 97"/>
                      <a:gd name="T8" fmla="*/ 55 w 68"/>
                      <a:gd name="T9" fmla="*/ 96 h 97"/>
                      <a:gd name="T10" fmla="*/ 5 w 68"/>
                      <a:gd name="T11" fmla="*/ 80 h 97"/>
                      <a:gd name="T12" fmla="*/ 0 w 68"/>
                      <a:gd name="T13" fmla="*/ 48 h 97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68" h="97">
                        <a:moveTo>
                          <a:pt x="0" y="48"/>
                        </a:moveTo>
                        <a:lnTo>
                          <a:pt x="24" y="48"/>
                        </a:lnTo>
                        <a:lnTo>
                          <a:pt x="52" y="0"/>
                        </a:lnTo>
                        <a:lnTo>
                          <a:pt x="67" y="28"/>
                        </a:lnTo>
                        <a:lnTo>
                          <a:pt x="55" y="96"/>
                        </a:lnTo>
                        <a:lnTo>
                          <a:pt x="5" y="80"/>
                        </a:lnTo>
                        <a:lnTo>
                          <a:pt x="0" y="4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1" name="Freeform 16"/>
                  <p:cNvSpPr>
                    <a:spLocks/>
                  </p:cNvSpPr>
                  <p:nvPr/>
                </p:nvSpPr>
                <p:spPr bwMode="auto">
                  <a:xfrm>
                    <a:off x="5123" y="3306"/>
                    <a:ext cx="117" cy="94"/>
                  </a:xfrm>
                  <a:custGeom>
                    <a:avLst/>
                    <a:gdLst>
                      <a:gd name="T0" fmla="*/ 7 w 117"/>
                      <a:gd name="T1" fmla="*/ 22 h 94"/>
                      <a:gd name="T2" fmla="*/ 0 w 117"/>
                      <a:gd name="T3" fmla="*/ 0 h 94"/>
                      <a:gd name="T4" fmla="*/ 39 w 117"/>
                      <a:gd name="T5" fmla="*/ 9 h 94"/>
                      <a:gd name="T6" fmla="*/ 95 w 117"/>
                      <a:gd name="T7" fmla="*/ 32 h 94"/>
                      <a:gd name="T8" fmla="*/ 95 w 117"/>
                      <a:gd name="T9" fmla="*/ 49 h 94"/>
                      <a:gd name="T10" fmla="*/ 116 w 117"/>
                      <a:gd name="T11" fmla="*/ 93 h 94"/>
                      <a:gd name="T12" fmla="*/ 73 w 117"/>
                      <a:gd name="T13" fmla="*/ 51 h 94"/>
                      <a:gd name="T14" fmla="*/ 44 w 117"/>
                      <a:gd name="T15" fmla="*/ 54 h 94"/>
                      <a:gd name="T16" fmla="*/ 7 w 117"/>
                      <a:gd name="T17" fmla="*/ 22 h 9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17" h="94">
                        <a:moveTo>
                          <a:pt x="7" y="22"/>
                        </a:moveTo>
                        <a:lnTo>
                          <a:pt x="0" y="0"/>
                        </a:lnTo>
                        <a:lnTo>
                          <a:pt x="39" y="9"/>
                        </a:lnTo>
                        <a:lnTo>
                          <a:pt x="95" y="32"/>
                        </a:lnTo>
                        <a:lnTo>
                          <a:pt x="95" y="49"/>
                        </a:lnTo>
                        <a:lnTo>
                          <a:pt x="116" y="93"/>
                        </a:lnTo>
                        <a:lnTo>
                          <a:pt x="73" y="51"/>
                        </a:lnTo>
                        <a:lnTo>
                          <a:pt x="44" y="54"/>
                        </a:lnTo>
                        <a:lnTo>
                          <a:pt x="7" y="22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2" name="Freeform 17"/>
                  <p:cNvSpPr>
                    <a:spLocks/>
                  </p:cNvSpPr>
                  <p:nvPr/>
                </p:nvSpPr>
                <p:spPr bwMode="auto">
                  <a:xfrm>
                    <a:off x="5345" y="3497"/>
                    <a:ext cx="79" cy="101"/>
                  </a:xfrm>
                  <a:custGeom>
                    <a:avLst/>
                    <a:gdLst>
                      <a:gd name="T0" fmla="*/ 48 w 79"/>
                      <a:gd name="T1" fmla="*/ 0 h 101"/>
                      <a:gd name="T2" fmla="*/ 78 w 79"/>
                      <a:gd name="T3" fmla="*/ 30 h 101"/>
                      <a:gd name="T4" fmla="*/ 16 w 79"/>
                      <a:gd name="T5" fmla="*/ 100 h 101"/>
                      <a:gd name="T6" fmla="*/ 0 w 79"/>
                      <a:gd name="T7" fmla="*/ 84 h 101"/>
                      <a:gd name="T8" fmla="*/ 45 w 79"/>
                      <a:gd name="T9" fmla="*/ 39 h 101"/>
                      <a:gd name="T10" fmla="*/ 48 w 79"/>
                      <a:gd name="T11" fmla="*/ 0 h 10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79" h="101">
                        <a:moveTo>
                          <a:pt x="48" y="0"/>
                        </a:moveTo>
                        <a:lnTo>
                          <a:pt x="78" y="30"/>
                        </a:lnTo>
                        <a:lnTo>
                          <a:pt x="16" y="100"/>
                        </a:lnTo>
                        <a:lnTo>
                          <a:pt x="0" y="84"/>
                        </a:lnTo>
                        <a:lnTo>
                          <a:pt x="45" y="39"/>
                        </a:lnTo>
                        <a:lnTo>
                          <a:pt x="4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3" name="Freeform 18"/>
                  <p:cNvSpPr>
                    <a:spLocks/>
                  </p:cNvSpPr>
                  <p:nvPr/>
                </p:nvSpPr>
                <p:spPr bwMode="auto">
                  <a:xfrm>
                    <a:off x="4172" y="2811"/>
                    <a:ext cx="39" cy="66"/>
                  </a:xfrm>
                  <a:custGeom>
                    <a:avLst/>
                    <a:gdLst>
                      <a:gd name="T0" fmla="*/ 38 w 39"/>
                      <a:gd name="T1" fmla="*/ 51 h 66"/>
                      <a:gd name="T2" fmla="*/ 28 w 39"/>
                      <a:gd name="T3" fmla="*/ 43 h 66"/>
                      <a:gd name="T4" fmla="*/ 28 w 39"/>
                      <a:gd name="T5" fmla="*/ 14 h 66"/>
                      <a:gd name="T6" fmla="*/ 33 w 39"/>
                      <a:gd name="T7" fmla="*/ 8 h 66"/>
                      <a:gd name="T8" fmla="*/ 24 w 39"/>
                      <a:gd name="T9" fmla="*/ 8 h 66"/>
                      <a:gd name="T10" fmla="*/ 29 w 39"/>
                      <a:gd name="T11" fmla="*/ 0 h 66"/>
                      <a:gd name="T12" fmla="*/ 22 w 39"/>
                      <a:gd name="T13" fmla="*/ 0 h 66"/>
                      <a:gd name="T14" fmla="*/ 14 w 39"/>
                      <a:gd name="T15" fmla="*/ 9 h 66"/>
                      <a:gd name="T16" fmla="*/ 14 w 39"/>
                      <a:gd name="T17" fmla="*/ 27 h 66"/>
                      <a:gd name="T18" fmla="*/ 18 w 39"/>
                      <a:gd name="T19" fmla="*/ 31 h 66"/>
                      <a:gd name="T20" fmla="*/ 18 w 39"/>
                      <a:gd name="T21" fmla="*/ 39 h 66"/>
                      <a:gd name="T22" fmla="*/ 16 w 39"/>
                      <a:gd name="T23" fmla="*/ 39 h 66"/>
                      <a:gd name="T24" fmla="*/ 9 w 39"/>
                      <a:gd name="T25" fmla="*/ 46 h 66"/>
                      <a:gd name="T26" fmla="*/ 9 w 39"/>
                      <a:gd name="T27" fmla="*/ 53 h 66"/>
                      <a:gd name="T28" fmla="*/ 0 w 39"/>
                      <a:gd name="T29" fmla="*/ 65 h 66"/>
                      <a:gd name="T30" fmla="*/ 29 w 39"/>
                      <a:gd name="T31" fmla="*/ 65 h 66"/>
                      <a:gd name="T32" fmla="*/ 38 w 39"/>
                      <a:gd name="T33" fmla="*/ 51 h 6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39" h="66">
                        <a:moveTo>
                          <a:pt x="38" y="51"/>
                        </a:moveTo>
                        <a:lnTo>
                          <a:pt x="28" y="43"/>
                        </a:lnTo>
                        <a:lnTo>
                          <a:pt x="28" y="14"/>
                        </a:lnTo>
                        <a:lnTo>
                          <a:pt x="33" y="8"/>
                        </a:lnTo>
                        <a:lnTo>
                          <a:pt x="24" y="8"/>
                        </a:lnTo>
                        <a:lnTo>
                          <a:pt x="29" y="0"/>
                        </a:lnTo>
                        <a:lnTo>
                          <a:pt x="22" y="0"/>
                        </a:lnTo>
                        <a:lnTo>
                          <a:pt x="14" y="9"/>
                        </a:lnTo>
                        <a:lnTo>
                          <a:pt x="14" y="27"/>
                        </a:lnTo>
                        <a:lnTo>
                          <a:pt x="18" y="31"/>
                        </a:lnTo>
                        <a:lnTo>
                          <a:pt x="18" y="39"/>
                        </a:lnTo>
                        <a:lnTo>
                          <a:pt x="16" y="39"/>
                        </a:lnTo>
                        <a:lnTo>
                          <a:pt x="9" y="46"/>
                        </a:lnTo>
                        <a:lnTo>
                          <a:pt x="9" y="53"/>
                        </a:lnTo>
                        <a:lnTo>
                          <a:pt x="0" y="65"/>
                        </a:lnTo>
                        <a:lnTo>
                          <a:pt x="29" y="65"/>
                        </a:lnTo>
                        <a:lnTo>
                          <a:pt x="38" y="51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4" name="Freeform 19"/>
                  <p:cNvSpPr>
                    <a:spLocks/>
                  </p:cNvSpPr>
                  <p:nvPr/>
                </p:nvSpPr>
                <p:spPr bwMode="auto">
                  <a:xfrm>
                    <a:off x="4159" y="2833"/>
                    <a:ext cx="21" cy="24"/>
                  </a:xfrm>
                  <a:custGeom>
                    <a:avLst/>
                    <a:gdLst>
                      <a:gd name="T0" fmla="*/ 17 w 21"/>
                      <a:gd name="T1" fmla="*/ 8 h 24"/>
                      <a:gd name="T2" fmla="*/ 20 w 21"/>
                      <a:gd name="T3" fmla="*/ 8 h 24"/>
                      <a:gd name="T4" fmla="*/ 20 w 21"/>
                      <a:gd name="T5" fmla="*/ 0 h 24"/>
                      <a:gd name="T6" fmla="*/ 13 w 21"/>
                      <a:gd name="T7" fmla="*/ 0 h 24"/>
                      <a:gd name="T8" fmla="*/ 0 w 21"/>
                      <a:gd name="T9" fmla="*/ 15 h 24"/>
                      <a:gd name="T10" fmla="*/ 0 w 21"/>
                      <a:gd name="T11" fmla="*/ 23 h 24"/>
                      <a:gd name="T12" fmla="*/ 12 w 21"/>
                      <a:gd name="T13" fmla="*/ 23 h 24"/>
                      <a:gd name="T14" fmla="*/ 17 w 21"/>
                      <a:gd name="T15" fmla="*/ 17 h 24"/>
                      <a:gd name="T16" fmla="*/ 17 w 21"/>
                      <a:gd name="T17" fmla="*/ 8 h 2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1" h="24">
                        <a:moveTo>
                          <a:pt x="17" y="8"/>
                        </a:moveTo>
                        <a:lnTo>
                          <a:pt x="20" y="8"/>
                        </a:lnTo>
                        <a:lnTo>
                          <a:pt x="20" y="0"/>
                        </a:lnTo>
                        <a:lnTo>
                          <a:pt x="13" y="0"/>
                        </a:lnTo>
                        <a:lnTo>
                          <a:pt x="0" y="15"/>
                        </a:lnTo>
                        <a:lnTo>
                          <a:pt x="0" y="23"/>
                        </a:lnTo>
                        <a:lnTo>
                          <a:pt x="12" y="23"/>
                        </a:lnTo>
                        <a:lnTo>
                          <a:pt x="17" y="17"/>
                        </a:lnTo>
                        <a:lnTo>
                          <a:pt x="17" y="8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5" name="Freeform 20"/>
                  <p:cNvSpPr>
                    <a:spLocks/>
                  </p:cNvSpPr>
                  <p:nvPr/>
                </p:nvSpPr>
                <p:spPr bwMode="auto">
                  <a:xfrm>
                    <a:off x="4128" y="2794"/>
                    <a:ext cx="256" cy="216"/>
                  </a:xfrm>
                  <a:custGeom>
                    <a:avLst/>
                    <a:gdLst>
                      <a:gd name="T0" fmla="*/ 168 w 256"/>
                      <a:gd name="T1" fmla="*/ 15 h 216"/>
                      <a:gd name="T2" fmla="*/ 201 w 256"/>
                      <a:gd name="T3" fmla="*/ 20 h 216"/>
                      <a:gd name="T4" fmla="*/ 181 w 256"/>
                      <a:gd name="T5" fmla="*/ 28 h 216"/>
                      <a:gd name="T6" fmla="*/ 172 w 256"/>
                      <a:gd name="T7" fmla="*/ 41 h 216"/>
                      <a:gd name="T8" fmla="*/ 160 w 256"/>
                      <a:gd name="T9" fmla="*/ 70 h 216"/>
                      <a:gd name="T10" fmla="*/ 140 w 256"/>
                      <a:gd name="T11" fmla="*/ 72 h 216"/>
                      <a:gd name="T12" fmla="*/ 123 w 256"/>
                      <a:gd name="T13" fmla="*/ 69 h 216"/>
                      <a:gd name="T14" fmla="*/ 131 w 256"/>
                      <a:gd name="T15" fmla="*/ 55 h 216"/>
                      <a:gd name="T16" fmla="*/ 124 w 256"/>
                      <a:gd name="T17" fmla="*/ 37 h 216"/>
                      <a:gd name="T18" fmla="*/ 114 w 256"/>
                      <a:gd name="T19" fmla="*/ 69 h 216"/>
                      <a:gd name="T20" fmla="*/ 87 w 256"/>
                      <a:gd name="T21" fmla="*/ 84 h 216"/>
                      <a:gd name="T22" fmla="*/ 73 w 256"/>
                      <a:gd name="T23" fmla="*/ 94 h 216"/>
                      <a:gd name="T24" fmla="*/ 53 w 256"/>
                      <a:gd name="T25" fmla="*/ 108 h 216"/>
                      <a:gd name="T26" fmla="*/ 43 w 256"/>
                      <a:gd name="T27" fmla="*/ 143 h 216"/>
                      <a:gd name="T28" fmla="*/ 8 w 256"/>
                      <a:gd name="T29" fmla="*/ 130 h 216"/>
                      <a:gd name="T30" fmla="*/ 0 w 256"/>
                      <a:gd name="T31" fmla="*/ 156 h 216"/>
                      <a:gd name="T32" fmla="*/ 15 w 256"/>
                      <a:gd name="T33" fmla="*/ 194 h 216"/>
                      <a:gd name="T34" fmla="*/ 71 w 256"/>
                      <a:gd name="T35" fmla="*/ 153 h 216"/>
                      <a:gd name="T36" fmla="*/ 105 w 256"/>
                      <a:gd name="T37" fmla="*/ 145 h 216"/>
                      <a:gd name="T38" fmla="*/ 111 w 256"/>
                      <a:gd name="T39" fmla="*/ 161 h 216"/>
                      <a:gd name="T40" fmla="*/ 139 w 256"/>
                      <a:gd name="T41" fmla="*/ 201 h 216"/>
                      <a:gd name="T42" fmla="*/ 142 w 256"/>
                      <a:gd name="T43" fmla="*/ 189 h 216"/>
                      <a:gd name="T44" fmla="*/ 150 w 256"/>
                      <a:gd name="T45" fmla="*/ 189 h 216"/>
                      <a:gd name="T46" fmla="*/ 123 w 256"/>
                      <a:gd name="T47" fmla="*/ 152 h 216"/>
                      <a:gd name="T48" fmla="*/ 131 w 256"/>
                      <a:gd name="T49" fmla="*/ 139 h 216"/>
                      <a:gd name="T50" fmla="*/ 160 w 256"/>
                      <a:gd name="T51" fmla="*/ 178 h 216"/>
                      <a:gd name="T52" fmla="*/ 172 w 256"/>
                      <a:gd name="T53" fmla="*/ 202 h 216"/>
                      <a:gd name="T54" fmla="*/ 178 w 256"/>
                      <a:gd name="T55" fmla="*/ 215 h 216"/>
                      <a:gd name="T56" fmla="*/ 183 w 256"/>
                      <a:gd name="T57" fmla="*/ 191 h 216"/>
                      <a:gd name="T58" fmla="*/ 202 w 256"/>
                      <a:gd name="T59" fmla="*/ 182 h 216"/>
                      <a:gd name="T60" fmla="*/ 214 w 256"/>
                      <a:gd name="T61" fmla="*/ 177 h 216"/>
                      <a:gd name="T62" fmla="*/ 210 w 256"/>
                      <a:gd name="T63" fmla="*/ 158 h 216"/>
                      <a:gd name="T64" fmla="*/ 219 w 256"/>
                      <a:gd name="T65" fmla="*/ 126 h 216"/>
                      <a:gd name="T66" fmla="*/ 232 w 256"/>
                      <a:gd name="T67" fmla="*/ 130 h 216"/>
                      <a:gd name="T68" fmla="*/ 236 w 256"/>
                      <a:gd name="T69" fmla="*/ 145 h 216"/>
                      <a:gd name="T70" fmla="*/ 247 w 256"/>
                      <a:gd name="T71" fmla="*/ 137 h 216"/>
                      <a:gd name="T72" fmla="*/ 244 w 256"/>
                      <a:gd name="T73" fmla="*/ 134 h 216"/>
                      <a:gd name="T74" fmla="*/ 252 w 256"/>
                      <a:gd name="T75" fmla="*/ 114 h 216"/>
                      <a:gd name="T76" fmla="*/ 255 w 256"/>
                      <a:gd name="T77" fmla="*/ 137 h 216"/>
                      <a:gd name="T78" fmla="*/ 168 w 256"/>
                      <a:gd name="T79" fmla="*/ 0 h 21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256" h="216">
                        <a:moveTo>
                          <a:pt x="168" y="0"/>
                        </a:moveTo>
                        <a:lnTo>
                          <a:pt x="168" y="15"/>
                        </a:lnTo>
                        <a:lnTo>
                          <a:pt x="173" y="20"/>
                        </a:lnTo>
                        <a:lnTo>
                          <a:pt x="201" y="20"/>
                        </a:lnTo>
                        <a:lnTo>
                          <a:pt x="201" y="28"/>
                        </a:lnTo>
                        <a:lnTo>
                          <a:pt x="181" y="28"/>
                        </a:lnTo>
                        <a:lnTo>
                          <a:pt x="181" y="52"/>
                        </a:lnTo>
                        <a:lnTo>
                          <a:pt x="172" y="41"/>
                        </a:lnTo>
                        <a:lnTo>
                          <a:pt x="172" y="56"/>
                        </a:lnTo>
                        <a:lnTo>
                          <a:pt x="160" y="70"/>
                        </a:lnTo>
                        <a:lnTo>
                          <a:pt x="152" y="62"/>
                        </a:lnTo>
                        <a:lnTo>
                          <a:pt x="140" y="72"/>
                        </a:lnTo>
                        <a:lnTo>
                          <a:pt x="138" y="69"/>
                        </a:lnTo>
                        <a:lnTo>
                          <a:pt x="123" y="69"/>
                        </a:lnTo>
                        <a:lnTo>
                          <a:pt x="131" y="59"/>
                        </a:lnTo>
                        <a:lnTo>
                          <a:pt x="131" y="55"/>
                        </a:lnTo>
                        <a:lnTo>
                          <a:pt x="124" y="48"/>
                        </a:lnTo>
                        <a:lnTo>
                          <a:pt x="124" y="37"/>
                        </a:lnTo>
                        <a:lnTo>
                          <a:pt x="114" y="48"/>
                        </a:lnTo>
                        <a:lnTo>
                          <a:pt x="114" y="69"/>
                        </a:lnTo>
                        <a:lnTo>
                          <a:pt x="102" y="69"/>
                        </a:lnTo>
                        <a:lnTo>
                          <a:pt x="87" y="84"/>
                        </a:lnTo>
                        <a:lnTo>
                          <a:pt x="81" y="84"/>
                        </a:lnTo>
                        <a:lnTo>
                          <a:pt x="73" y="94"/>
                        </a:lnTo>
                        <a:lnTo>
                          <a:pt x="43" y="94"/>
                        </a:lnTo>
                        <a:lnTo>
                          <a:pt x="53" y="108"/>
                        </a:lnTo>
                        <a:lnTo>
                          <a:pt x="53" y="130"/>
                        </a:lnTo>
                        <a:lnTo>
                          <a:pt x="43" y="143"/>
                        </a:lnTo>
                        <a:lnTo>
                          <a:pt x="31" y="130"/>
                        </a:lnTo>
                        <a:lnTo>
                          <a:pt x="8" y="130"/>
                        </a:lnTo>
                        <a:lnTo>
                          <a:pt x="8" y="146"/>
                        </a:lnTo>
                        <a:lnTo>
                          <a:pt x="0" y="156"/>
                        </a:lnTo>
                        <a:lnTo>
                          <a:pt x="0" y="177"/>
                        </a:lnTo>
                        <a:lnTo>
                          <a:pt x="15" y="194"/>
                        </a:lnTo>
                        <a:lnTo>
                          <a:pt x="37" y="194"/>
                        </a:lnTo>
                        <a:lnTo>
                          <a:pt x="71" y="153"/>
                        </a:lnTo>
                        <a:lnTo>
                          <a:pt x="101" y="153"/>
                        </a:lnTo>
                        <a:lnTo>
                          <a:pt x="105" y="145"/>
                        </a:lnTo>
                        <a:lnTo>
                          <a:pt x="112" y="153"/>
                        </a:lnTo>
                        <a:lnTo>
                          <a:pt x="111" y="161"/>
                        </a:lnTo>
                        <a:lnTo>
                          <a:pt x="139" y="189"/>
                        </a:lnTo>
                        <a:lnTo>
                          <a:pt x="139" y="201"/>
                        </a:lnTo>
                        <a:lnTo>
                          <a:pt x="145" y="196"/>
                        </a:lnTo>
                        <a:lnTo>
                          <a:pt x="142" y="189"/>
                        </a:lnTo>
                        <a:lnTo>
                          <a:pt x="145" y="185"/>
                        </a:lnTo>
                        <a:lnTo>
                          <a:pt x="150" y="189"/>
                        </a:lnTo>
                        <a:lnTo>
                          <a:pt x="152" y="188"/>
                        </a:lnTo>
                        <a:lnTo>
                          <a:pt x="123" y="152"/>
                        </a:lnTo>
                        <a:lnTo>
                          <a:pt x="123" y="139"/>
                        </a:lnTo>
                        <a:lnTo>
                          <a:pt x="131" y="139"/>
                        </a:lnTo>
                        <a:lnTo>
                          <a:pt x="131" y="146"/>
                        </a:lnTo>
                        <a:lnTo>
                          <a:pt x="160" y="178"/>
                        </a:lnTo>
                        <a:lnTo>
                          <a:pt x="160" y="188"/>
                        </a:lnTo>
                        <a:lnTo>
                          <a:pt x="172" y="202"/>
                        </a:lnTo>
                        <a:lnTo>
                          <a:pt x="169" y="205"/>
                        </a:lnTo>
                        <a:lnTo>
                          <a:pt x="178" y="215"/>
                        </a:lnTo>
                        <a:lnTo>
                          <a:pt x="191" y="200"/>
                        </a:lnTo>
                        <a:lnTo>
                          <a:pt x="183" y="191"/>
                        </a:lnTo>
                        <a:lnTo>
                          <a:pt x="191" y="182"/>
                        </a:lnTo>
                        <a:lnTo>
                          <a:pt x="202" y="182"/>
                        </a:lnTo>
                        <a:lnTo>
                          <a:pt x="207" y="177"/>
                        </a:lnTo>
                        <a:lnTo>
                          <a:pt x="214" y="177"/>
                        </a:lnTo>
                        <a:lnTo>
                          <a:pt x="205" y="164"/>
                        </a:lnTo>
                        <a:lnTo>
                          <a:pt x="210" y="158"/>
                        </a:lnTo>
                        <a:lnTo>
                          <a:pt x="210" y="137"/>
                        </a:lnTo>
                        <a:lnTo>
                          <a:pt x="219" y="126"/>
                        </a:lnTo>
                        <a:lnTo>
                          <a:pt x="223" y="130"/>
                        </a:lnTo>
                        <a:lnTo>
                          <a:pt x="232" y="130"/>
                        </a:lnTo>
                        <a:lnTo>
                          <a:pt x="228" y="136"/>
                        </a:lnTo>
                        <a:lnTo>
                          <a:pt x="236" y="145"/>
                        </a:lnTo>
                        <a:lnTo>
                          <a:pt x="241" y="137"/>
                        </a:lnTo>
                        <a:lnTo>
                          <a:pt x="247" y="137"/>
                        </a:lnTo>
                        <a:lnTo>
                          <a:pt x="247" y="134"/>
                        </a:lnTo>
                        <a:lnTo>
                          <a:pt x="244" y="134"/>
                        </a:lnTo>
                        <a:lnTo>
                          <a:pt x="239" y="130"/>
                        </a:lnTo>
                        <a:lnTo>
                          <a:pt x="252" y="114"/>
                        </a:lnTo>
                        <a:lnTo>
                          <a:pt x="252" y="137"/>
                        </a:lnTo>
                        <a:lnTo>
                          <a:pt x="255" y="137"/>
                        </a:lnTo>
                        <a:lnTo>
                          <a:pt x="255" y="0"/>
                        </a:lnTo>
                        <a:lnTo>
                          <a:pt x="168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6" name="Freeform 21"/>
                  <p:cNvSpPr>
                    <a:spLocks/>
                  </p:cNvSpPr>
                  <p:nvPr/>
                </p:nvSpPr>
                <p:spPr bwMode="auto">
                  <a:xfrm>
                    <a:off x="4237" y="2566"/>
                    <a:ext cx="1089" cy="769"/>
                  </a:xfrm>
                  <a:custGeom>
                    <a:avLst/>
                    <a:gdLst>
                      <a:gd name="T0" fmla="*/ 32 w 1089"/>
                      <a:gd name="T1" fmla="*/ 202 h 769"/>
                      <a:gd name="T2" fmla="*/ 99 w 1089"/>
                      <a:gd name="T3" fmla="*/ 134 h 769"/>
                      <a:gd name="T4" fmla="*/ 142 w 1089"/>
                      <a:gd name="T5" fmla="*/ 181 h 769"/>
                      <a:gd name="T6" fmla="*/ 118 w 1089"/>
                      <a:gd name="T7" fmla="*/ 179 h 769"/>
                      <a:gd name="T8" fmla="*/ 216 w 1089"/>
                      <a:gd name="T9" fmla="*/ 172 h 769"/>
                      <a:gd name="T10" fmla="*/ 240 w 1089"/>
                      <a:gd name="T11" fmla="*/ 110 h 769"/>
                      <a:gd name="T12" fmla="*/ 241 w 1089"/>
                      <a:gd name="T13" fmla="*/ 124 h 769"/>
                      <a:gd name="T14" fmla="*/ 223 w 1089"/>
                      <a:gd name="T15" fmla="*/ 172 h 769"/>
                      <a:gd name="T16" fmla="*/ 301 w 1089"/>
                      <a:gd name="T17" fmla="*/ 133 h 769"/>
                      <a:gd name="T18" fmla="*/ 460 w 1089"/>
                      <a:gd name="T19" fmla="*/ 23 h 769"/>
                      <a:gd name="T20" fmla="*/ 574 w 1089"/>
                      <a:gd name="T21" fmla="*/ 29 h 769"/>
                      <a:gd name="T22" fmla="*/ 701 w 1089"/>
                      <a:gd name="T23" fmla="*/ 15 h 769"/>
                      <a:gd name="T24" fmla="*/ 840 w 1089"/>
                      <a:gd name="T25" fmla="*/ 71 h 769"/>
                      <a:gd name="T26" fmla="*/ 1001 w 1089"/>
                      <a:gd name="T27" fmla="*/ 91 h 769"/>
                      <a:gd name="T28" fmla="*/ 1080 w 1089"/>
                      <a:gd name="T29" fmla="*/ 156 h 769"/>
                      <a:gd name="T30" fmla="*/ 1019 w 1089"/>
                      <a:gd name="T31" fmla="*/ 206 h 769"/>
                      <a:gd name="T32" fmla="*/ 985 w 1089"/>
                      <a:gd name="T33" fmla="*/ 270 h 769"/>
                      <a:gd name="T34" fmla="*/ 945 w 1089"/>
                      <a:gd name="T35" fmla="*/ 273 h 769"/>
                      <a:gd name="T36" fmla="*/ 958 w 1089"/>
                      <a:gd name="T37" fmla="*/ 184 h 769"/>
                      <a:gd name="T38" fmla="*/ 906 w 1089"/>
                      <a:gd name="T39" fmla="*/ 232 h 769"/>
                      <a:gd name="T40" fmla="*/ 868 w 1089"/>
                      <a:gd name="T41" fmla="*/ 273 h 769"/>
                      <a:gd name="T42" fmla="*/ 881 w 1089"/>
                      <a:gd name="T43" fmla="*/ 318 h 769"/>
                      <a:gd name="T44" fmla="*/ 837 w 1089"/>
                      <a:gd name="T45" fmla="*/ 385 h 769"/>
                      <a:gd name="T46" fmla="*/ 844 w 1089"/>
                      <a:gd name="T47" fmla="*/ 439 h 769"/>
                      <a:gd name="T48" fmla="*/ 839 w 1089"/>
                      <a:gd name="T49" fmla="*/ 413 h 769"/>
                      <a:gd name="T50" fmla="*/ 797 w 1089"/>
                      <a:gd name="T51" fmla="*/ 416 h 769"/>
                      <a:gd name="T52" fmla="*/ 828 w 1089"/>
                      <a:gd name="T53" fmla="*/ 496 h 769"/>
                      <a:gd name="T54" fmla="*/ 751 w 1089"/>
                      <a:gd name="T55" fmla="*/ 589 h 769"/>
                      <a:gd name="T56" fmla="*/ 730 w 1089"/>
                      <a:gd name="T57" fmla="*/ 615 h 769"/>
                      <a:gd name="T58" fmla="*/ 703 w 1089"/>
                      <a:gd name="T59" fmla="*/ 706 h 769"/>
                      <a:gd name="T60" fmla="*/ 665 w 1089"/>
                      <a:gd name="T61" fmla="*/ 708 h 769"/>
                      <a:gd name="T62" fmla="*/ 711 w 1089"/>
                      <a:gd name="T63" fmla="*/ 768 h 769"/>
                      <a:gd name="T64" fmla="*/ 634 w 1089"/>
                      <a:gd name="T65" fmla="*/ 626 h 769"/>
                      <a:gd name="T66" fmla="*/ 545 w 1089"/>
                      <a:gd name="T67" fmla="*/ 596 h 769"/>
                      <a:gd name="T68" fmla="*/ 503 w 1089"/>
                      <a:gd name="T69" fmla="*/ 689 h 769"/>
                      <a:gd name="T70" fmla="*/ 471 w 1089"/>
                      <a:gd name="T71" fmla="*/ 738 h 769"/>
                      <a:gd name="T72" fmla="*/ 416 w 1089"/>
                      <a:gd name="T73" fmla="*/ 592 h 769"/>
                      <a:gd name="T74" fmla="*/ 373 w 1089"/>
                      <a:gd name="T75" fmla="*/ 607 h 769"/>
                      <a:gd name="T76" fmla="*/ 336 w 1089"/>
                      <a:gd name="T77" fmla="*/ 545 h 769"/>
                      <a:gd name="T78" fmla="*/ 223 w 1089"/>
                      <a:gd name="T79" fmla="*/ 510 h 769"/>
                      <a:gd name="T80" fmla="*/ 263 w 1089"/>
                      <a:gd name="T81" fmla="*/ 577 h 769"/>
                      <a:gd name="T82" fmla="*/ 234 w 1089"/>
                      <a:gd name="T83" fmla="*/ 620 h 769"/>
                      <a:gd name="T84" fmla="*/ 190 w 1089"/>
                      <a:gd name="T85" fmla="*/ 605 h 769"/>
                      <a:gd name="T86" fmla="*/ 119 w 1089"/>
                      <a:gd name="T87" fmla="*/ 495 h 769"/>
                      <a:gd name="T88" fmla="*/ 149 w 1089"/>
                      <a:gd name="T89" fmla="*/ 432 h 769"/>
                      <a:gd name="T90" fmla="*/ 166 w 1089"/>
                      <a:gd name="T91" fmla="*/ 385 h 769"/>
                      <a:gd name="T92" fmla="*/ 149 w 1089"/>
                      <a:gd name="T93" fmla="*/ 226 h 769"/>
                      <a:gd name="T94" fmla="*/ 86 w 1089"/>
                      <a:gd name="T95" fmla="*/ 193 h 769"/>
                      <a:gd name="T96" fmla="*/ 55 w 1089"/>
                      <a:gd name="T97" fmla="*/ 210 h 769"/>
                      <a:gd name="T98" fmla="*/ 0 w 1089"/>
                      <a:gd name="T99" fmla="*/ 226 h 769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</a:gdLst>
                    <a:ahLst/>
                    <a:cxnLst>
                      <a:cxn ang="T100">
                        <a:pos x="T0" y="T1"/>
                      </a:cxn>
                      <a:cxn ang="T101">
                        <a:pos x="T2" y="T3"/>
                      </a:cxn>
                      <a:cxn ang="T102">
                        <a:pos x="T4" y="T5"/>
                      </a:cxn>
                      <a:cxn ang="T103">
                        <a:pos x="T6" y="T7"/>
                      </a:cxn>
                      <a:cxn ang="T104">
                        <a:pos x="T8" y="T9"/>
                      </a:cxn>
                      <a:cxn ang="T105">
                        <a:pos x="T10" y="T11"/>
                      </a:cxn>
                      <a:cxn ang="T106">
                        <a:pos x="T12" y="T13"/>
                      </a:cxn>
                      <a:cxn ang="T107">
                        <a:pos x="T14" y="T15"/>
                      </a:cxn>
                      <a:cxn ang="T108">
                        <a:pos x="T16" y="T17"/>
                      </a:cxn>
                      <a:cxn ang="T109">
                        <a:pos x="T18" y="T19"/>
                      </a:cxn>
                      <a:cxn ang="T110">
                        <a:pos x="T20" y="T21"/>
                      </a:cxn>
                      <a:cxn ang="T111">
                        <a:pos x="T22" y="T23"/>
                      </a:cxn>
                      <a:cxn ang="T112">
                        <a:pos x="T24" y="T25"/>
                      </a:cxn>
                      <a:cxn ang="T113">
                        <a:pos x="T26" y="T27"/>
                      </a:cxn>
                      <a:cxn ang="T114">
                        <a:pos x="T28" y="T29"/>
                      </a:cxn>
                      <a:cxn ang="T115">
                        <a:pos x="T30" y="T31"/>
                      </a:cxn>
                      <a:cxn ang="T116">
                        <a:pos x="T32" y="T33"/>
                      </a:cxn>
                      <a:cxn ang="T117">
                        <a:pos x="T34" y="T35"/>
                      </a:cxn>
                      <a:cxn ang="T118">
                        <a:pos x="T36" y="T37"/>
                      </a:cxn>
                      <a:cxn ang="T119">
                        <a:pos x="T38" y="T39"/>
                      </a:cxn>
                      <a:cxn ang="T120">
                        <a:pos x="T40" y="T41"/>
                      </a:cxn>
                      <a:cxn ang="T121">
                        <a:pos x="T42" y="T43"/>
                      </a:cxn>
                      <a:cxn ang="T122">
                        <a:pos x="T44" y="T45"/>
                      </a:cxn>
                      <a:cxn ang="T123">
                        <a:pos x="T46" y="T47"/>
                      </a:cxn>
                      <a:cxn ang="T124">
                        <a:pos x="T48" y="T49"/>
                      </a:cxn>
                      <a:cxn ang="T125">
                        <a:pos x="T50" y="T51"/>
                      </a:cxn>
                      <a:cxn ang="T126">
                        <a:pos x="T52" y="T53"/>
                      </a:cxn>
                      <a:cxn ang="T127">
                        <a:pos x="T54" y="T55"/>
                      </a:cxn>
                      <a:cxn ang="T128">
                        <a:pos x="T56" y="T57"/>
                      </a:cxn>
                      <a:cxn ang="T129">
                        <a:pos x="T58" y="T59"/>
                      </a:cxn>
                      <a:cxn ang="T130">
                        <a:pos x="T60" y="T61"/>
                      </a:cxn>
                      <a:cxn ang="T131">
                        <a:pos x="T62" y="T63"/>
                      </a:cxn>
                      <a:cxn ang="T132">
                        <a:pos x="T64" y="T65"/>
                      </a:cxn>
                      <a:cxn ang="T133">
                        <a:pos x="T66" y="T67"/>
                      </a:cxn>
                      <a:cxn ang="T134">
                        <a:pos x="T68" y="T69"/>
                      </a:cxn>
                      <a:cxn ang="T135">
                        <a:pos x="T70" y="T71"/>
                      </a:cxn>
                      <a:cxn ang="T136">
                        <a:pos x="T72" y="T73"/>
                      </a:cxn>
                      <a:cxn ang="T137">
                        <a:pos x="T74" y="T75"/>
                      </a:cxn>
                      <a:cxn ang="T138">
                        <a:pos x="T76" y="T77"/>
                      </a:cxn>
                      <a:cxn ang="T139">
                        <a:pos x="T78" y="T79"/>
                      </a:cxn>
                      <a:cxn ang="T140">
                        <a:pos x="T80" y="T81"/>
                      </a:cxn>
                      <a:cxn ang="T141">
                        <a:pos x="T82" y="T83"/>
                      </a:cxn>
                      <a:cxn ang="T142">
                        <a:pos x="T84" y="T85"/>
                      </a:cxn>
                      <a:cxn ang="T143">
                        <a:pos x="T86" y="T87"/>
                      </a:cxn>
                      <a:cxn ang="T144">
                        <a:pos x="T88" y="T89"/>
                      </a:cxn>
                      <a:cxn ang="T145">
                        <a:pos x="T90" y="T91"/>
                      </a:cxn>
                      <a:cxn ang="T146">
                        <a:pos x="T92" y="T93"/>
                      </a:cxn>
                      <a:cxn ang="T147">
                        <a:pos x="T94" y="T95"/>
                      </a:cxn>
                      <a:cxn ang="T148">
                        <a:pos x="T96" y="T97"/>
                      </a:cxn>
                      <a:cxn ang="T149">
                        <a:pos x="T98" y="T99"/>
                      </a:cxn>
                    </a:cxnLst>
                    <a:rect l="0" t="0" r="r" b="b"/>
                    <a:pathLst>
                      <a:path w="1089" h="769">
                        <a:moveTo>
                          <a:pt x="0" y="226"/>
                        </a:moveTo>
                        <a:lnTo>
                          <a:pt x="32" y="202"/>
                        </a:lnTo>
                        <a:lnTo>
                          <a:pt x="62" y="156"/>
                        </a:lnTo>
                        <a:lnTo>
                          <a:pt x="99" y="134"/>
                        </a:lnTo>
                        <a:lnTo>
                          <a:pt x="137" y="160"/>
                        </a:lnTo>
                        <a:lnTo>
                          <a:pt x="142" y="181"/>
                        </a:lnTo>
                        <a:lnTo>
                          <a:pt x="133" y="181"/>
                        </a:lnTo>
                        <a:lnTo>
                          <a:pt x="118" y="179"/>
                        </a:lnTo>
                        <a:lnTo>
                          <a:pt x="137" y="202"/>
                        </a:lnTo>
                        <a:lnTo>
                          <a:pt x="216" y="172"/>
                        </a:lnTo>
                        <a:lnTo>
                          <a:pt x="206" y="149"/>
                        </a:lnTo>
                        <a:lnTo>
                          <a:pt x="240" y="110"/>
                        </a:lnTo>
                        <a:lnTo>
                          <a:pt x="262" y="111"/>
                        </a:lnTo>
                        <a:lnTo>
                          <a:pt x="241" y="124"/>
                        </a:lnTo>
                        <a:lnTo>
                          <a:pt x="223" y="153"/>
                        </a:lnTo>
                        <a:lnTo>
                          <a:pt x="223" y="172"/>
                        </a:lnTo>
                        <a:lnTo>
                          <a:pt x="255" y="193"/>
                        </a:lnTo>
                        <a:lnTo>
                          <a:pt x="301" y="133"/>
                        </a:lnTo>
                        <a:lnTo>
                          <a:pt x="461" y="63"/>
                        </a:lnTo>
                        <a:lnTo>
                          <a:pt x="460" y="23"/>
                        </a:lnTo>
                        <a:lnTo>
                          <a:pt x="533" y="8"/>
                        </a:lnTo>
                        <a:lnTo>
                          <a:pt x="574" y="29"/>
                        </a:lnTo>
                        <a:lnTo>
                          <a:pt x="671" y="0"/>
                        </a:lnTo>
                        <a:lnTo>
                          <a:pt x="701" y="15"/>
                        </a:lnTo>
                        <a:lnTo>
                          <a:pt x="766" y="85"/>
                        </a:lnTo>
                        <a:lnTo>
                          <a:pt x="840" y="71"/>
                        </a:lnTo>
                        <a:lnTo>
                          <a:pt x="886" y="96"/>
                        </a:lnTo>
                        <a:lnTo>
                          <a:pt x="1001" y="91"/>
                        </a:lnTo>
                        <a:lnTo>
                          <a:pt x="1088" y="118"/>
                        </a:lnTo>
                        <a:lnTo>
                          <a:pt x="1080" y="156"/>
                        </a:lnTo>
                        <a:lnTo>
                          <a:pt x="1006" y="181"/>
                        </a:lnTo>
                        <a:lnTo>
                          <a:pt x="1019" y="206"/>
                        </a:lnTo>
                        <a:lnTo>
                          <a:pt x="987" y="220"/>
                        </a:lnTo>
                        <a:lnTo>
                          <a:pt x="985" y="270"/>
                        </a:lnTo>
                        <a:lnTo>
                          <a:pt x="957" y="304"/>
                        </a:lnTo>
                        <a:lnTo>
                          <a:pt x="945" y="273"/>
                        </a:lnTo>
                        <a:lnTo>
                          <a:pt x="961" y="244"/>
                        </a:lnTo>
                        <a:lnTo>
                          <a:pt x="958" y="184"/>
                        </a:lnTo>
                        <a:lnTo>
                          <a:pt x="929" y="215"/>
                        </a:lnTo>
                        <a:lnTo>
                          <a:pt x="906" y="232"/>
                        </a:lnTo>
                        <a:lnTo>
                          <a:pt x="884" y="205"/>
                        </a:lnTo>
                        <a:lnTo>
                          <a:pt x="868" y="273"/>
                        </a:lnTo>
                        <a:lnTo>
                          <a:pt x="885" y="273"/>
                        </a:lnTo>
                        <a:lnTo>
                          <a:pt x="881" y="318"/>
                        </a:lnTo>
                        <a:lnTo>
                          <a:pt x="861" y="366"/>
                        </a:lnTo>
                        <a:lnTo>
                          <a:pt x="837" y="385"/>
                        </a:lnTo>
                        <a:lnTo>
                          <a:pt x="857" y="417"/>
                        </a:lnTo>
                        <a:lnTo>
                          <a:pt x="844" y="439"/>
                        </a:lnTo>
                        <a:lnTo>
                          <a:pt x="839" y="420"/>
                        </a:lnTo>
                        <a:lnTo>
                          <a:pt x="839" y="413"/>
                        </a:lnTo>
                        <a:lnTo>
                          <a:pt x="823" y="402"/>
                        </a:lnTo>
                        <a:lnTo>
                          <a:pt x="797" y="416"/>
                        </a:lnTo>
                        <a:lnTo>
                          <a:pt x="820" y="469"/>
                        </a:lnTo>
                        <a:lnTo>
                          <a:pt x="828" y="496"/>
                        </a:lnTo>
                        <a:lnTo>
                          <a:pt x="801" y="569"/>
                        </a:lnTo>
                        <a:lnTo>
                          <a:pt x="751" y="589"/>
                        </a:lnTo>
                        <a:lnTo>
                          <a:pt x="710" y="585"/>
                        </a:lnTo>
                        <a:lnTo>
                          <a:pt x="730" y="615"/>
                        </a:lnTo>
                        <a:lnTo>
                          <a:pt x="732" y="657"/>
                        </a:lnTo>
                        <a:lnTo>
                          <a:pt x="703" y="706"/>
                        </a:lnTo>
                        <a:lnTo>
                          <a:pt x="670" y="679"/>
                        </a:lnTo>
                        <a:lnTo>
                          <a:pt x="665" y="708"/>
                        </a:lnTo>
                        <a:lnTo>
                          <a:pt x="690" y="732"/>
                        </a:lnTo>
                        <a:lnTo>
                          <a:pt x="711" y="768"/>
                        </a:lnTo>
                        <a:lnTo>
                          <a:pt x="676" y="747"/>
                        </a:lnTo>
                        <a:lnTo>
                          <a:pt x="634" y="626"/>
                        </a:lnTo>
                        <a:lnTo>
                          <a:pt x="583" y="593"/>
                        </a:lnTo>
                        <a:lnTo>
                          <a:pt x="545" y="596"/>
                        </a:lnTo>
                        <a:lnTo>
                          <a:pt x="497" y="665"/>
                        </a:lnTo>
                        <a:lnTo>
                          <a:pt x="503" y="689"/>
                        </a:lnTo>
                        <a:lnTo>
                          <a:pt x="487" y="738"/>
                        </a:lnTo>
                        <a:lnTo>
                          <a:pt x="471" y="738"/>
                        </a:lnTo>
                        <a:lnTo>
                          <a:pt x="416" y="636"/>
                        </a:lnTo>
                        <a:lnTo>
                          <a:pt x="416" y="592"/>
                        </a:lnTo>
                        <a:lnTo>
                          <a:pt x="404" y="608"/>
                        </a:lnTo>
                        <a:lnTo>
                          <a:pt x="373" y="607"/>
                        </a:lnTo>
                        <a:lnTo>
                          <a:pt x="385" y="580"/>
                        </a:lnTo>
                        <a:lnTo>
                          <a:pt x="336" y="545"/>
                        </a:lnTo>
                        <a:lnTo>
                          <a:pt x="275" y="545"/>
                        </a:lnTo>
                        <a:lnTo>
                          <a:pt x="223" y="510"/>
                        </a:lnTo>
                        <a:lnTo>
                          <a:pt x="220" y="545"/>
                        </a:lnTo>
                        <a:lnTo>
                          <a:pt x="263" y="577"/>
                        </a:lnTo>
                        <a:lnTo>
                          <a:pt x="278" y="576"/>
                        </a:lnTo>
                        <a:lnTo>
                          <a:pt x="234" y="620"/>
                        </a:lnTo>
                        <a:lnTo>
                          <a:pt x="190" y="630"/>
                        </a:lnTo>
                        <a:lnTo>
                          <a:pt x="190" y="605"/>
                        </a:lnTo>
                        <a:lnTo>
                          <a:pt x="127" y="518"/>
                        </a:lnTo>
                        <a:lnTo>
                          <a:pt x="119" y="495"/>
                        </a:lnTo>
                        <a:lnTo>
                          <a:pt x="153" y="467"/>
                        </a:lnTo>
                        <a:lnTo>
                          <a:pt x="149" y="432"/>
                        </a:lnTo>
                        <a:lnTo>
                          <a:pt x="149" y="393"/>
                        </a:lnTo>
                        <a:lnTo>
                          <a:pt x="166" y="385"/>
                        </a:lnTo>
                        <a:lnTo>
                          <a:pt x="149" y="366"/>
                        </a:lnTo>
                        <a:lnTo>
                          <a:pt x="149" y="226"/>
                        </a:lnTo>
                        <a:lnTo>
                          <a:pt x="61" y="226"/>
                        </a:lnTo>
                        <a:lnTo>
                          <a:pt x="86" y="193"/>
                        </a:lnTo>
                        <a:lnTo>
                          <a:pt x="84" y="181"/>
                        </a:lnTo>
                        <a:lnTo>
                          <a:pt x="55" y="210"/>
                        </a:lnTo>
                        <a:lnTo>
                          <a:pt x="45" y="226"/>
                        </a:lnTo>
                        <a:lnTo>
                          <a:pt x="0" y="226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7" name="Freeform 22"/>
                  <p:cNvSpPr>
                    <a:spLocks/>
                  </p:cNvSpPr>
                  <p:nvPr/>
                </p:nvSpPr>
                <p:spPr bwMode="auto">
                  <a:xfrm>
                    <a:off x="5096" y="2880"/>
                    <a:ext cx="94" cy="157"/>
                  </a:xfrm>
                  <a:custGeom>
                    <a:avLst/>
                    <a:gdLst>
                      <a:gd name="T0" fmla="*/ 63 w 94"/>
                      <a:gd name="T1" fmla="*/ 0 h 157"/>
                      <a:gd name="T2" fmla="*/ 63 w 94"/>
                      <a:gd name="T3" fmla="*/ 20 h 157"/>
                      <a:gd name="T4" fmla="*/ 55 w 94"/>
                      <a:gd name="T5" fmla="*/ 33 h 157"/>
                      <a:gd name="T6" fmla="*/ 57 w 94"/>
                      <a:gd name="T7" fmla="*/ 54 h 157"/>
                      <a:gd name="T8" fmla="*/ 47 w 94"/>
                      <a:gd name="T9" fmla="*/ 82 h 157"/>
                      <a:gd name="T10" fmla="*/ 31 w 94"/>
                      <a:gd name="T11" fmla="*/ 108 h 157"/>
                      <a:gd name="T12" fmla="*/ 7 w 94"/>
                      <a:gd name="T13" fmla="*/ 125 h 157"/>
                      <a:gd name="T14" fmla="*/ 0 w 94"/>
                      <a:gd name="T15" fmla="*/ 154 h 157"/>
                      <a:gd name="T16" fmla="*/ 10 w 94"/>
                      <a:gd name="T17" fmla="*/ 156 h 157"/>
                      <a:gd name="T18" fmla="*/ 10 w 94"/>
                      <a:gd name="T19" fmla="*/ 129 h 157"/>
                      <a:gd name="T20" fmla="*/ 44 w 94"/>
                      <a:gd name="T21" fmla="*/ 127 h 157"/>
                      <a:gd name="T22" fmla="*/ 69 w 94"/>
                      <a:gd name="T23" fmla="*/ 109 h 157"/>
                      <a:gd name="T24" fmla="*/ 69 w 94"/>
                      <a:gd name="T25" fmla="*/ 72 h 157"/>
                      <a:gd name="T26" fmla="*/ 77 w 94"/>
                      <a:gd name="T27" fmla="*/ 58 h 157"/>
                      <a:gd name="T28" fmla="*/ 64 w 94"/>
                      <a:gd name="T29" fmla="*/ 34 h 157"/>
                      <a:gd name="T30" fmla="*/ 82 w 94"/>
                      <a:gd name="T31" fmla="*/ 27 h 157"/>
                      <a:gd name="T32" fmla="*/ 93 w 94"/>
                      <a:gd name="T33" fmla="*/ 8 h 157"/>
                      <a:gd name="T34" fmla="*/ 69 w 94"/>
                      <a:gd name="T35" fmla="*/ 11 h 157"/>
                      <a:gd name="T36" fmla="*/ 63 w 94"/>
                      <a:gd name="T37" fmla="*/ 0 h 157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94" h="157">
                        <a:moveTo>
                          <a:pt x="63" y="0"/>
                        </a:moveTo>
                        <a:lnTo>
                          <a:pt x="63" y="20"/>
                        </a:lnTo>
                        <a:lnTo>
                          <a:pt x="55" y="33"/>
                        </a:lnTo>
                        <a:lnTo>
                          <a:pt x="57" y="54"/>
                        </a:lnTo>
                        <a:lnTo>
                          <a:pt x="47" y="82"/>
                        </a:lnTo>
                        <a:lnTo>
                          <a:pt x="31" y="108"/>
                        </a:lnTo>
                        <a:lnTo>
                          <a:pt x="7" y="125"/>
                        </a:lnTo>
                        <a:lnTo>
                          <a:pt x="0" y="154"/>
                        </a:lnTo>
                        <a:lnTo>
                          <a:pt x="10" y="156"/>
                        </a:lnTo>
                        <a:lnTo>
                          <a:pt x="10" y="129"/>
                        </a:lnTo>
                        <a:lnTo>
                          <a:pt x="44" y="127"/>
                        </a:lnTo>
                        <a:lnTo>
                          <a:pt x="69" y="109"/>
                        </a:lnTo>
                        <a:lnTo>
                          <a:pt x="69" y="72"/>
                        </a:lnTo>
                        <a:lnTo>
                          <a:pt x="77" y="58"/>
                        </a:lnTo>
                        <a:lnTo>
                          <a:pt x="64" y="34"/>
                        </a:lnTo>
                        <a:lnTo>
                          <a:pt x="82" y="27"/>
                        </a:lnTo>
                        <a:lnTo>
                          <a:pt x="93" y="8"/>
                        </a:lnTo>
                        <a:lnTo>
                          <a:pt x="69" y="11"/>
                        </a:lnTo>
                        <a:lnTo>
                          <a:pt x="63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8" name="Freeform 23"/>
                  <p:cNvSpPr>
                    <a:spLocks/>
                  </p:cNvSpPr>
                  <p:nvPr/>
                </p:nvSpPr>
                <p:spPr bwMode="auto">
                  <a:xfrm>
                    <a:off x="4741" y="3299"/>
                    <a:ext cx="19" cy="36"/>
                  </a:xfrm>
                  <a:custGeom>
                    <a:avLst/>
                    <a:gdLst>
                      <a:gd name="T0" fmla="*/ 9 w 19"/>
                      <a:gd name="T1" fmla="*/ 0 h 36"/>
                      <a:gd name="T2" fmla="*/ 0 w 19"/>
                      <a:gd name="T3" fmla="*/ 16 h 36"/>
                      <a:gd name="T4" fmla="*/ 6 w 19"/>
                      <a:gd name="T5" fmla="*/ 35 h 36"/>
                      <a:gd name="T6" fmla="*/ 18 w 19"/>
                      <a:gd name="T7" fmla="*/ 21 h 36"/>
                      <a:gd name="T8" fmla="*/ 9 w 19"/>
                      <a:gd name="T9" fmla="*/ 0 h 36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9" h="36">
                        <a:moveTo>
                          <a:pt x="9" y="0"/>
                        </a:moveTo>
                        <a:lnTo>
                          <a:pt x="0" y="16"/>
                        </a:lnTo>
                        <a:lnTo>
                          <a:pt x="6" y="35"/>
                        </a:lnTo>
                        <a:lnTo>
                          <a:pt x="18" y="21"/>
                        </a:lnTo>
                        <a:lnTo>
                          <a:pt x="9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49" name="Freeform 24"/>
                  <p:cNvSpPr>
                    <a:spLocks/>
                  </p:cNvSpPr>
                  <p:nvPr/>
                </p:nvSpPr>
                <p:spPr bwMode="auto">
                  <a:xfrm>
                    <a:off x="4884" y="3337"/>
                    <a:ext cx="220" cy="94"/>
                  </a:xfrm>
                  <a:custGeom>
                    <a:avLst/>
                    <a:gdLst>
                      <a:gd name="T0" fmla="*/ 0 w 220"/>
                      <a:gd name="T1" fmla="*/ 0 h 94"/>
                      <a:gd name="T2" fmla="*/ 33 w 220"/>
                      <a:gd name="T3" fmla="*/ 7 h 94"/>
                      <a:gd name="T4" fmla="*/ 82 w 220"/>
                      <a:gd name="T5" fmla="*/ 41 h 94"/>
                      <a:gd name="T6" fmla="*/ 75 w 220"/>
                      <a:gd name="T7" fmla="*/ 60 h 94"/>
                      <a:gd name="T8" fmla="*/ 115 w 220"/>
                      <a:gd name="T9" fmla="*/ 77 h 94"/>
                      <a:gd name="T10" fmla="*/ 219 w 220"/>
                      <a:gd name="T11" fmla="*/ 77 h 94"/>
                      <a:gd name="T12" fmla="*/ 106 w 220"/>
                      <a:gd name="T13" fmla="*/ 93 h 94"/>
                      <a:gd name="T14" fmla="*/ 75 w 220"/>
                      <a:gd name="T15" fmla="*/ 60 h 94"/>
                      <a:gd name="T16" fmla="*/ 46 w 220"/>
                      <a:gd name="T17" fmla="*/ 54 h 94"/>
                      <a:gd name="T18" fmla="*/ 0 w 220"/>
                      <a:gd name="T19" fmla="*/ 0 h 94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20" h="94">
                        <a:moveTo>
                          <a:pt x="0" y="0"/>
                        </a:moveTo>
                        <a:lnTo>
                          <a:pt x="33" y="7"/>
                        </a:lnTo>
                        <a:lnTo>
                          <a:pt x="82" y="41"/>
                        </a:lnTo>
                        <a:lnTo>
                          <a:pt x="75" y="60"/>
                        </a:lnTo>
                        <a:lnTo>
                          <a:pt x="115" y="77"/>
                        </a:lnTo>
                        <a:lnTo>
                          <a:pt x="219" y="77"/>
                        </a:lnTo>
                        <a:lnTo>
                          <a:pt x="106" y="93"/>
                        </a:lnTo>
                        <a:lnTo>
                          <a:pt x="75" y="60"/>
                        </a:lnTo>
                        <a:lnTo>
                          <a:pt x="46" y="54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0" name="Freeform 25"/>
                  <p:cNvSpPr>
                    <a:spLocks/>
                  </p:cNvSpPr>
                  <p:nvPr/>
                </p:nvSpPr>
                <p:spPr bwMode="auto">
                  <a:xfrm>
                    <a:off x="5059" y="3415"/>
                    <a:ext cx="236" cy="221"/>
                  </a:xfrm>
                  <a:custGeom>
                    <a:avLst/>
                    <a:gdLst>
                      <a:gd name="T0" fmla="*/ 190 w 236"/>
                      <a:gd name="T1" fmla="*/ 216 h 221"/>
                      <a:gd name="T2" fmla="*/ 179 w 236"/>
                      <a:gd name="T3" fmla="*/ 212 h 221"/>
                      <a:gd name="T4" fmla="*/ 154 w 236"/>
                      <a:gd name="T5" fmla="*/ 187 h 221"/>
                      <a:gd name="T6" fmla="*/ 130 w 236"/>
                      <a:gd name="T7" fmla="*/ 182 h 221"/>
                      <a:gd name="T8" fmla="*/ 124 w 236"/>
                      <a:gd name="T9" fmla="*/ 167 h 221"/>
                      <a:gd name="T10" fmla="*/ 110 w 236"/>
                      <a:gd name="T11" fmla="*/ 155 h 221"/>
                      <a:gd name="T12" fmla="*/ 87 w 236"/>
                      <a:gd name="T13" fmla="*/ 155 h 221"/>
                      <a:gd name="T14" fmla="*/ 62 w 236"/>
                      <a:gd name="T15" fmla="*/ 165 h 221"/>
                      <a:gd name="T16" fmla="*/ 40 w 236"/>
                      <a:gd name="T17" fmla="*/ 169 h 221"/>
                      <a:gd name="T18" fmla="*/ 15 w 236"/>
                      <a:gd name="T19" fmla="*/ 169 h 221"/>
                      <a:gd name="T20" fmla="*/ 14 w 236"/>
                      <a:gd name="T21" fmla="*/ 152 h 221"/>
                      <a:gd name="T22" fmla="*/ 5 w 236"/>
                      <a:gd name="T23" fmla="*/ 127 h 221"/>
                      <a:gd name="T24" fmla="*/ 3 w 236"/>
                      <a:gd name="T25" fmla="*/ 114 h 221"/>
                      <a:gd name="T26" fmla="*/ 3 w 236"/>
                      <a:gd name="T27" fmla="*/ 79 h 221"/>
                      <a:gd name="T28" fmla="*/ 44 w 236"/>
                      <a:gd name="T29" fmla="*/ 60 h 221"/>
                      <a:gd name="T30" fmla="*/ 48 w 236"/>
                      <a:gd name="T31" fmla="*/ 41 h 221"/>
                      <a:gd name="T32" fmla="*/ 57 w 236"/>
                      <a:gd name="T33" fmla="*/ 43 h 221"/>
                      <a:gd name="T34" fmla="*/ 77 w 236"/>
                      <a:gd name="T35" fmla="*/ 22 h 221"/>
                      <a:gd name="T36" fmla="*/ 98 w 236"/>
                      <a:gd name="T37" fmla="*/ 25 h 221"/>
                      <a:gd name="T38" fmla="*/ 113 w 236"/>
                      <a:gd name="T39" fmla="*/ 10 h 221"/>
                      <a:gd name="T40" fmla="*/ 125 w 236"/>
                      <a:gd name="T41" fmla="*/ 8 h 221"/>
                      <a:gd name="T42" fmla="*/ 145 w 236"/>
                      <a:gd name="T43" fmla="*/ 34 h 221"/>
                      <a:gd name="T44" fmla="*/ 163 w 236"/>
                      <a:gd name="T45" fmla="*/ 43 h 221"/>
                      <a:gd name="T46" fmla="*/ 165 w 236"/>
                      <a:gd name="T47" fmla="*/ 16 h 221"/>
                      <a:gd name="T48" fmla="*/ 172 w 236"/>
                      <a:gd name="T49" fmla="*/ 0 h 221"/>
                      <a:gd name="T50" fmla="*/ 185 w 236"/>
                      <a:gd name="T51" fmla="*/ 22 h 221"/>
                      <a:gd name="T52" fmla="*/ 196 w 236"/>
                      <a:gd name="T53" fmla="*/ 60 h 221"/>
                      <a:gd name="T54" fmla="*/ 219 w 236"/>
                      <a:gd name="T55" fmla="*/ 83 h 221"/>
                      <a:gd name="T56" fmla="*/ 232 w 236"/>
                      <a:gd name="T57" fmla="*/ 101 h 221"/>
                      <a:gd name="T58" fmla="*/ 235 w 236"/>
                      <a:gd name="T59" fmla="*/ 133 h 221"/>
                      <a:gd name="T60" fmla="*/ 221 w 236"/>
                      <a:gd name="T61" fmla="*/ 169 h 221"/>
                      <a:gd name="T62" fmla="*/ 217 w 236"/>
                      <a:gd name="T63" fmla="*/ 202 h 221"/>
                      <a:gd name="T64" fmla="*/ 196 w 236"/>
                      <a:gd name="T65" fmla="*/ 215 h 221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0" t="0" r="r" b="b"/>
                    <a:pathLst>
                      <a:path w="236" h="221">
                        <a:moveTo>
                          <a:pt x="196" y="215"/>
                        </a:moveTo>
                        <a:lnTo>
                          <a:pt x="190" y="216"/>
                        </a:lnTo>
                        <a:lnTo>
                          <a:pt x="185" y="220"/>
                        </a:lnTo>
                        <a:lnTo>
                          <a:pt x="179" y="212"/>
                        </a:lnTo>
                        <a:lnTo>
                          <a:pt x="158" y="202"/>
                        </a:lnTo>
                        <a:lnTo>
                          <a:pt x="154" y="187"/>
                        </a:lnTo>
                        <a:lnTo>
                          <a:pt x="147" y="182"/>
                        </a:lnTo>
                        <a:lnTo>
                          <a:pt x="130" y="182"/>
                        </a:lnTo>
                        <a:lnTo>
                          <a:pt x="130" y="170"/>
                        </a:lnTo>
                        <a:lnTo>
                          <a:pt x="124" y="167"/>
                        </a:lnTo>
                        <a:lnTo>
                          <a:pt x="123" y="157"/>
                        </a:lnTo>
                        <a:lnTo>
                          <a:pt x="110" y="155"/>
                        </a:lnTo>
                        <a:lnTo>
                          <a:pt x="98" y="152"/>
                        </a:lnTo>
                        <a:lnTo>
                          <a:pt x="87" y="155"/>
                        </a:lnTo>
                        <a:lnTo>
                          <a:pt x="87" y="157"/>
                        </a:lnTo>
                        <a:lnTo>
                          <a:pt x="62" y="165"/>
                        </a:lnTo>
                        <a:lnTo>
                          <a:pt x="62" y="169"/>
                        </a:lnTo>
                        <a:lnTo>
                          <a:pt x="40" y="169"/>
                        </a:lnTo>
                        <a:lnTo>
                          <a:pt x="28" y="176"/>
                        </a:lnTo>
                        <a:lnTo>
                          <a:pt x="15" y="169"/>
                        </a:lnTo>
                        <a:lnTo>
                          <a:pt x="14" y="167"/>
                        </a:lnTo>
                        <a:lnTo>
                          <a:pt x="14" y="152"/>
                        </a:lnTo>
                        <a:lnTo>
                          <a:pt x="10" y="139"/>
                        </a:lnTo>
                        <a:lnTo>
                          <a:pt x="5" y="127"/>
                        </a:lnTo>
                        <a:lnTo>
                          <a:pt x="8" y="118"/>
                        </a:lnTo>
                        <a:lnTo>
                          <a:pt x="3" y="114"/>
                        </a:lnTo>
                        <a:lnTo>
                          <a:pt x="0" y="93"/>
                        </a:lnTo>
                        <a:lnTo>
                          <a:pt x="3" y="79"/>
                        </a:lnTo>
                        <a:lnTo>
                          <a:pt x="16" y="68"/>
                        </a:lnTo>
                        <a:lnTo>
                          <a:pt x="44" y="60"/>
                        </a:lnTo>
                        <a:lnTo>
                          <a:pt x="51" y="51"/>
                        </a:lnTo>
                        <a:lnTo>
                          <a:pt x="48" y="41"/>
                        </a:lnTo>
                        <a:lnTo>
                          <a:pt x="55" y="38"/>
                        </a:lnTo>
                        <a:lnTo>
                          <a:pt x="57" y="43"/>
                        </a:lnTo>
                        <a:lnTo>
                          <a:pt x="60" y="35"/>
                        </a:lnTo>
                        <a:lnTo>
                          <a:pt x="77" y="22"/>
                        </a:lnTo>
                        <a:lnTo>
                          <a:pt x="87" y="28"/>
                        </a:lnTo>
                        <a:lnTo>
                          <a:pt x="98" y="25"/>
                        </a:lnTo>
                        <a:lnTo>
                          <a:pt x="102" y="13"/>
                        </a:lnTo>
                        <a:lnTo>
                          <a:pt x="113" y="10"/>
                        </a:lnTo>
                        <a:lnTo>
                          <a:pt x="110" y="2"/>
                        </a:lnTo>
                        <a:lnTo>
                          <a:pt x="125" y="8"/>
                        </a:lnTo>
                        <a:lnTo>
                          <a:pt x="138" y="5"/>
                        </a:lnTo>
                        <a:lnTo>
                          <a:pt x="145" y="34"/>
                        </a:lnTo>
                        <a:lnTo>
                          <a:pt x="154" y="43"/>
                        </a:lnTo>
                        <a:lnTo>
                          <a:pt x="163" y="43"/>
                        </a:lnTo>
                        <a:lnTo>
                          <a:pt x="167" y="25"/>
                        </a:lnTo>
                        <a:lnTo>
                          <a:pt x="165" y="16"/>
                        </a:lnTo>
                        <a:lnTo>
                          <a:pt x="167" y="2"/>
                        </a:lnTo>
                        <a:lnTo>
                          <a:pt x="172" y="0"/>
                        </a:lnTo>
                        <a:lnTo>
                          <a:pt x="179" y="18"/>
                        </a:lnTo>
                        <a:lnTo>
                          <a:pt x="185" y="22"/>
                        </a:lnTo>
                        <a:lnTo>
                          <a:pt x="189" y="38"/>
                        </a:lnTo>
                        <a:lnTo>
                          <a:pt x="196" y="60"/>
                        </a:lnTo>
                        <a:lnTo>
                          <a:pt x="206" y="66"/>
                        </a:lnTo>
                        <a:lnTo>
                          <a:pt x="219" y="83"/>
                        </a:lnTo>
                        <a:lnTo>
                          <a:pt x="221" y="91"/>
                        </a:lnTo>
                        <a:lnTo>
                          <a:pt x="232" y="101"/>
                        </a:lnTo>
                        <a:lnTo>
                          <a:pt x="235" y="119"/>
                        </a:lnTo>
                        <a:lnTo>
                          <a:pt x="235" y="133"/>
                        </a:lnTo>
                        <a:lnTo>
                          <a:pt x="232" y="155"/>
                        </a:lnTo>
                        <a:lnTo>
                          <a:pt x="221" y="169"/>
                        </a:lnTo>
                        <a:lnTo>
                          <a:pt x="217" y="187"/>
                        </a:lnTo>
                        <a:lnTo>
                          <a:pt x="217" y="202"/>
                        </a:lnTo>
                        <a:lnTo>
                          <a:pt x="206" y="205"/>
                        </a:lnTo>
                        <a:lnTo>
                          <a:pt x="196" y="215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1" name="Freeform 26"/>
                  <p:cNvSpPr>
                    <a:spLocks/>
                  </p:cNvSpPr>
                  <p:nvPr/>
                </p:nvSpPr>
                <p:spPr bwMode="auto">
                  <a:xfrm>
                    <a:off x="5247" y="3648"/>
                    <a:ext cx="18" cy="27"/>
                  </a:xfrm>
                  <a:custGeom>
                    <a:avLst/>
                    <a:gdLst>
                      <a:gd name="T0" fmla="*/ 9 w 18"/>
                      <a:gd name="T1" fmla="*/ 23 h 27"/>
                      <a:gd name="T2" fmla="*/ 3 w 18"/>
                      <a:gd name="T3" fmla="*/ 19 h 27"/>
                      <a:gd name="T4" fmla="*/ 3 w 18"/>
                      <a:gd name="T5" fmla="*/ 15 h 27"/>
                      <a:gd name="T6" fmla="*/ 3 w 18"/>
                      <a:gd name="T7" fmla="*/ 11 h 27"/>
                      <a:gd name="T8" fmla="*/ 2 w 18"/>
                      <a:gd name="T9" fmla="*/ 7 h 27"/>
                      <a:gd name="T10" fmla="*/ 0 w 18"/>
                      <a:gd name="T11" fmla="*/ 0 h 27"/>
                      <a:gd name="T12" fmla="*/ 3 w 18"/>
                      <a:gd name="T13" fmla="*/ 0 h 27"/>
                      <a:gd name="T14" fmla="*/ 9 w 18"/>
                      <a:gd name="T15" fmla="*/ 4 h 27"/>
                      <a:gd name="T16" fmla="*/ 12 w 18"/>
                      <a:gd name="T17" fmla="*/ 3 h 27"/>
                      <a:gd name="T18" fmla="*/ 13 w 18"/>
                      <a:gd name="T19" fmla="*/ 3 h 27"/>
                      <a:gd name="T20" fmla="*/ 17 w 18"/>
                      <a:gd name="T21" fmla="*/ 0 h 27"/>
                      <a:gd name="T22" fmla="*/ 17 w 18"/>
                      <a:gd name="T23" fmla="*/ 11 h 27"/>
                      <a:gd name="T24" fmla="*/ 15 w 18"/>
                      <a:gd name="T25" fmla="*/ 15 h 27"/>
                      <a:gd name="T26" fmla="*/ 13 w 18"/>
                      <a:gd name="T27" fmla="*/ 19 h 27"/>
                      <a:gd name="T28" fmla="*/ 13 w 18"/>
                      <a:gd name="T29" fmla="*/ 22 h 27"/>
                      <a:gd name="T30" fmla="*/ 12 w 18"/>
                      <a:gd name="T31" fmla="*/ 23 h 27"/>
                      <a:gd name="T32" fmla="*/ 12 w 18"/>
                      <a:gd name="T33" fmla="*/ 26 h 27"/>
                      <a:gd name="T34" fmla="*/ 9 w 18"/>
                      <a:gd name="T35" fmla="*/ 23 h 27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18" h="27">
                        <a:moveTo>
                          <a:pt x="9" y="23"/>
                        </a:moveTo>
                        <a:lnTo>
                          <a:pt x="3" y="19"/>
                        </a:lnTo>
                        <a:lnTo>
                          <a:pt x="3" y="15"/>
                        </a:lnTo>
                        <a:lnTo>
                          <a:pt x="3" y="11"/>
                        </a:lnTo>
                        <a:lnTo>
                          <a:pt x="2" y="7"/>
                        </a:lnTo>
                        <a:lnTo>
                          <a:pt x="0" y="0"/>
                        </a:lnTo>
                        <a:lnTo>
                          <a:pt x="3" y="0"/>
                        </a:lnTo>
                        <a:lnTo>
                          <a:pt x="9" y="4"/>
                        </a:lnTo>
                        <a:lnTo>
                          <a:pt x="12" y="3"/>
                        </a:lnTo>
                        <a:lnTo>
                          <a:pt x="13" y="3"/>
                        </a:lnTo>
                        <a:lnTo>
                          <a:pt x="17" y="0"/>
                        </a:lnTo>
                        <a:lnTo>
                          <a:pt x="17" y="11"/>
                        </a:lnTo>
                        <a:lnTo>
                          <a:pt x="15" y="15"/>
                        </a:lnTo>
                        <a:lnTo>
                          <a:pt x="13" y="19"/>
                        </a:lnTo>
                        <a:lnTo>
                          <a:pt x="13" y="22"/>
                        </a:lnTo>
                        <a:lnTo>
                          <a:pt x="12" y="23"/>
                        </a:lnTo>
                        <a:lnTo>
                          <a:pt x="12" y="26"/>
                        </a:lnTo>
                        <a:lnTo>
                          <a:pt x="9" y="23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52" name="Freeform 27"/>
                  <p:cNvSpPr>
                    <a:spLocks/>
                  </p:cNvSpPr>
                  <p:nvPr/>
                </p:nvSpPr>
                <p:spPr bwMode="auto">
                  <a:xfrm>
                    <a:off x="4424" y="3395"/>
                    <a:ext cx="26" cy="106"/>
                  </a:xfrm>
                  <a:custGeom>
                    <a:avLst/>
                    <a:gdLst>
                      <a:gd name="T0" fmla="*/ 3 w 26"/>
                      <a:gd name="T1" fmla="*/ 37 h 106"/>
                      <a:gd name="T2" fmla="*/ 13 w 26"/>
                      <a:gd name="T3" fmla="*/ 28 h 106"/>
                      <a:gd name="T4" fmla="*/ 20 w 26"/>
                      <a:gd name="T5" fmla="*/ 0 h 106"/>
                      <a:gd name="T6" fmla="*/ 25 w 26"/>
                      <a:gd name="T7" fmla="*/ 42 h 106"/>
                      <a:gd name="T8" fmla="*/ 17 w 26"/>
                      <a:gd name="T9" fmla="*/ 94 h 106"/>
                      <a:gd name="T10" fmla="*/ 0 w 26"/>
                      <a:gd name="T11" fmla="*/ 105 h 106"/>
                      <a:gd name="T12" fmla="*/ 0 w 26"/>
                      <a:gd name="T13" fmla="*/ 80 h 106"/>
                      <a:gd name="T14" fmla="*/ 5 w 26"/>
                      <a:gd name="T15" fmla="*/ 64 h 106"/>
                      <a:gd name="T16" fmla="*/ 3 w 26"/>
                      <a:gd name="T17" fmla="*/ 37 h 10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26" h="106">
                        <a:moveTo>
                          <a:pt x="3" y="37"/>
                        </a:moveTo>
                        <a:lnTo>
                          <a:pt x="13" y="28"/>
                        </a:lnTo>
                        <a:lnTo>
                          <a:pt x="20" y="0"/>
                        </a:lnTo>
                        <a:lnTo>
                          <a:pt x="25" y="42"/>
                        </a:lnTo>
                        <a:lnTo>
                          <a:pt x="17" y="94"/>
                        </a:lnTo>
                        <a:lnTo>
                          <a:pt x="0" y="105"/>
                        </a:lnTo>
                        <a:lnTo>
                          <a:pt x="0" y="80"/>
                        </a:lnTo>
                        <a:lnTo>
                          <a:pt x="5" y="64"/>
                        </a:lnTo>
                        <a:lnTo>
                          <a:pt x="3" y="37"/>
                        </a:lnTo>
                      </a:path>
                    </a:pathLst>
                  </a:custGeom>
                  <a:solidFill>
                    <a:schemeClr val="bg1"/>
                  </a:solidFill>
                  <a:ln w="12700" cap="rnd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1027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3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8799"/>
            <a:ext cx="8839200" cy="1143000"/>
          </a:xfrm>
        </p:spPr>
        <p:txBody>
          <a:bodyPr/>
          <a:lstStyle/>
          <a:p>
            <a:r>
              <a:rPr lang="zh-TW" alt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DFKai-SB" pitchFamily="65" charset="-120"/>
                <a:ea typeface="DFKai-SB" pitchFamily="65" charset="-120"/>
              </a:rPr>
              <a:t>榮耀歸於天父</a:t>
            </a:r>
            <a:endParaRPr lang="en-US" altLang="zh-TW" sz="5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421" y="3561345"/>
            <a:ext cx="8049126" cy="11430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zh-CN" altLang="en-US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T</a:t>
            </a:r>
            <a:r>
              <a:rPr lang="en-US" altLang="zh-CN" sz="4800" dirty="0">
                <a:ln>
                  <a:solidFill>
                    <a:srgbClr val="FFFF00"/>
                  </a:solidFill>
                </a:ln>
                <a:ea typeface="DFKai-SB" pitchFamily="65" charset="-120"/>
                <a:cs typeface="Arial" pitchFamily="34" charset="0"/>
              </a:rPr>
              <a:t>o God Be the Glory</a:t>
            </a:r>
            <a:endParaRPr lang="en-US" altLang="zh-TW" sz="4800" b="1" dirty="0">
              <a:ln>
                <a:solidFill>
                  <a:srgbClr val="FFFF00"/>
                </a:solidFill>
              </a:ln>
              <a:ea typeface="DFPLiShuW3-B5" pitchFamily="2" charset="-12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82754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94082"/>
            <a:ext cx="9144000" cy="5065297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榮耀歸於天父，祂愛憐普世！</a:t>
            </a:r>
            <a: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To God be the glory great things He hath done!</a:t>
            </a:r>
            <a:endParaRPr lang="zh-CN" altLang="zh-TW" sz="2800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為救我們罪人賜下獨生子；</a:t>
            </a:r>
            <a: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So loved He the world that He gave His Son;</a:t>
            </a:r>
            <a:endParaRPr lang="zh-CN" altLang="zh-TW" sz="2800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主也甘心情願為我們捨命，</a:t>
            </a:r>
            <a: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Who yielded His life an atonement for sin,</a:t>
            </a:r>
            <a:endParaRPr lang="zh-CN" altLang="zh-TW" sz="2800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要開一個恩門使我們得生。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lnSpc>
                <a:spcPct val="90000"/>
              </a:lnSpc>
              <a:defRPr/>
            </a:pP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And opened the life gate that all may go in.</a:t>
            </a:r>
            <a:endParaRPr lang="en-US" altLang="zh-TW" sz="2800" dirty="0">
              <a:ea typeface="SimSun" panose="02010600030101010101" pitchFamily="2" charset="-122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D23867-C825-47D4-B133-C73331FD8504}"/>
              </a:ext>
            </a:extLst>
          </p:cNvPr>
          <p:cNvSpPr txBox="1"/>
          <p:nvPr/>
        </p:nvSpPr>
        <p:spPr>
          <a:xfrm>
            <a:off x="5378116" y="6232358"/>
            <a:ext cx="360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</a:rPr>
              <a:t>S243   To God Be the Glory 1/3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22143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29112"/>
            <a:ext cx="9144000" cy="56388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讚美主讚美主，全地當尊祂名</a:t>
            </a:r>
            <a: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讚美主讚美主，萬民都當歡欣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藉著聖 子 耶穌可 親近天父，</a:t>
            </a:r>
            <a:r>
              <a:rPr lang="zh-TW" altLang="en-US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祂已成功救贖，榮耀歸天父。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FA49E6-D345-4967-A26D-2A2DB5D1B653}"/>
              </a:ext>
            </a:extLst>
          </p:cNvPr>
          <p:cNvSpPr txBox="1"/>
          <p:nvPr/>
        </p:nvSpPr>
        <p:spPr>
          <a:xfrm>
            <a:off x="5113422" y="6232358"/>
            <a:ext cx="387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</a:rPr>
              <a:t>S243   To God Be the Glory - Chorus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454519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062784"/>
            <a:ext cx="9144000" cy="4913264"/>
          </a:xfrm>
        </p:spPr>
        <p:txBody>
          <a:bodyPr/>
          <a:lstStyle/>
          <a:p>
            <a:pPr marL="342900" indent="-342900"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神的赦罪恩典，因主而廣賜，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defRPr/>
            </a:pP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O perfect redemption, the purchase of blood</a:t>
            </a: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,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不論什麼罪人靠主都得贖；</a:t>
            </a:r>
            <a: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To every believer the promise of God;</a:t>
            </a:r>
          </a:p>
          <a:p>
            <a:pPr marL="342900" indent="-342900">
              <a:defRPr/>
            </a:pPr>
            <a:r>
              <a:rPr lang="en-US" altLang="zh-CN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> </a:t>
            </a: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你罪惡雖極重若真信不疑，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The vilest offender who truly believe,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就立時蒙赦免永遠不再提。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That moment from Jesus a pardon receives.</a:t>
            </a:r>
            <a:endParaRPr lang="en-US" altLang="zh-TW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A2E9FB-0B0C-4B09-9825-5ACF2BE3F207}"/>
              </a:ext>
            </a:extLst>
          </p:cNvPr>
          <p:cNvSpPr txBox="1"/>
          <p:nvPr/>
        </p:nvSpPr>
        <p:spPr>
          <a:xfrm>
            <a:off x="5378116" y="6232358"/>
            <a:ext cx="360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</a:rPr>
              <a:t>S243   To God Be the Glory 2/3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9032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29112"/>
            <a:ext cx="9144000" cy="56388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讚美主讚美主，全地當尊祂名</a:t>
            </a:r>
            <a: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讚美主讚美主，萬民都當歡欣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藉著聖 子 耶穌可 親近天父，</a:t>
            </a:r>
            <a:r>
              <a:rPr lang="zh-TW" altLang="en-US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祂已成功救贖，榮耀歸天父。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FA49E6-D345-4967-A26D-2A2DB5D1B653}"/>
              </a:ext>
            </a:extLst>
          </p:cNvPr>
          <p:cNvSpPr txBox="1"/>
          <p:nvPr/>
        </p:nvSpPr>
        <p:spPr>
          <a:xfrm>
            <a:off x="5113422" y="6232358"/>
            <a:ext cx="387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</a:rPr>
              <a:t>S243   To God Be the Glory - Chorus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26373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1"/>
            <a:ext cx="9144000" cy="7030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304800" y="870272"/>
            <a:ext cx="9749589" cy="5362086"/>
          </a:xfrm>
        </p:spPr>
        <p:txBody>
          <a:bodyPr/>
          <a:lstStyle/>
          <a:p>
            <a:pPr marL="342900" indent="-342900"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救主恩訓導我，學公道正義，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Great things Je hath taught us, great things </a:t>
            </a:r>
            <a:b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He hath done.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使我雖在世上安樂如在天；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defRPr/>
            </a:pP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And great our rejoicing through Jesus the Son</a:t>
            </a: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;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直等我的眼睛得見主榮面，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defRPr/>
            </a:pP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But purer, and higher, and truly greater will be 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那時我的福樂更無窮無限。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 marL="342900" indent="-342900">
              <a:defRPr/>
            </a:pPr>
            <a:r>
              <a:rPr lang="en-US" altLang="zh-CN" sz="2800" b="1" dirty="0">
                <a:latin typeface="DFPLiShuW3-B5" pitchFamily="2" charset="-120"/>
                <a:ea typeface="DFPLiShuW3-B5" pitchFamily="2" charset="-120"/>
                <a:cs typeface="Arial" charset="0"/>
              </a:rPr>
              <a:t>Our wonder, our transport, when Jesus we see.</a:t>
            </a:r>
            <a:endParaRPr lang="en-US" altLang="zh-TW" sz="2800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AD867A-3623-40E6-A64C-ED359C1CC6BE}"/>
              </a:ext>
            </a:extLst>
          </p:cNvPr>
          <p:cNvSpPr txBox="1"/>
          <p:nvPr/>
        </p:nvSpPr>
        <p:spPr>
          <a:xfrm>
            <a:off x="5378116" y="6232358"/>
            <a:ext cx="36094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</a:rPr>
              <a:t>S243   To God Be the Glory 3/3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71364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29112"/>
            <a:ext cx="9144000" cy="5638800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讚美主讚美主，全地當尊祂名</a:t>
            </a:r>
            <a: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Let the earth hear His voice!</a:t>
            </a:r>
          </a:p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讚美主讚美主，萬民都當歡欣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Praise the Lord, praise the Lord,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Let the people rejoice!</a:t>
            </a:r>
            <a: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en-US" altLang="zh-TW" sz="3600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藉著聖 子 耶穌可 親近天父，</a:t>
            </a:r>
            <a:r>
              <a:rPr lang="zh-TW" altLang="en-US" b="1" dirty="0">
                <a:latin typeface="DFPLiShuW3-B5" pitchFamily="2" charset="-120"/>
                <a:ea typeface="DFPLiShuW3-B5" pitchFamily="2" charset="-120"/>
                <a:cs typeface="Arial" charset="0"/>
              </a:rPr>
              <a:t/>
            </a:r>
            <a:br>
              <a:rPr lang="zh-TW" altLang="en-US" b="1" dirty="0">
                <a:latin typeface="DFPLiShuW3-B5" pitchFamily="2" charset="-120"/>
                <a:ea typeface="DFPLiShuW3-B5" pitchFamily="2" charset="-120"/>
                <a:cs typeface="Arial" charset="0"/>
              </a:rPr>
            </a:b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O come to the Father thru Jesus the Son,</a:t>
            </a:r>
            <a:endParaRPr lang="zh-CN" altLang="zh-TW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zh-TW" alt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FPLiShuW3-B5" pitchFamily="2" charset="-120"/>
                <a:ea typeface="DFPLiShuW3-B5" pitchFamily="2" charset="-120"/>
                <a:cs typeface="Arial" charset="0"/>
              </a:rPr>
              <a:t>祂已成功救贖，榮耀歸天父。</a:t>
            </a:r>
            <a:endParaRPr lang="zh-TW" altLang="zh-CN" sz="3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FPLiShuW3-B5" pitchFamily="2" charset="-120"/>
              <a:ea typeface="DFPLiShuW3-B5" pitchFamily="2" charset="-120"/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And give Him the glory 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b="1" dirty="0">
                <a:latin typeface="DFPLiShuW3-B5" pitchFamily="2" charset="-120"/>
                <a:ea typeface="DFPLiShuW3-B5" pitchFamily="2" charset="-120"/>
                <a:cs typeface="Arial" charset="0"/>
              </a:rPr>
              <a:t>great things He hath done!</a:t>
            </a:r>
            <a:endParaRPr lang="en-US" altLang="zh-TW" b="1" dirty="0">
              <a:latin typeface="DFPLiShuW3-B5" pitchFamily="2" charset="-120"/>
              <a:ea typeface="DFPLiShuW3-B5" pitchFamily="2" charset="-12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FA49E6-D345-4967-A26D-2A2DB5D1B653}"/>
              </a:ext>
            </a:extLst>
          </p:cNvPr>
          <p:cNvSpPr txBox="1"/>
          <p:nvPr/>
        </p:nvSpPr>
        <p:spPr>
          <a:xfrm>
            <a:off x="5113422" y="6232358"/>
            <a:ext cx="387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0" i="0" u="none" strike="noStrike" kern="1200" cap="none" spc="0" normalizeH="0" baseline="0" noProof="0" dirty="0">
                <a:ln>
                  <a:solidFill>
                    <a:srgbClr val="1F7F3F">
                      <a:lumMod val="20000"/>
                      <a:lumOff val="80000"/>
                    </a:srgbClr>
                  </a:solidFill>
                </a:ln>
                <a:solidFill>
                  <a:srgbClr val="FFFFFF"/>
                </a:solidFill>
                <a:effectLst/>
                <a:uLnTx/>
                <a:uFillTx/>
                <a:latin typeface="Times New Roman"/>
                <a:ea typeface="SimSun" panose="02010600030101010101" pitchFamily="2" charset="-122"/>
                <a:cs typeface="Arial" charset="0"/>
              </a:rPr>
              <a:t>S243   To God Be the Glory - Chorus</a:t>
            </a:r>
            <a:endParaRPr kumimoji="0" lang="en-US" sz="1800" b="0" i="0" u="none" strike="noStrike" kern="1200" cap="none" spc="0" normalizeH="0" baseline="0" noProof="0" dirty="0">
              <a:ln>
                <a:solidFill>
                  <a:srgbClr val="1F7F3F">
                    <a:lumMod val="20000"/>
                    <a:lumOff val="80000"/>
                  </a:srgbClr>
                </a:solidFill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新細明體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602788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intls">
  <a:themeElements>
    <a:clrScheme name="">
      <a:dk1>
        <a:srgbClr val="000080"/>
      </a:dk1>
      <a:lt1>
        <a:srgbClr val="FFFFFF"/>
      </a:lt1>
      <a:dk2>
        <a:srgbClr val="0000FF"/>
      </a:dk2>
      <a:lt2>
        <a:srgbClr val="FFFF00"/>
      </a:lt2>
      <a:accent1>
        <a:srgbClr val="1F7F3F"/>
      </a:accent1>
      <a:accent2>
        <a:srgbClr val="FF7F00"/>
      </a:accent2>
      <a:accent3>
        <a:srgbClr val="AAAAFF"/>
      </a:accent3>
      <a:accent4>
        <a:srgbClr val="DADADA"/>
      </a:accent4>
      <a:accent5>
        <a:srgbClr val="ABC0AF"/>
      </a:accent5>
      <a:accent6>
        <a:srgbClr val="E77200"/>
      </a:accent6>
      <a:hlink>
        <a:srgbClr val="FF0100"/>
      </a:hlink>
      <a:folHlink>
        <a:srgbClr val="8080FF"/>
      </a:folHlink>
    </a:clrScheme>
    <a:fontScheme name="intls.pp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intl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l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l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153</Words>
  <Application>Microsoft Office PowerPoint</Application>
  <PresentationFormat>On-screen Show (4:3)</PresentationFormat>
  <Paragraphs>47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DFKai-SB</vt:lpstr>
      <vt:lpstr>DFPLiShuW3-B5</vt:lpstr>
      <vt:lpstr>Monotype Sorts</vt:lpstr>
      <vt:lpstr>新細明體</vt:lpstr>
      <vt:lpstr>SimSun</vt:lpstr>
      <vt:lpstr>Arial</vt:lpstr>
      <vt:lpstr>Calibri</vt:lpstr>
      <vt:lpstr>Times New Roman</vt:lpstr>
      <vt:lpstr>intls</vt:lpstr>
      <vt:lpstr>榮耀歸於天父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Stream of Praise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在主愛中 &lt;1/4&gt; In God’s Love</dc:title>
  <dc:creator>Jim Kang</dc:creator>
  <cp:lastModifiedBy>Eva</cp:lastModifiedBy>
  <cp:revision>49</cp:revision>
  <dcterms:created xsi:type="dcterms:W3CDTF">2005-05-24T23:14:39Z</dcterms:created>
  <dcterms:modified xsi:type="dcterms:W3CDTF">2018-10-07T23:33:48Z</dcterms:modified>
</cp:coreProperties>
</file>