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fld id="{EA6D538E-23F4-41E8-996F-4342FF1AA878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6148" name="Rectangle 4"/>
          <p:cNvSpPr>
            <a:spLocks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fld id="{FB1F8FBD-8A27-44E0-B105-BB01A00D803B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457200" y="998538"/>
            <a:ext cx="8153400" cy="1600200"/>
            <a:chOff x="288" y="629"/>
            <a:chExt cx="5136" cy="1008"/>
          </a:xfrm>
        </p:grpSpPr>
        <p:sp>
          <p:nvSpPr>
            <p:cNvPr id="3075" name="Arc 3"/>
            <p:cNvSpPr>
              <a:spLocks/>
            </p:cNvSpPr>
            <p:nvPr/>
          </p:nvSpPr>
          <p:spPr bwMode="invGray">
            <a:xfrm>
              <a:off x="3621" y="629"/>
              <a:ext cx="1803" cy="100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  <p:sp>
          <p:nvSpPr>
            <p:cNvPr id="3076" name="Arc 4"/>
            <p:cNvSpPr>
              <a:spLocks/>
            </p:cNvSpPr>
            <p:nvPr/>
          </p:nvSpPr>
          <p:spPr bwMode="invGray">
            <a:xfrm>
              <a:off x="3575" y="733"/>
              <a:ext cx="1803" cy="8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  <p:sp>
          <p:nvSpPr>
            <p:cNvPr id="3077" name="Arc 5"/>
            <p:cNvSpPr>
              <a:spLocks/>
            </p:cNvSpPr>
            <p:nvPr/>
          </p:nvSpPr>
          <p:spPr bwMode="invGray">
            <a:xfrm>
              <a:off x="3548" y="872"/>
              <a:ext cx="1802" cy="52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  <p:sp>
          <p:nvSpPr>
            <p:cNvPr id="3078" name="AutoShape 6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 algn="l">
              <a:defRPr kumimoji="0">
                <a:solidFill>
                  <a:srgbClr val="FFCC66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>
              <a:spcBef>
                <a:spcPct val="0"/>
              </a:spcBef>
              <a:buClrTx/>
              <a:buFontTx/>
              <a:buNone/>
              <a:defRPr kumimoji="0">
                <a:solidFill>
                  <a:srgbClr val="FFFFCC"/>
                </a:solidFill>
              </a:defRPr>
            </a:lvl1pPr>
          </a:lstStyle>
          <a:p>
            <a:r>
              <a:rPr lang="zh-TW" altLang="en-US"/>
              <a:t>按一下以編輯母片次標題樣式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fld id="{96B7EABD-6693-4FF2-A259-5B5EB4B51CC0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60CB68-EDB4-4F22-808B-20553AE2EBD0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8DEC59-10C1-44BF-807F-8FD4D91EC2CC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59803C-56EA-4128-932A-A793362C3E75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942441-B95B-4B45-A88D-1E73296C9FFD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8B0508-A238-4D22-B2CF-DB530E4DF56A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91E47B-9325-4EFE-94A9-B58F79D54192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51BD5A-88CD-4AA4-8E43-459C18EB4302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0F2958-CB23-4BFD-A09E-E5F4AD0C8602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ECB850-1B83-4E8A-8E24-D71D7C036FE2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1D0F6-6B33-44FB-A506-9873AE3CBAF8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457200" y="998538"/>
            <a:ext cx="8153400" cy="1600200"/>
            <a:chOff x="288" y="629"/>
            <a:chExt cx="5136" cy="1008"/>
          </a:xfrm>
        </p:grpSpPr>
        <p:sp>
          <p:nvSpPr>
            <p:cNvPr id="2051" name="Arc 3"/>
            <p:cNvSpPr>
              <a:spLocks/>
            </p:cNvSpPr>
            <p:nvPr/>
          </p:nvSpPr>
          <p:spPr bwMode="invGray">
            <a:xfrm>
              <a:off x="3621" y="629"/>
              <a:ext cx="1803" cy="100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  <p:sp>
          <p:nvSpPr>
            <p:cNvPr id="2052" name="Arc 4"/>
            <p:cNvSpPr>
              <a:spLocks/>
            </p:cNvSpPr>
            <p:nvPr/>
          </p:nvSpPr>
          <p:spPr bwMode="invGray">
            <a:xfrm>
              <a:off x="3575" y="733"/>
              <a:ext cx="1803" cy="8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  <p:sp>
          <p:nvSpPr>
            <p:cNvPr id="2053" name="Arc 5"/>
            <p:cNvSpPr>
              <a:spLocks/>
            </p:cNvSpPr>
            <p:nvPr/>
          </p:nvSpPr>
          <p:spPr bwMode="invGray">
            <a:xfrm>
              <a:off x="3548" y="872"/>
              <a:ext cx="1802" cy="52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  <p:sp>
          <p:nvSpPr>
            <p:cNvPr id="2054" name="AutoShape 6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</p:grpSp>
      <p:sp>
        <p:nvSpPr>
          <p:cNvPr id="205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按一下以編輯母片本文樣式</a:t>
            </a:r>
          </a:p>
          <a:p>
            <a:pPr lvl="1"/>
            <a:r>
              <a:rPr lang="zh-TW" altLang="en-US" smtClean="0"/>
              <a:t>第二階層</a:t>
            </a:r>
          </a:p>
          <a:p>
            <a:pPr lvl="2"/>
            <a:r>
              <a:rPr lang="zh-TW" altLang="en-US" smtClean="0"/>
              <a:t>第三階層</a:t>
            </a:r>
          </a:p>
          <a:p>
            <a:pPr lvl="3"/>
            <a:r>
              <a:rPr lang="zh-TW" altLang="en-US" smtClean="0"/>
              <a:t>第四階層</a:t>
            </a:r>
          </a:p>
          <a:p>
            <a:pPr lvl="4"/>
            <a:r>
              <a:rPr lang="zh-TW" altLang="en-US" smtClean="0"/>
              <a:t>第五階層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 sz="1400"/>
            </a:lvl1pPr>
          </a:lstStyle>
          <a:p>
            <a:endParaRPr lang="zh-TW" altLang="en-US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50000"/>
              </a:spcBef>
              <a:defRPr sz="1400"/>
            </a:lvl1pPr>
          </a:lstStyle>
          <a:p>
            <a:endParaRPr lang="zh-TW" altLang="en-US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sz="1400"/>
            </a:lvl1pPr>
          </a:lstStyle>
          <a:p>
            <a:fld id="{453C5F2B-B9DF-4FA0-A154-E4EA667BB507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kumimoji="1" sz="32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kumimoji="1" sz="32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/>
              <a:t>主</a:t>
            </a:r>
            <a:r>
              <a:rPr lang="zh-TW" altLang="en-US" sz="6000">
                <a:latin typeface="全真楷書" pitchFamily="49" charset="-120"/>
                <a:ea typeface="全真楷書" pitchFamily="49" charset="-120"/>
              </a:rPr>
              <a:t>，</a:t>
            </a:r>
            <a:r>
              <a:rPr lang="zh-TW" altLang="en-US" sz="6000"/>
              <a:t>你犧牲的愛</a:t>
            </a:r>
            <a:r>
              <a:rPr lang="zh-TW" altLang="en-US" sz="1800"/>
              <a:t/>
            </a:r>
            <a:br>
              <a:rPr lang="zh-TW" altLang="en-US" sz="1800"/>
            </a:br>
            <a:r>
              <a:rPr lang="en-US" altLang="zh-TW" sz="4000"/>
              <a:t>Savior ,Thy Dying Love  </a:t>
            </a:r>
            <a:r>
              <a:rPr lang="en-US" altLang="zh-TW" sz="2400"/>
              <a:t>S191-1/3</a:t>
            </a:r>
            <a:endParaRPr lang="zh-TW" altLang="en-US" sz="180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848600" cy="48006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zh-TW" altLang="en-US" sz="4000">
                <a:ea typeface="全真楷書" pitchFamily="49" charset="-120"/>
              </a:rPr>
              <a:t>主你犧牲的愛,已賜給我,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sz="2800">
                <a:ea typeface="全真楷書" pitchFamily="49" charset="-120"/>
              </a:rPr>
              <a:t>Savior, Thy dying love Thou gav-est me,</a:t>
            </a:r>
            <a:endParaRPr lang="en-US" altLang="zh-TW" sz="4000">
              <a:ea typeface="全真楷書" pitchFamily="49" charset="-12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zh-TW" altLang="en-US" sz="4000">
                <a:ea typeface="全真楷書" pitchFamily="49" charset="-120"/>
              </a:rPr>
              <a:t>主我不願為己,留下什麼;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sz="2800">
                <a:ea typeface="全真楷書" pitchFamily="49" charset="-120"/>
              </a:rPr>
              <a:t>Nothing should I withhold, Dear Lord, from Thee;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zh-TW" altLang="en-US" sz="4000">
                <a:ea typeface="全真楷書" pitchFamily="49" charset="-120"/>
              </a:rPr>
              <a:t>我在愛中景仰, 將我心願還償,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sz="2800">
                <a:ea typeface="全真楷書" pitchFamily="49" charset="-120"/>
              </a:rPr>
              <a:t>In love my soul would bow, My heart fulfill its vow,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zh-TW" altLang="en-US" sz="4000">
                <a:ea typeface="全真楷書" pitchFamily="49" charset="-120"/>
              </a:rPr>
              <a:t>今將供物獻上,奉獻與你。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sz="2800">
                <a:ea typeface="全真楷書" pitchFamily="49" charset="-120"/>
              </a:rPr>
              <a:t>Some offering bring Thee now, Something for Thee.</a:t>
            </a:r>
            <a:r>
              <a:rPr lang="en-US" altLang="zh-TW" sz="4000">
                <a:ea typeface="全真楷書" pitchFamily="49" charset="-120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>
                <a:ea typeface="全真圓新書" pitchFamily="49" charset="-120"/>
              </a:rPr>
              <a:t>主</a:t>
            </a:r>
            <a:r>
              <a:rPr lang="zh-TW" altLang="en-US" sz="6000">
                <a:latin typeface="全真楷書" pitchFamily="49" charset="-120"/>
                <a:ea typeface="全真圓新書" pitchFamily="49" charset="-120"/>
              </a:rPr>
              <a:t>，</a:t>
            </a:r>
            <a:r>
              <a:rPr lang="zh-TW" altLang="en-US" sz="6000">
                <a:ea typeface="全真圓新書" pitchFamily="49" charset="-120"/>
              </a:rPr>
              <a:t>你犧牲的愛</a:t>
            </a:r>
            <a:r>
              <a:rPr lang="zh-TW" altLang="en-US" sz="1800"/>
              <a:t/>
            </a:r>
            <a:br>
              <a:rPr lang="zh-TW" altLang="en-US" sz="1800"/>
            </a:br>
            <a:r>
              <a:rPr lang="en-US" altLang="zh-TW" sz="4000"/>
              <a:t>Savior ,Thy Dying Love   </a:t>
            </a:r>
            <a:r>
              <a:rPr lang="en-US" altLang="zh-TW" sz="2400"/>
              <a:t>S191-2/3</a:t>
            </a:r>
            <a:endParaRPr lang="zh-TW" altLang="en-US" sz="1800"/>
          </a:p>
        </p:txBody>
      </p:sp>
      <p:sp>
        <p:nvSpPr>
          <p:cNvPr id="1126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915400" cy="51816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zh-TW" altLang="en-US" sz="4000">
                <a:ea typeface="全真楷書" pitchFamily="49" charset="-120"/>
              </a:rPr>
              <a:t>賜我忠誠之心,像你真誠,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sz="2800">
                <a:ea typeface="全真楷書" pitchFamily="49" charset="-120"/>
              </a:rPr>
              <a:t>Give me a faithful heart, Guided by Thee,</a:t>
            </a:r>
            <a:endParaRPr lang="en-US" altLang="zh-TW" sz="4000">
              <a:ea typeface="全真楷書" pitchFamily="49" charset="-12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zh-TW" altLang="en-US" sz="4000">
                <a:ea typeface="全真楷書" pitchFamily="49" charset="-120"/>
              </a:rPr>
              <a:t>時光飛逝而去,求主鑒定;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sz="2800">
                <a:ea typeface="全真楷書" pitchFamily="49" charset="-120"/>
              </a:rPr>
              <a:t>That each departing day henceforth may see,</a:t>
            </a:r>
            <a:endParaRPr lang="en-US" altLang="zh-TW" sz="4000">
              <a:ea typeface="全真楷書" pitchFamily="49" charset="-12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zh-TW" altLang="en-US" sz="4000">
                <a:ea typeface="全真楷書" pitchFamily="49" charset="-120"/>
              </a:rPr>
              <a:t>使我殷勤工作,喜愛行善扶弱，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sz="2800">
                <a:ea typeface="全真楷書" pitchFamily="49" charset="-120"/>
              </a:rPr>
              <a:t>Some work of love begun, Some deed of kindness done,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zh-TW" altLang="en-US" sz="4000">
                <a:ea typeface="全真楷書" pitchFamily="49" charset="-120"/>
              </a:rPr>
              <a:t>領人進入天國,奉獻與你。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zh-TW" sz="2800">
                <a:ea typeface="全真楷書" pitchFamily="49" charset="-120"/>
              </a:rPr>
              <a:t>Some wanderer sought and won, Something for Thee</a:t>
            </a:r>
            <a:r>
              <a:rPr lang="en-US" altLang="zh-TW" sz="4000">
                <a:ea typeface="全真楷書" pitchFamily="49" charset="-120"/>
              </a:rPr>
              <a:t>.</a:t>
            </a:r>
            <a:endParaRPr lang="zh-TW" altLang="en-US" sz="4000">
              <a:ea typeface="全真楷書" pitchFamily="49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447800"/>
          </a:xfrm>
        </p:spPr>
        <p:txBody>
          <a:bodyPr/>
          <a:lstStyle/>
          <a:p>
            <a:r>
              <a:rPr lang="zh-TW" altLang="en-US" sz="6000">
                <a:ea typeface="全真圓新書" pitchFamily="49" charset="-120"/>
              </a:rPr>
              <a:t>主</a:t>
            </a:r>
            <a:r>
              <a:rPr lang="zh-TW" altLang="en-US" sz="6000">
                <a:latin typeface="全真楷書" pitchFamily="49" charset="-120"/>
                <a:ea typeface="全真圓新書" pitchFamily="49" charset="-120"/>
              </a:rPr>
              <a:t>，</a:t>
            </a:r>
            <a:r>
              <a:rPr lang="zh-TW" altLang="en-US" sz="6000">
                <a:ea typeface="全真圓新書" pitchFamily="49" charset="-120"/>
              </a:rPr>
              <a:t>你犧牲的愛</a:t>
            </a:r>
            <a:r>
              <a:rPr lang="zh-TW" altLang="en-US" sz="6000"/>
              <a:t/>
            </a:r>
            <a:br>
              <a:rPr lang="zh-TW" altLang="en-US" sz="6000"/>
            </a:br>
            <a:r>
              <a:rPr lang="en-US" altLang="zh-TW" sz="4000"/>
              <a:t>Savior ,Thy Dying Love     </a:t>
            </a:r>
            <a:r>
              <a:rPr lang="en-US" altLang="zh-TW" sz="2400"/>
              <a:t>S191-3/3</a:t>
            </a:r>
            <a:endParaRPr lang="zh-TW" altLang="en-US" sz="180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057400"/>
            <a:ext cx="8991600" cy="48006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zh-TW" altLang="en-US" sz="4000">
                <a:ea typeface="全真楷書" pitchFamily="49" charset="-120"/>
              </a:rPr>
              <a:t>此生所有一切,皆你所賜,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sz="2800">
                <a:ea typeface="全真楷書" pitchFamily="49" charset="-120"/>
              </a:rPr>
              <a:t>All that I am and have, Thy gifts so free,</a:t>
            </a:r>
            <a:endParaRPr lang="en-US" altLang="zh-TW" sz="4000">
              <a:ea typeface="全真楷書" pitchFamily="49" charset="-12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zh-TW" altLang="en-US" sz="4000">
                <a:ea typeface="全真楷書" pitchFamily="49" charset="-120"/>
              </a:rPr>
              <a:t>祗要為我恩主,苦樂不辭;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sz="2800">
                <a:ea typeface="全真楷書" pitchFamily="49" charset="-120"/>
              </a:rPr>
              <a:t>Ever in joy or grief, My Lord, for Thee;</a:t>
            </a:r>
            <a:endParaRPr lang="en-US" altLang="zh-TW" sz="4000">
              <a:ea typeface="全真楷書" pitchFamily="49" charset="-12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zh-TW" altLang="en-US" sz="4000">
                <a:ea typeface="全真楷書" pitchFamily="49" charset="-120"/>
              </a:rPr>
              <a:t>將來見你榮面,靠你救贖恩典,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sz="2800">
                <a:ea typeface="全真楷書" pitchFamily="49" charset="-120"/>
              </a:rPr>
              <a:t>And when Thy face I see, My ransomed soul shall be,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zh-TW" altLang="en-US" sz="4000">
                <a:ea typeface="全真楷書" pitchFamily="49" charset="-120"/>
              </a:rPr>
              <a:t>直到永永遠遠, 奉獻與你。阿門。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sz="2800">
                <a:ea typeface="全真楷書" pitchFamily="49" charset="-120"/>
              </a:rPr>
              <a:t>Through all eternity, Something for Thee. A-men.</a:t>
            </a:r>
            <a:endParaRPr lang="zh-TW" altLang="en-US" sz="4000">
              <a:ea typeface="全真楷書" pitchFamily="49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Office\Templates\簡報設計範本\FIREBALL.POT</Template>
  <TotalTime>25</TotalTime>
  <Words>304</Words>
  <Application>Microsoft Office PowerPoint</Application>
  <PresentationFormat>On-screen Show (4:3)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Times New Roman</vt:lpstr>
      <vt:lpstr>新細明體</vt:lpstr>
      <vt:lpstr>全真楷書</vt:lpstr>
      <vt:lpstr>全真圓新書</vt:lpstr>
      <vt:lpstr>Fireball</vt:lpstr>
      <vt:lpstr>主，你犧牲的愛 Savior ,Thy Dying Love  S191-1/3</vt:lpstr>
      <vt:lpstr>主，你犧牲的愛 Savior ,Thy Dying Love   S191-2/3</vt:lpstr>
      <vt:lpstr>主，你犧牲的愛 Savior ,Thy Dying Love     S191-3/3</vt:lpstr>
    </vt:vector>
  </TitlesOfParts>
  <Company>DCFC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主，你犧牲的愛 Savior ,Thy Dying Love  S191-1/3</dc:title>
  <dc:creator>DCFC Office</dc:creator>
  <cp:lastModifiedBy>Mingyong Huang</cp:lastModifiedBy>
  <cp:revision>3</cp:revision>
  <dcterms:created xsi:type="dcterms:W3CDTF">2000-02-01T16:55:37Z</dcterms:created>
  <dcterms:modified xsi:type="dcterms:W3CDTF">2018-03-26T02:52:24Z</dcterms:modified>
</cp:coreProperties>
</file>