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EA6D538E-23F4-41E8-996F-4342FF1AA87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FB1F8FBD-8A27-44E0-B105-BB01A00D803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96B7EABD-6693-4FF2-A259-5B5EB4B51CC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0CB68-EDB4-4F22-808B-20553AE2EBD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DEC59-10C1-44BF-807F-8FD4D91EC2C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9803C-56EA-4128-932A-A793362C3E7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42441-B95B-4B45-A88D-1E73296C9FF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B0508-A238-4D22-B2CF-DB530E4DF56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1E47B-9325-4EFE-94A9-B58F79D5419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1BD5A-88CD-4AA4-8E43-459C18EB430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F2958-CB23-4BFD-A09E-E5F4AD0C860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CB850-1B83-4E8A-8E24-D71D7C036FE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1D0F6-6B33-44FB-A506-9873AE3CBAF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453C5F2B-B9DF-4FA0-A154-E4EA667BB50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/>
              <a:t>主</a:t>
            </a:r>
            <a:r>
              <a:rPr lang="zh-TW" altLang="en-US" sz="6000">
                <a:latin typeface="全真楷書" pitchFamily="49" charset="-120"/>
                <a:ea typeface="全真楷書" pitchFamily="49" charset="-120"/>
              </a:rPr>
              <a:t>，</a:t>
            </a:r>
            <a:r>
              <a:rPr lang="zh-TW" altLang="en-US" sz="6000"/>
              <a:t>你犧牲的愛</a:t>
            </a:r>
            <a:r>
              <a:rPr lang="zh-TW" altLang="en-US" sz="1800"/>
              <a:t/>
            </a:r>
            <a:br>
              <a:rPr lang="zh-TW" altLang="en-US" sz="1800"/>
            </a:br>
            <a:r>
              <a:rPr lang="en-US" altLang="zh-TW" sz="4000"/>
              <a:t>Savior ,Thy Dying Love  </a:t>
            </a:r>
            <a:r>
              <a:rPr lang="en-US" altLang="zh-TW" sz="2400"/>
              <a:t>S191-1/3</a:t>
            </a:r>
            <a:endParaRPr lang="zh-TW" altLang="en-US" sz="18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848600" cy="4800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主你犧牲的愛,已賜給我,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Savior, Thy dying love Thou gav-est me,</a:t>
            </a:r>
            <a:endParaRPr lang="en-US" altLang="zh-TW" sz="40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主我不願為己,留下什麼;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Nothing should I withhold, Dear Lord, from Thee;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我在愛中景仰, 將我心願還償,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In love my soul would bow, My heart fulfill its vow,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今將供物獻上,奉獻與你。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Some offering bring Thee now, Something for Thee.</a:t>
            </a:r>
            <a:r>
              <a:rPr lang="en-US" altLang="zh-TW" sz="4000">
                <a:ea typeface="全真楷書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>
                <a:ea typeface="全真圓新書" pitchFamily="49" charset="-120"/>
              </a:rPr>
              <a:t>主</a:t>
            </a:r>
            <a:r>
              <a:rPr lang="zh-TW" altLang="en-US" sz="6000">
                <a:latin typeface="全真楷書" pitchFamily="49" charset="-120"/>
                <a:ea typeface="全真圓新書" pitchFamily="49" charset="-120"/>
              </a:rPr>
              <a:t>，</a:t>
            </a:r>
            <a:r>
              <a:rPr lang="zh-TW" altLang="en-US" sz="6000">
                <a:ea typeface="全真圓新書" pitchFamily="49" charset="-120"/>
              </a:rPr>
              <a:t>你犧牲的愛</a:t>
            </a:r>
            <a:r>
              <a:rPr lang="zh-TW" altLang="en-US" sz="1800"/>
              <a:t/>
            </a:r>
            <a:br>
              <a:rPr lang="zh-TW" altLang="en-US" sz="1800"/>
            </a:br>
            <a:r>
              <a:rPr lang="en-US" altLang="zh-TW" sz="4000"/>
              <a:t>Savior ,Thy Dying Love   </a:t>
            </a:r>
            <a:r>
              <a:rPr lang="en-US" altLang="zh-TW" sz="2400"/>
              <a:t>S191-2/3</a:t>
            </a:r>
            <a:endParaRPr lang="zh-TW" altLang="en-US" sz="1800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915400" cy="5181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賜我忠誠之心,像你真誠,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Give me a faithful heart, Guided by Thee,</a:t>
            </a:r>
            <a:endParaRPr lang="en-US" altLang="zh-TW" sz="40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時光飛逝而去,求主鑒定;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That each departing day henceforth may see,</a:t>
            </a:r>
            <a:endParaRPr lang="en-US" altLang="zh-TW" sz="40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使我殷勤工作,喜愛行善扶弱，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Some work of love begun, Some deed of kindness done,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領人進入天國,奉獻與你。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Some wanderer sought and won, Something for Thee</a:t>
            </a:r>
            <a:r>
              <a:rPr lang="en-US" altLang="zh-TW" sz="4000">
                <a:ea typeface="全真楷書" pitchFamily="49" charset="-120"/>
              </a:rPr>
              <a:t>.</a:t>
            </a:r>
            <a:endParaRPr lang="zh-TW" altLang="en-US" sz="40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447800"/>
          </a:xfrm>
        </p:spPr>
        <p:txBody>
          <a:bodyPr/>
          <a:lstStyle/>
          <a:p>
            <a:r>
              <a:rPr lang="zh-TW" altLang="en-US" sz="6000">
                <a:ea typeface="全真圓新書" pitchFamily="49" charset="-120"/>
              </a:rPr>
              <a:t>主</a:t>
            </a:r>
            <a:r>
              <a:rPr lang="zh-TW" altLang="en-US" sz="6000">
                <a:latin typeface="全真楷書" pitchFamily="49" charset="-120"/>
                <a:ea typeface="全真圓新書" pitchFamily="49" charset="-120"/>
              </a:rPr>
              <a:t>，</a:t>
            </a:r>
            <a:r>
              <a:rPr lang="zh-TW" altLang="en-US" sz="6000">
                <a:ea typeface="全真圓新書" pitchFamily="49" charset="-120"/>
              </a:rPr>
              <a:t>你犧牲的愛</a:t>
            </a:r>
            <a:r>
              <a:rPr lang="zh-TW" altLang="en-US" sz="6000"/>
              <a:t/>
            </a:r>
            <a:br>
              <a:rPr lang="zh-TW" altLang="en-US" sz="6000"/>
            </a:br>
            <a:r>
              <a:rPr lang="en-US" altLang="zh-TW" sz="4000"/>
              <a:t>Savior ,Thy Dying Love     </a:t>
            </a:r>
            <a:r>
              <a:rPr lang="en-US" altLang="zh-TW" sz="2400"/>
              <a:t>S191-3/3</a:t>
            </a:r>
            <a:endParaRPr lang="zh-TW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991600" cy="4800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此生所有一切,皆你所賜,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All that I am and have, Thy gifts so free,</a:t>
            </a:r>
            <a:endParaRPr lang="en-US" altLang="zh-TW" sz="40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祗要為我恩主,苦樂不辭;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Ever in joy or grief, My Lord, for Thee;</a:t>
            </a:r>
            <a:endParaRPr lang="en-US" altLang="zh-TW" sz="40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將來見你榮面,靠你救贖恩典,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And when Thy face I see, My ransomed soul shall be,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直到永永遠遠, 奉獻與你。阿門。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Through all eternity, Something for Thee. A-men.</a:t>
            </a:r>
            <a:endParaRPr lang="zh-TW" altLang="en-US" sz="40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25</TotalTime>
  <Words>304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Times New Roman</vt:lpstr>
      <vt:lpstr>新細明體</vt:lpstr>
      <vt:lpstr>全真楷書</vt:lpstr>
      <vt:lpstr>全真圓新書</vt:lpstr>
      <vt:lpstr>Fireball</vt:lpstr>
      <vt:lpstr>主，你犧牲的愛 Savior ,Thy Dying Love  S191-1/3</vt:lpstr>
      <vt:lpstr>主，你犧牲的愛 Savior ,Thy Dying Love   S191-2/3</vt:lpstr>
      <vt:lpstr>主，你犧牲的愛 Savior ,Thy Dying Love     S191-3/3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主，你犧牲的愛 Savior ,Thy Dying Love  S191-1/3</dc:title>
  <dc:creator>DCFC Office</dc:creator>
  <cp:lastModifiedBy>Mingyong Huang</cp:lastModifiedBy>
  <cp:revision>3</cp:revision>
  <dcterms:created xsi:type="dcterms:W3CDTF">2000-02-01T16:55:37Z</dcterms:created>
  <dcterms:modified xsi:type="dcterms:W3CDTF">2018-03-26T02:52:24Z</dcterms:modified>
</cp:coreProperties>
</file>