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</a:defRPr>
            </a:lvl1pPr>
          </a:lstStyle>
          <a:p>
            <a:pPr>
              <a:defRPr/>
            </a:pPr>
            <a:fld id="{1F7A21CA-660A-476A-BB62-7B3266FBE4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</a:defRPr>
            </a:lvl1pPr>
          </a:lstStyle>
          <a:p>
            <a:pPr>
              <a:defRPr/>
            </a:pPr>
            <a:fld id="{9E5B523F-A545-469A-9809-D3DA810E2D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126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63A467-E1D3-486C-9FC9-6690392647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42F40-01DE-47A6-9724-7AAE4BE788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0CF90-C525-4860-96F2-AF6003F5D2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AC599-6954-4B01-9C4A-17A650310D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07DFD-30E1-4ACC-9CC1-953AD79526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17439-A120-480C-A342-DF707CDB8D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2B9A9-2328-451B-8A0E-038E08AB0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49725-B107-4BB3-B19F-BA30C79BB47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63375-BADC-468B-9C85-D706DD8218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0A2D0-8E82-4076-A216-3B3131497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8B9BD-A048-44EC-B038-F996838012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5436538-5359-4369-B5E4-4676027947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DFKai-SB" pitchFamily="65" charset="-120"/>
                <a:ea typeface="DFKai-SB" pitchFamily="65" charset="-120"/>
              </a:rPr>
              <a:t>S159      </a:t>
            </a:r>
            <a:r>
              <a:rPr lang="zh-TW" altLang="en-US" sz="6000" smtClean="0">
                <a:latin typeface="DFKai-SB" pitchFamily="65" charset="-120"/>
                <a:ea typeface="DFKai-SB" pitchFamily="65" charset="-120"/>
              </a:rPr>
              <a:t>祂名稱為奇妙</a:t>
            </a:r>
            <a:r>
              <a:rPr lang="zh-TW" altLang="en-US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en-US" altLang="zh-TW" sz="2400" smtClean="0">
                <a:latin typeface="DFKai-SB" pitchFamily="65" charset="-120"/>
                <a:ea typeface="DFKai-SB" pitchFamily="65" charset="-120"/>
              </a:rPr>
              <a:t>1-2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76400"/>
            <a:ext cx="9144000" cy="49530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祂名稱為奇妙</a:t>
            </a:r>
            <a:r>
              <a:rPr lang="zh-CN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祂名稱為奇妙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祂名稱為奇妙</a:t>
            </a:r>
            <a:r>
              <a:rPr lang="zh-CN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， </a:t>
            </a: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耶穌我主；</a:t>
            </a:r>
            <a:endParaRPr lang="en-US" altLang="zh-TW" sz="44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祂是全能君王，祂是萬有之主，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latin typeface="DFKai-SB" pitchFamily="65" charset="-120"/>
                <a:ea typeface="DFKai-SB" pitchFamily="65" charset="-120"/>
              </a:rPr>
              <a:t>祂名稱為奇妙，耶穌我主．</a:t>
            </a:r>
            <a:endParaRPr lang="en-US" altLang="zh-TW" sz="44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sz="3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His name is Wonderful, His name is Wonderful,  His name is Wonderful, Jesus my Lord;  He is the mighty King, master of everything,  His name is Wonderful, Jesus, my Lord. </a:t>
            </a:r>
            <a:endParaRPr lang="zh-TW" altLang="en-US" sz="32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endParaRPr lang="zh-TW" altLang="en-US" sz="4400" smtClean="0">
              <a:effectLst>
                <a:outerShdw blurRad="38100" dist="38100" dir="2700000" algn="tl">
                  <a:srgbClr val="FFFFFF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643063"/>
            <a:ext cx="9144000" cy="48768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祂是好牧者，是萬古的磐石，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祂是全能的神；當伏在主前，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敬愛崇拜祂，祂名稱為奇妙，</a:t>
            </a:r>
            <a:endParaRPr lang="en-US" altLang="zh-TW" sz="4400" smtClean="0">
              <a:effectLst>
                <a:outerShdw blurRad="38100" dist="38100" dir="2700000" algn="tl">
                  <a:srgbClr val="FFFFFF"/>
                </a:outerShdw>
              </a:effectLst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耶穌我主．</a:t>
            </a:r>
            <a:endParaRPr lang="en-US" altLang="zh-TW" sz="4400" smtClean="0">
              <a:effectLst>
                <a:outerShdw blurRad="38100" dist="38100" dir="2700000" algn="tl">
                  <a:srgbClr val="FFFFFF"/>
                </a:outerShdw>
              </a:effectLst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sz="3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He's the great Shepherd, the Rock of all ages, Almighty God is He;   Bow down before Him, love and adore Him,  His name is Wonderful, Jesus, my Lord.</a:t>
            </a:r>
            <a:endParaRPr lang="zh-TW" altLang="en-US" sz="3200" smtClean="0">
              <a:effectLst>
                <a:outerShdw blurRad="38100" dist="38100" dir="2700000" algn="tl">
                  <a:srgbClr val="FFFFFF"/>
                </a:outerShdw>
              </a:effectLst>
              <a:ea typeface="DFKai-SB" pitchFamily="65" charset="-12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DFKai-SB" pitchFamily="65" charset="-120"/>
                <a:ea typeface="DFKai-SB" pitchFamily="65" charset="-120"/>
              </a:rPr>
              <a:t>S159      </a:t>
            </a:r>
            <a:r>
              <a:rPr lang="zh-TW" altLang="en-US" sz="6000" smtClean="0">
                <a:latin typeface="DFKai-SB" pitchFamily="65" charset="-120"/>
                <a:ea typeface="DFKai-SB" pitchFamily="65" charset="-120"/>
              </a:rPr>
              <a:t>祂名稱為奇妙</a:t>
            </a:r>
            <a:r>
              <a:rPr lang="zh-TW" altLang="en-US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en-US" altLang="zh-TW" sz="2400" smtClean="0">
                <a:latin typeface="DFKai-SB" pitchFamily="65" charset="-120"/>
                <a:ea typeface="DFKai-SB" pitchFamily="65" charset="-120"/>
              </a:rPr>
              <a:t>2-2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arkle">
  <a:themeElements>
    <a:clrScheme name="Sparkle.pot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.pot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.pot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C:\MSOffice\Template\簡報設計範本\Sparkle.pot</Template>
  <TotalTime>43</TotalTime>
  <Words>166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Times New Roman</vt:lpstr>
      <vt:lpstr>新細明體</vt:lpstr>
      <vt:lpstr>Arial</vt:lpstr>
      <vt:lpstr>Monotype Sorts</vt:lpstr>
      <vt:lpstr>DFKai-SB</vt:lpstr>
      <vt:lpstr>Sparkle</vt:lpstr>
      <vt:lpstr>S159      祂名稱為奇妙   1-2</vt:lpstr>
      <vt:lpstr>S159      祂名稱為奇妙   2-2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8</cp:revision>
  <dcterms:created xsi:type="dcterms:W3CDTF">1995-05-15T22:14:08Z</dcterms:created>
  <dcterms:modified xsi:type="dcterms:W3CDTF">2018-03-26T02:52:15Z</dcterms:modified>
</cp:coreProperties>
</file>