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  <p:sldId id="291" r:id="rId3"/>
    <p:sldId id="292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3420" y="-13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3C7AD-DC39-4380-A156-FF438BD9657D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07965-C7EC-46C7-AC3A-58D31538EA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84485-9B5D-4797-8073-BF52F31CD290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4DD3D-651C-4D18-9F8C-9ED8A7DB90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C3D70-8189-408B-B90D-618DF9890B5B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F7863-B4A5-46F3-B3B3-BAFDBED3F5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2C659-C3BD-4421-A60F-02107B757484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812CB-EA52-45E3-96F2-D44F04E38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4977A-4291-4404-8A34-BC87F152186F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06460-3DB9-49AF-9610-E42DC0F985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2F20F-7A56-461D-A4A4-A18869C8B4CA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2A107-763A-43D5-93CF-4FCAE0FC23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3E465-F206-48C5-843F-0A073693E7A9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5D2F2-3CCB-4A23-B634-913D02E47F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7AF41-E708-4E66-8ADB-03EBE1AA8C94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57B19-F0A4-4AD1-ACD4-D087A224F0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FC333-DB00-4109-9773-AA40DB74EA30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C669B-5BC3-4BBC-831D-F7605047D6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EE092-A558-4D5E-B5F8-57F5687D7B07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F144C-0AAB-41D6-A1C6-5549ECDA28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1F590-16BE-458C-A6AF-7AACFA389041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5195B-3DB4-47A0-A5B7-E50BAEF2C2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29171EA-5564-4E7A-A69C-8C1D9EDEF9E9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1184BAF-7A16-486E-840E-CD682FB748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:\church information\2011 Christmas singing\平安夜\Slide1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G:\church information\2011 Christmas singing\平安夜\Slide2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G:\church information\2011 Christmas singing\平安夜\Slide3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Slide 1</vt:lpstr>
      <vt:lpstr>Slide 2</vt:lpstr>
      <vt:lpstr>Slide 3</vt:lpstr>
    </vt:vector>
  </TitlesOfParts>
  <Company>University of Kentucky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YANG</dc:creator>
  <cp:lastModifiedBy>Mingyong Huang</cp:lastModifiedBy>
  <cp:revision>20</cp:revision>
  <dcterms:created xsi:type="dcterms:W3CDTF">2011-12-11T11:16:05Z</dcterms:created>
  <dcterms:modified xsi:type="dcterms:W3CDTF">2018-03-26T02:39:29Z</dcterms:modified>
</cp:coreProperties>
</file>