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2" r:id="rId3"/>
    <p:sldId id="263" r:id="rId4"/>
    <p:sldId id="264" r:id="rId5"/>
    <p:sldId id="265" r:id="rId6"/>
    <p:sldId id="266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3372" y="-13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50E3A4-0C4D-42C7-B173-4F07A0931983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80265-3390-4EB6-844A-66ED61745F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D5934E-32A6-44FD-B90C-3894267ED6A7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B93C45-6456-44D7-B92E-222DF6E798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EA5FDC-AF99-4CEB-9548-5FEFC7E633CF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F450D-F782-4222-9703-D196BAEFD2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897DF7-4E5B-4649-9386-88063A6A4A7A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F6C3C-EBA0-4E0E-81BF-0077CE1EC7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57D73-B05D-4232-BCB6-50C1D7B5845F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1808A7-1B48-44DF-9D71-368CDE931A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0A1603-B2C9-4F05-AE0B-B2F2AEC3B38F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2E9D96-A72F-40D6-A549-B1C53D8061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567FF0-0895-4839-8169-3895B1387199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79F148-1866-4287-9746-15DD9613C5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B71B1A-8530-4018-8ED5-074BD8245306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88CC98-E1BD-42B4-9EB2-B5743C04EE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F58BE-79BC-461D-B642-D6A2BAC78FC8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3D750-70BC-475B-9AFF-933197D7BA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C7A9DE-F072-4E32-8FD0-E3BCCF3D75DF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576D0E-8CF1-41E3-BB84-A1C3664F40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FC810-37FB-46F7-A4AE-9BF929A9AC9C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847D82-8695-4C9F-B0CC-630D36FAB7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E06526D-CE4D-4580-8796-76523F0085CB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F8A8A21-6C57-4874-A0F4-EE88AC35E1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G:\church information\2011 Christmas singing\齐来 宗主信徒\Slide1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 descr="G:\church information\2011 Christmas singing\齐来 宗主信徒\Slide2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G:\church information\2011 Christmas singing\齐来 宗主信徒\Slide3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5" descr="G:\church information\2011 Christmas singing\齐来 宗主信徒\Slide4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6" descr="G:\church information\2011 Christmas singing\齐来 宗主信徒\Slide5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7" descr="G:\church information\2011 Christmas singing\齐来 宗主信徒\Slide6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0</Words>
  <Application>Microsoft Office PowerPoint</Application>
  <PresentationFormat>On-screen Show (4:3)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University of Kentucky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YANG</dc:creator>
  <cp:lastModifiedBy>Mingyong Huang</cp:lastModifiedBy>
  <cp:revision>17</cp:revision>
  <dcterms:created xsi:type="dcterms:W3CDTF">2011-12-11T11:16:05Z</dcterms:created>
  <dcterms:modified xsi:type="dcterms:W3CDTF">2018-03-26T02:39:07Z</dcterms:modified>
</cp:coreProperties>
</file>