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60"/>
  </p:normalViewPr>
  <p:slideViewPr>
    <p:cSldViewPr>
      <p:cViewPr varScale="1">
        <p:scale>
          <a:sx n="96" d="100"/>
          <a:sy n="96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113B-0932-4AA6-8B7B-F91F76A7E1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5901B-D233-4F2D-BDBF-5797918AA4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016C2-F41F-42AC-82AB-2C10561258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A0EC3-9BB0-46BB-9C3F-C97A1B6C405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92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C88D1-7AFF-4C3A-97D7-FD93D3AD684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34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61CFF-92DD-4995-9EBB-CA6C5BA5753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6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2481-93EC-4261-BF72-BAF648A8194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087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B595C-3E61-45FD-A5D2-45F5CA3669B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89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2CC80-5BF0-4986-AD76-CF307481154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13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F2A14-BD13-4C84-84CE-1A746CC982D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16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5DCA5-32F3-41F8-93F4-7E04D2E223B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52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7244D-E07B-4041-AE21-C6D1A1DFAD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3E28-1506-4670-85CA-44ED312DC2D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36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5E5B9-33AD-47E1-BF57-70A9485A8F5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33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1424-D591-4890-8782-C380302B9D9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0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7C305-0909-4AB0-9C07-0660027E1D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EA46C-3949-4B27-AD4C-41B2C344E8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489C9-2995-49B2-81D6-FF0D592C88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415BA-EF40-4FEA-9FE7-03BB2796E8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51D92-0EF4-4D77-BD6B-06DCC8771C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7DCF5-8D5C-4243-B913-15F6AA8A63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3BE2-15F9-4E1C-902D-C4F5494E03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690DE29-00AE-4D89-A81D-497C8BFFD0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8985F294-9AAA-4649-8A3D-E818F36FBF3C}" type="slidenum">
              <a:rPr kumimoji="1" lang="en-US" altLang="zh-TW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5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683568" y="980728"/>
            <a:ext cx="7632848" cy="209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8000" b="1" i="0" u="none" strike="noStrike" kern="1200" cap="none" spc="0" normalizeH="0" baseline="0" noProof="0" dirty="0">
                <a:ln>
                  <a:solidFill>
                    <a:srgbClr val="00B050"/>
                  </a:solidFill>
                </a:ln>
                <a:solidFill>
                  <a:srgbClr val="CC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齊來</a:t>
            </a:r>
            <a:r>
              <a:rPr kumimoji="1" lang="en-US" altLang="zh-TW" sz="8000" b="1" i="0" u="none" strike="noStrike" kern="1200" cap="none" spc="0" normalizeH="0" baseline="0" noProof="0" dirty="0">
                <a:ln>
                  <a:solidFill>
                    <a:srgbClr val="00B050"/>
                  </a:solidFill>
                </a:ln>
                <a:solidFill>
                  <a:srgbClr val="CC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 </a:t>
            </a:r>
            <a:r>
              <a:rPr kumimoji="1" lang="zh-TW" altLang="en-US" sz="8000" b="1" i="0" u="none" strike="noStrike" kern="1200" cap="none" spc="0" normalizeH="0" baseline="0" noProof="0" dirty="0">
                <a:ln>
                  <a:solidFill>
                    <a:srgbClr val="00B050"/>
                  </a:solidFill>
                </a:ln>
                <a:solidFill>
                  <a:srgbClr val="CC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宗主信徒</a:t>
            </a:r>
            <a:endParaRPr kumimoji="1" lang="en-US" altLang="zh-TW" sz="8000" b="1" i="0" u="none" strike="noStrike" kern="1200" cap="none" spc="0" normalizeH="0" baseline="0" noProof="0" dirty="0">
              <a:ln>
                <a:solidFill>
                  <a:srgbClr val="00B050"/>
                </a:solidFill>
              </a:ln>
              <a:solidFill>
                <a:srgbClr val="CC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imHei" panose="02010609060101010101" pitchFamily="49" charset="-122"/>
                <a:cs typeface="Tahoma" pitchFamily="34" charset="0"/>
              </a:rPr>
              <a:t>O Come All Ye Faithful</a:t>
            </a:r>
            <a:endParaRPr kumimoji="1" lang="en-US" altLang="zh-TW" sz="3600" b="1" i="0" u="none" strike="noStrike" kern="1200" cap="none" spc="0" normalizeH="0" baseline="0" noProof="0" dirty="0">
              <a:ln>
                <a:solidFill>
                  <a:srgbClr val="FFC000"/>
                </a:solidFill>
              </a:ln>
              <a:solidFill>
                <a:srgbClr val="CC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96392" y="2132856"/>
            <a:ext cx="77048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SimHei" panose="02010609060101010101" pitchFamily="49" charset="-122"/>
                <a:cs typeface="Tahoma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5367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636" y="548680"/>
            <a:ext cx="8659564" cy="5286375"/>
          </a:xfrm>
          <a:extLst/>
        </p:spPr>
        <p:txBody>
          <a:bodyPr/>
          <a:lstStyle/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</a:t>
            </a:r>
            <a: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宗主信徒 快樂又歡欣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O come, all ye faithful, joyful and triumphant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SimSun" pitchFamily="2" charset="-122"/>
              <a:cs typeface="Tahoma" pitchFamily="3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</a:t>
            </a:r>
            <a: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一齊來 大家上伯利恆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ts val="500"/>
              </a:spcBef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O come ye, O come ye to Bethlehem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Tahoma" pitchFamily="3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來朝見聖嬰 天使王已降生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ts val="500"/>
              </a:spcBef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Come and behold Him  born the King of angels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Tahoma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9FF2EE-632F-445B-A615-678FE499C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271682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-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41881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476672"/>
            <a:ext cx="8167688" cy="3316436"/>
          </a:xfrm>
          <a:extLst/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48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齊來虔誠同崇拜</a:t>
            </a:r>
            <a:r>
              <a:rPr lang="en-US" altLang="zh-TW" sz="5400" dirty="0">
                <a:ea typeface="全真楷書" pitchFamily="49" charset="-120"/>
              </a:rPr>
              <a:t/>
            </a:r>
            <a:br>
              <a:rPr lang="en-US" altLang="zh-TW" sz="5400" dirty="0">
                <a:ea typeface="全真楷書" pitchFamily="49" charset="-120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主基督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85750" y="0"/>
            <a:ext cx="8534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全真中隸書"/>
              <a:ea typeface="全真中隸書"/>
              <a:cs typeface="全真中隸書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123308"/>
            <a:ext cx="5832648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Christ, the Lord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Tahoma" pitchFamily="34" charset="0"/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3705BDA9-8A43-4047-AAEF-45727C8C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755776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 -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refrain</a:t>
            </a:r>
          </a:p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46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636" y="548680"/>
            <a:ext cx="8659564" cy="5286375"/>
          </a:xfrm>
          <a:extLst/>
        </p:spPr>
        <p:txBody>
          <a:bodyPr/>
          <a:lstStyle/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天使結成樂隊  歡然同歌唱</a:t>
            </a: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en-US" altLang="zh-TW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Sing, choirs of angels, sing in exultation</a:t>
            </a: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光明眾天軍  來高聲同讚揚</a:t>
            </a: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en-US" altLang="zh-TW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O sing ,all ye citizens of heaven above </a:t>
            </a: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至高的處所  榮耀歸於君王</a:t>
            </a:r>
          </a:p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en-US" altLang="zh-TW" b="1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Glory to God, all glory in the highest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Arial Narrow" panose="020B0606020202030204" pitchFamily="34" charset="0"/>
              <a:cs typeface="Tahoma" pitchFamily="34" charset="0"/>
            </a:endParaRP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3DAD52FF-5E5B-4C0F-BD43-BB0F6821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755776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 -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2/3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23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476672"/>
            <a:ext cx="8167688" cy="3316436"/>
          </a:xfrm>
          <a:extLst/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48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齊來虔誠同崇拜</a:t>
            </a:r>
            <a:r>
              <a:rPr lang="en-US" altLang="zh-TW" sz="5400" dirty="0">
                <a:ea typeface="全真楷書" pitchFamily="49" charset="-120"/>
              </a:rPr>
              <a:t/>
            </a:r>
            <a:br>
              <a:rPr lang="en-US" altLang="zh-TW" sz="5400" dirty="0">
                <a:ea typeface="全真楷書" pitchFamily="49" charset="-120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主基督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85750" y="0"/>
            <a:ext cx="8534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全真中隸書"/>
              <a:ea typeface="全真中隸書"/>
              <a:cs typeface="全真中隸書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123308"/>
            <a:ext cx="5832648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Christ, the Lord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Tahoma" pitchFamily="34" charset="0"/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7B02874-F741-4143-A0C3-B36025A4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755776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 -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refrain</a:t>
            </a:r>
          </a:p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27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0" y="548680"/>
            <a:ext cx="8680450" cy="5616624"/>
          </a:xfrm>
          <a:extLst/>
        </p:spPr>
        <p:txBody>
          <a:bodyPr/>
          <a:lstStyle/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救主生於今晨 我眾來歡迎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Yea, Lord, we greet Thee  born this happy morning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全真楷書" pitchFamily="49" charset="-120"/>
              <a:cs typeface="Tahoma" pitchFamily="34" charset="0"/>
            </a:endParaRPr>
          </a:p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天人諸榮耀 完全歸主一身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O Jesus, to Thee be all glory given</a:t>
            </a:r>
            <a:endParaRPr lang="zh-TW" altLang="en-US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全真楷書" pitchFamily="49" charset="-120"/>
            </a:endParaRPr>
          </a:p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大哉父本像 藉聖子來顯明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indent="0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zh-TW" sz="3600" dirty="0">
                <a:latin typeface="Arial Narrow" panose="020B0606020202030204" pitchFamily="34" charset="0"/>
                <a:cs typeface="Tahoma" pitchFamily="34" charset="0"/>
              </a:rPr>
              <a:t> </a:t>
            </a:r>
            <a:r>
              <a:rPr lang="en-US" altLang="zh-TW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ahoma" pitchFamily="34" charset="0"/>
              </a:rPr>
              <a:t>Word of the Father   now in flesh appearing</a:t>
            </a:r>
          </a:p>
          <a:p>
            <a:pPr eaLnBrk="1" hangingPunct="1">
              <a:buFontTx/>
              <a:buNone/>
              <a:defRPr/>
            </a:pPr>
            <a:endParaRPr lang="zh-TW" altLang="en-US" sz="3600" dirty="0">
              <a:ea typeface="全真楷書" pitchFamily="49" charset="-12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14313" y="0"/>
            <a:ext cx="853440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全真中隸書"/>
              <a:ea typeface="全真中隸書"/>
              <a:cs typeface="全真中隸書"/>
            </a:endParaRP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C78D4626-9590-4CEB-9C5E-124AB2D9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755776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 -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3/3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927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9144000" cy="692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476672"/>
            <a:ext cx="8167688" cy="3316436"/>
          </a:xfrm>
          <a:extLst/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48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齊來虔誠同崇拜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齊來虔誠同崇拜</a:t>
            </a:r>
            <a:r>
              <a:rPr lang="en-US" altLang="zh-TW" sz="5400" dirty="0">
                <a:ea typeface="全真楷書" pitchFamily="49" charset="-120"/>
              </a:rPr>
              <a:t/>
            </a:r>
            <a:br>
              <a:rPr lang="en-US" altLang="zh-TW" sz="5400" dirty="0">
                <a:ea typeface="全真楷書" pitchFamily="49" charset="-120"/>
              </a:rPr>
            </a:br>
            <a:r>
              <a:rPr lang="zh-TW" altLang="en-US" sz="5400" b="1" dirty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主基督</a:t>
            </a:r>
            <a:endParaRPr lang="en-US" altLang="zh-TW" sz="5400" b="1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85750" y="0"/>
            <a:ext cx="8534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全真中隸書"/>
              <a:ea typeface="全真中隸書"/>
              <a:cs typeface="全真中隸書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123308"/>
            <a:ext cx="5832648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O come, let us adore Him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CC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新細明體"/>
                <a:cs typeface="Tahoma" pitchFamily="34" charset="0"/>
              </a:rPr>
              <a:t>Christ, the Lord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Tahoma" pitchFamily="34" charset="0"/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C63BF169-05E3-4AC6-B32F-6C41E1664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755776" cy="457200"/>
          </a:xfrm>
        </p:spPr>
        <p:txBody>
          <a:bodyPr/>
          <a:lstStyle/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S136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O Come All Ye Faithful  -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新細明體"/>
                <a:cs typeface="+mn-cs"/>
              </a:rPr>
              <a:t>refrain</a:t>
            </a:r>
          </a:p>
          <a:p>
            <a:pPr marL="0" marR="0" lvl="0" indent="0" algn="ctr" defTabSz="457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02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344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新細明體</vt:lpstr>
      <vt:lpstr>SimHei</vt:lpstr>
      <vt:lpstr>SimSun</vt:lpstr>
      <vt:lpstr>全真中隸書</vt:lpstr>
      <vt:lpstr>全真楷書</vt:lpstr>
      <vt:lpstr>Arial</vt:lpstr>
      <vt:lpstr>Arial Narrow</vt:lpstr>
      <vt:lpstr>Tahoma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Eva</cp:lastModifiedBy>
  <cp:revision>21</cp:revision>
  <dcterms:created xsi:type="dcterms:W3CDTF">1999-09-19T02:56:02Z</dcterms:created>
  <dcterms:modified xsi:type="dcterms:W3CDTF">2018-12-31T14:09:48Z</dcterms:modified>
</cp:coreProperties>
</file>