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6"/>
  </p:notesMasterIdLst>
  <p:handoutMasterIdLst>
    <p:handoutMasterId r:id="rId7"/>
  </p:handoutMasterIdLst>
  <p:sldIdLst>
    <p:sldId id="275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5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6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AF4B6B04-4AC9-48D3-9105-9ECA78C0F67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FB1788D-4146-4BB5-BE03-B7771F1CAA4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150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2D59A-E2BA-431F-840F-DED29FDC805A}" type="slidenum">
              <a:rPr lang="en-US" altLang="zh-TW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5C133-1B6A-4D89-8574-0974AB6AF508}" type="slidenum">
              <a:rPr lang="en-US" altLang="zh-TW"/>
              <a:pPr/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60871-ECDA-47FB-8E2D-95A7B939641C}" type="slidenum">
              <a:rPr lang="en-US" altLang="zh-TW"/>
              <a:pPr/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29BA02-E115-47D2-9DA6-0CCBA2A3E9FB}" type="slidenum">
              <a:rPr lang="en-US" altLang="zh-TW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3D435-BC10-4540-8DB0-17EDD3F73D8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08B29-1E67-46F9-917B-E082FEE51A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6F4CD-4250-4CD1-ABA4-D0B528807B8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6F7C8-A263-421E-AFBC-2803588DB98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BD21D-E0F4-4FEF-9D5E-F72567838B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A6922-44AD-4074-9E96-E343D52F18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97AA0-C077-4A2D-9A1A-F35B2582AE0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B1FDC-0736-46FB-8F42-52E11E0ADA3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B3A1A-2BBC-4A86-B897-5D383CD8A0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5EB1E-27BB-4F8B-8C75-F82C0165B8E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BF47-A977-481F-92A2-BF73E2303A6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531E0E5F-18FD-429E-B452-263575428A9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S</a:t>
            </a:r>
            <a:r>
              <a:rPr lang="en-US" altLang="zh-TW" sz="2400" b="1" smtClean="0"/>
              <a:t>112        </a:t>
            </a:r>
            <a:r>
              <a:rPr lang="zh-TW" altLang="en-US" sz="6000" b="1" smtClean="0"/>
              <a:t>我希奇的思想</a:t>
            </a:r>
            <a:endParaRPr lang="zh-TW" altLang="en-US" sz="1800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839200" cy="5334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我徘徊在日光之下 希奇思想，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主耶穌竟為我受死由天降，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為你,為我，困苦罪人而心傷，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我徘徊在日光下，希奇的思想。</a:t>
            </a:r>
            <a:endParaRPr lang="en-US" altLang="zh-TW" sz="40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20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3600" smtClean="0"/>
              <a:t>I wonder as I wander out under the sky,</a:t>
            </a:r>
            <a:br>
              <a:rPr lang="en-US" sz="3600" smtClean="0"/>
            </a:br>
            <a:r>
              <a:rPr lang="en-US" sz="3600" smtClean="0"/>
              <a:t>How Jesus, the Saviour did come for to die,</a:t>
            </a:r>
            <a:br>
              <a:rPr lang="en-US" sz="3600" smtClean="0"/>
            </a:br>
            <a:r>
              <a:rPr lang="en-US" sz="3600" smtClean="0"/>
              <a:t>For poor onnery people like you and like I;</a:t>
            </a:r>
            <a:br>
              <a:rPr lang="en-US" sz="3600" smtClean="0"/>
            </a:br>
            <a:r>
              <a:rPr lang="en-US" sz="3600" smtClean="0"/>
              <a:t>I wonder as I wander out under the sky.</a:t>
            </a:r>
            <a:endParaRPr lang="zh-TW" altLang="en-US" sz="36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14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1400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S</a:t>
            </a:r>
            <a:r>
              <a:rPr lang="en-US" altLang="zh-TW" sz="2400" b="1" smtClean="0"/>
              <a:t>112        </a:t>
            </a:r>
            <a:r>
              <a:rPr lang="zh-TW" altLang="en-US" sz="6000" b="1" smtClean="0"/>
              <a:t>我希奇的思想</a:t>
            </a:r>
            <a:endParaRPr lang="zh-TW" altLang="en-US" sz="1800" b="1" smtClean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idx="1"/>
          </p:nvPr>
        </p:nvSpPr>
        <p:spPr>
          <a:xfrm>
            <a:off x="-684213" y="1524000"/>
            <a:ext cx="10152063" cy="5334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馬利亞生耶穌在卑微馬槽，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有博士農夫牧人遠地來到，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有奇星發大光從高天照耀，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自古己有的應許，今向人傳報。</a:t>
            </a:r>
            <a:endParaRPr lang="en-US" altLang="zh-TW" sz="40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20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3600" smtClean="0"/>
              <a:t>When Mary birthed Jesus 'twas in a cow's stall</a:t>
            </a:r>
            <a:br>
              <a:rPr lang="en-US" sz="3600" smtClean="0"/>
            </a:br>
            <a:r>
              <a:rPr lang="en-US" sz="3600" smtClean="0"/>
              <a:t>With wise men and farmers and shepherds and all</a:t>
            </a:r>
            <a:br>
              <a:rPr lang="en-US" sz="3600" smtClean="0"/>
            </a:br>
            <a:r>
              <a:rPr lang="en-US" sz="3600" smtClean="0"/>
              <a:t>But high from God's heaven, a star's light did fall</a:t>
            </a:r>
            <a:br>
              <a:rPr lang="en-US" sz="3600" smtClean="0"/>
            </a:br>
            <a:r>
              <a:rPr lang="en-US" sz="3600" smtClean="0"/>
              <a:t>And the promise of ages it then did recall.</a:t>
            </a:r>
            <a:endParaRPr lang="zh-TW" altLang="en-US" sz="36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mtClean="0">
              <a:ea typeface="全真楷書"/>
              <a:cs typeface="全真楷書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S</a:t>
            </a:r>
            <a:r>
              <a:rPr lang="en-US" altLang="zh-TW" sz="2400" b="1" smtClean="0"/>
              <a:t>112        </a:t>
            </a:r>
            <a:r>
              <a:rPr lang="zh-TW" altLang="en-US" sz="6000" b="1" smtClean="0"/>
              <a:t>我希奇的思想</a:t>
            </a:r>
            <a:endParaRPr lang="zh-TW" altLang="en-US" sz="1800" b="1" smtClean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-396875" y="1524000"/>
            <a:ext cx="9721850" cy="5334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若耶穌想要天下事任何一樣﹔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或天上眾星辰或飛鳥歌唱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或天上眾天使高聲的讚揚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祂能擁有這一切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4000" smtClean="0">
                <a:ea typeface="全真楷書"/>
                <a:cs typeface="全真楷書"/>
              </a:rPr>
              <a:t>因為祂是王</a:t>
            </a:r>
            <a:r>
              <a:rPr lang="en-US" altLang="zh-TW" sz="4000" smtClean="0">
                <a:ea typeface="全真楷書"/>
                <a:cs typeface="全真楷書"/>
              </a:rPr>
              <a:t>!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200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3600" smtClean="0"/>
              <a:t>If Jesus had wanted for any wee thing</a:t>
            </a:r>
            <a:br>
              <a:rPr lang="en-US" sz="3600" smtClean="0"/>
            </a:br>
            <a:r>
              <a:rPr lang="en-US" sz="3600" smtClean="0"/>
              <a:t>A star in the sky or a bird on the wing</a:t>
            </a:r>
            <a:br>
              <a:rPr lang="en-US" sz="3600" smtClean="0"/>
            </a:br>
            <a:r>
              <a:rPr lang="en-US" sz="3600" smtClean="0"/>
              <a:t>Or all of God's Angels in heaven to sing</a:t>
            </a:r>
            <a:br>
              <a:rPr lang="en-US" sz="3600" smtClean="0"/>
            </a:br>
            <a:r>
              <a:rPr lang="en-US" sz="3600" smtClean="0"/>
              <a:t>He surely could have it, 'cause he was the King</a:t>
            </a:r>
            <a:endParaRPr lang="zh-TW" altLang="en-US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S</a:t>
            </a:r>
            <a:r>
              <a:rPr lang="en-US" altLang="zh-TW" sz="2400" b="1" smtClean="0"/>
              <a:t>112        </a:t>
            </a:r>
            <a:r>
              <a:rPr lang="zh-TW" altLang="en-US" sz="6000" b="1" smtClean="0"/>
              <a:t>我希奇的思想</a:t>
            </a:r>
            <a:endParaRPr lang="zh-TW" altLang="en-US" sz="1800" b="1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839200" cy="5334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我徘徊在日光之下 希奇思想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  <a:endParaRPr lang="zh-TW" altLang="en-US" sz="400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主耶穌竟為我受死由天降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為你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4000" smtClean="0">
                <a:ea typeface="全真楷書"/>
                <a:cs typeface="全真楷書"/>
              </a:rPr>
              <a:t>為我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4000" smtClean="0">
                <a:ea typeface="全真楷書"/>
                <a:cs typeface="全真楷書"/>
              </a:rPr>
              <a:t>困苦罪人而心傷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我徘徊在日之下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，</a:t>
            </a:r>
            <a:r>
              <a:rPr lang="zh-TW" altLang="en-US" sz="4000" smtClean="0">
                <a:ea typeface="全真楷書"/>
                <a:cs typeface="全真楷書"/>
              </a:rPr>
              <a:t>希奇的思想。</a:t>
            </a:r>
            <a:endParaRPr lang="en-US" altLang="zh-TW" sz="400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200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3600" smtClean="0"/>
              <a:t>I wonder as I wander out under the sky</a:t>
            </a:r>
            <a:br>
              <a:rPr lang="en-US" sz="3600" smtClean="0"/>
            </a:br>
            <a:r>
              <a:rPr lang="en-US" sz="3600" smtClean="0"/>
              <a:t>How Jesus the Saviour did come for to die</a:t>
            </a:r>
            <a:br>
              <a:rPr lang="en-US" sz="3600" smtClean="0"/>
            </a:br>
            <a:r>
              <a:rPr lang="en-US" sz="3600" smtClean="0"/>
              <a:t>For poor on'ry people like you and like I;</a:t>
            </a:r>
            <a:br>
              <a:rPr lang="en-US" sz="3600" smtClean="0"/>
            </a:br>
            <a:r>
              <a:rPr lang="en-US" sz="3600" smtClean="0"/>
              <a:t>I wonder as I wander out under the sky</a:t>
            </a:r>
            <a:endParaRPr lang="zh-TW" altLang="en-US" sz="3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275</Words>
  <Application>Microsoft Office PowerPoint</Application>
  <PresentationFormat>On-screen Show (4:3)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新細明體</vt:lpstr>
      <vt:lpstr>Arial</vt:lpstr>
      <vt:lpstr>Calibri</vt:lpstr>
      <vt:lpstr>全真楷書</vt:lpstr>
      <vt:lpstr>Office Theme</vt:lpstr>
      <vt:lpstr>S112        我希奇的思想</vt:lpstr>
      <vt:lpstr>S112        我希奇的思想</vt:lpstr>
      <vt:lpstr>S112        我希奇的思想</vt:lpstr>
      <vt:lpstr>S112        我希奇的思想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29</cp:revision>
  <dcterms:created xsi:type="dcterms:W3CDTF">1995-05-15T22:14:08Z</dcterms:created>
  <dcterms:modified xsi:type="dcterms:W3CDTF">2018-03-26T02:51:57Z</dcterms:modified>
</cp:coreProperties>
</file>