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8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FADC-F3DB-4BA2-906C-BE60533111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15B13-27B8-4060-B5E1-639C0A876D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B58D8-BDCF-4E87-9384-1A794A93CC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FADC-F3DB-4BA2-906C-BE60533111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368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7C2A3-A4DA-4EF5-9F8E-B518A25D04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0098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44E91-6A21-447F-9C6C-16DB2D2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5214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3DF2A-6FFA-47A8-8BA7-7FF34B5E1F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768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6266A-431E-4BD8-9C92-AF87A58EAA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109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0431C-D99B-4DB7-9EED-C2208D519E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2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D2AB8-0A69-4590-ACFE-D687638C08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811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5CBCE-1012-42ED-B899-C948E32A7C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7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7C2A3-A4DA-4EF5-9F8E-B518A25D04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B9C6-1B9A-4FB9-82D1-A6056AD99D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6654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15B13-27B8-4060-B5E1-639C0A876D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8255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B58D8-BDCF-4E87-9384-1A794A93CC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381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44E91-6A21-447F-9C6C-16DB2D2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3DF2A-6FFA-47A8-8BA7-7FF34B5E1F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6266A-431E-4BD8-9C92-AF87A58EAA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0431C-D99B-4DB7-9EED-C2208D519E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D2AB8-0A69-4590-ACFE-D687638C08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5CBCE-1012-42ED-B899-C948E32A7C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B9C6-1B9A-4FB9-82D1-A6056AD99D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24D8054B-5D47-4364-AD9D-698FE4ED89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24D8054B-5D47-4364-AD9D-698FE4ED89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9579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rgbClr val="006600"/>
            </a:gs>
            <a:gs pos="98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dirty="0">
                <a:solidFill>
                  <a:schemeClr val="tx2"/>
                </a:solidFill>
                <a:ea typeface="新細明體" pitchFamily="18" charset="-120"/>
              </a:rPr>
              <a:t>你</a:t>
            </a:r>
            <a:r>
              <a:rPr lang="zh-TW" altLang="en-US" sz="5400" b="1" dirty="0">
                <a:ea typeface="新細明體" pitchFamily="18" charset="-120"/>
              </a:rPr>
              <a:t> 的 </a:t>
            </a:r>
            <a:r>
              <a:rPr lang="zh-TW" altLang="en-US" sz="5400" b="1" dirty="0">
                <a:solidFill>
                  <a:schemeClr val="tx2"/>
                </a:solidFill>
                <a:ea typeface="新細明體" pitchFamily="18" charset="-120"/>
              </a:rPr>
              <a:t>信</a:t>
            </a:r>
            <a:r>
              <a:rPr lang="zh-TW" altLang="en-US" sz="5400" b="1" dirty="0">
                <a:ea typeface="新細明體" pitchFamily="18" charset="-120"/>
              </a:rPr>
              <a:t> </a:t>
            </a:r>
            <a:r>
              <a:rPr lang="zh-TW" altLang="en-US" sz="5400" b="1" dirty="0">
                <a:solidFill>
                  <a:schemeClr val="tx2"/>
                </a:solidFill>
                <a:ea typeface="新細明體" pitchFamily="18" charset="-120"/>
              </a:rPr>
              <a:t>實</a:t>
            </a:r>
            <a:r>
              <a:rPr lang="zh-TW" altLang="en-US" sz="5400" b="1" dirty="0">
                <a:ea typeface="新細明體" pitchFamily="18" charset="-120"/>
              </a:rPr>
              <a:t> </a:t>
            </a:r>
            <a:r>
              <a:rPr lang="zh-TW" altLang="en-US" sz="5400" b="1" dirty="0">
                <a:solidFill>
                  <a:schemeClr val="tx2"/>
                </a:solidFill>
                <a:ea typeface="新細明體" pitchFamily="18" charset="-120"/>
              </a:rPr>
              <a:t>廣</a:t>
            </a:r>
            <a:r>
              <a:rPr lang="zh-TW" altLang="en-US" sz="5400" b="1" dirty="0">
                <a:ea typeface="新細明體" pitchFamily="18" charset="-120"/>
              </a:rPr>
              <a:t> </a:t>
            </a:r>
            <a:r>
              <a:rPr lang="zh-TW" altLang="en-US" sz="5400" b="1" dirty="0">
                <a:solidFill>
                  <a:schemeClr val="tx2"/>
                </a:solidFill>
                <a:ea typeface="新細明體" pitchFamily="18" charset="-120"/>
              </a:rPr>
              <a:t>大</a:t>
            </a:r>
            <a:r>
              <a:rPr lang="zh-TW" altLang="en-US" sz="5400" b="1" dirty="0">
                <a:ea typeface="新細明體" pitchFamily="18" charset="-120"/>
              </a:rPr>
              <a:t> </a:t>
            </a:r>
            <a:br>
              <a:rPr lang="zh-TW" altLang="en-US" sz="5400" b="1" dirty="0">
                <a:ea typeface="新細明體" pitchFamily="18" charset="-120"/>
              </a:rPr>
            </a:br>
            <a:r>
              <a:rPr lang="en-US" altLang="zh-TW" sz="4400" b="1" dirty="0">
                <a:ea typeface="新細明體" pitchFamily="18" charset="-120"/>
              </a:rPr>
              <a:t>Great is Thy Faithfulness</a:t>
            </a:r>
            <a:r>
              <a:rPr lang="zh-TW" altLang="en-US" sz="4400" b="1" dirty="0">
                <a:ea typeface="新細明體" pitchFamily="18" charset="-120"/>
              </a:rPr>
              <a:t> </a:t>
            </a:r>
            <a:endParaRPr lang="zh-TW" altLang="en-US" sz="44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584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7943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你的信實廣大，我神我天父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Great is thy faithfulness, O God my Father,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全無轉動影兒 ，藏在你心</a:t>
            </a:r>
            <a:endParaRPr lang="zh-TW" altLang="en-US" sz="4400" dirty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There is no shadow of turning with Thee;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你不改變，你慈愛永不轉移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Thou </a:t>
            </a:r>
            <a:r>
              <a:rPr lang="en-US" altLang="zh-TW" dirty="0" err="1">
                <a:ea typeface="新細明體" pitchFamily="18" charset="-120"/>
              </a:rPr>
              <a:t>changest</a:t>
            </a:r>
            <a:r>
              <a:rPr lang="en-US" altLang="zh-TW" dirty="0">
                <a:ea typeface="新細明體" pitchFamily="18" charset="-120"/>
              </a:rPr>
              <a:t> not, </a:t>
            </a:r>
            <a:br>
              <a:rPr lang="en-US" altLang="zh-TW" dirty="0">
                <a:ea typeface="新細明體" pitchFamily="18" charset="-120"/>
              </a:rPr>
            </a:br>
            <a:r>
              <a:rPr lang="en-US" altLang="zh-TW" dirty="0">
                <a:ea typeface="新細明體" pitchFamily="18" charset="-120"/>
              </a:rPr>
              <a:t>Thy compassions they fail not,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無始無終的神，施恩不盡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As Thou has been Thou forever will be.</a:t>
            </a:r>
          </a:p>
          <a:p>
            <a:pPr algn="ctr">
              <a:buFont typeface="Wingdings 2" pitchFamily="18" charset="2"/>
              <a:buNone/>
            </a:pPr>
            <a:endParaRPr lang="zh-TW" altLang="en-US" sz="3600" b="1" dirty="0">
              <a:ea typeface="新細明體" pitchFamily="18" charset="-120"/>
            </a:endParaRPr>
          </a:p>
        </p:txBody>
      </p:sp>
      <p:sp>
        <p:nvSpPr>
          <p:cNvPr id="4100" name="文字方塊 3"/>
          <p:cNvSpPr txBox="1">
            <a:spLocks noChangeArrowheads="1"/>
          </p:cNvSpPr>
          <p:nvPr/>
        </p:nvSpPr>
        <p:spPr bwMode="auto">
          <a:xfrm>
            <a:off x="3404937" y="6324600"/>
            <a:ext cx="5129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Arial" pitchFamily="34" charset="0"/>
              </a:rPr>
              <a:t>$7 Great is Thy Faithfulness 1/3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2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0" y="288768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</a:t>
            </a:r>
            <a:r>
              <a:rPr lang="zh-TW" altLang="en-US" sz="4400" dirty="0">
                <a:ea typeface="新細明體" pitchFamily="18" charset="-120"/>
              </a:rPr>
              <a:t>的</a:t>
            </a:r>
            <a:r>
              <a:rPr lang="zh-TW" altLang="en-US" sz="4400" b="1" dirty="0">
                <a:ea typeface="新細明體" pitchFamily="18" charset="-120"/>
              </a:rPr>
              <a:t>信實廣大</a:t>
            </a:r>
            <a:r>
              <a:rPr lang="zh-TW" altLang="en-US" sz="4400" dirty="0">
                <a:ea typeface="新細明體" pitchFamily="18" charset="-120"/>
              </a:rPr>
              <a:t>，</a:t>
            </a:r>
            <a:r>
              <a:rPr lang="zh-TW" altLang="en-US" sz="4400" b="1" dirty="0">
                <a:ea typeface="新細明體" pitchFamily="18" charset="-120"/>
              </a:rPr>
              <a:t>你</a:t>
            </a:r>
            <a:r>
              <a:rPr lang="zh-TW" altLang="en-US" sz="4400" dirty="0">
                <a:ea typeface="新細明體" pitchFamily="18" charset="-120"/>
              </a:rPr>
              <a:t>的</a:t>
            </a:r>
            <a:r>
              <a:rPr lang="zh-TW" altLang="en-US" sz="4400" b="1" dirty="0">
                <a:ea typeface="新細明體" pitchFamily="18" charset="-120"/>
              </a:rPr>
              <a:t>信實廣大</a:t>
            </a:r>
            <a:r>
              <a:rPr lang="zh-TW" altLang="en-US" sz="4400" dirty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2800" dirty="0">
                <a:ea typeface="新細明體" pitchFamily="18" charset="-120"/>
              </a:rPr>
              <a:t>Great is Thy faithfulness! Great is Thy faithfulness!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清晨復清晨，更經歷新恩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Morning by morning new mercies I see.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我所需用你恩手豐富預備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All I have needed Thy hand hath provided.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你的信實廣大，顯在我身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Great is Thy faithfulness, Lord unto me.</a:t>
            </a:r>
          </a:p>
          <a:p>
            <a:pPr algn="ctr">
              <a:buFont typeface="Wingdings 2" pitchFamily="18" charset="2"/>
              <a:buNone/>
            </a:pPr>
            <a:endParaRPr lang="zh-TW" altLang="en-US" sz="3600" b="1" dirty="0">
              <a:ea typeface="新細明體" pitchFamily="18" charset="-120"/>
            </a:endParaRPr>
          </a:p>
        </p:txBody>
      </p:sp>
      <p:sp>
        <p:nvSpPr>
          <p:cNvPr id="5124" name="文字方塊 3"/>
          <p:cNvSpPr txBox="1">
            <a:spLocks noChangeArrowheads="1"/>
          </p:cNvSpPr>
          <p:nvPr/>
        </p:nvSpPr>
        <p:spPr bwMode="auto">
          <a:xfrm>
            <a:off x="3994484" y="6324600"/>
            <a:ext cx="45399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Arial" pitchFamily="34" charset="0"/>
              </a:rPr>
              <a:t>$7 Great is Thy Faithfulness - Chorus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3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8705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春夏秋冬四季，有栽種收成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Summer and winter, and springtime and harvest,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日月星辰時刻循轉不止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Sun, moon, and stars in their courses above;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宇宙萬物都為造物主見證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Join with all nature in manifold witness,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述說天父莫大信實仁慈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To Thy great faithfulness, mercy and love</a:t>
            </a:r>
            <a:r>
              <a:rPr lang="en-US" altLang="zh-TW" sz="3600" dirty="0">
                <a:ea typeface="新細明體" pitchFamily="18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D7BAF24-FEDD-4657-A0E9-74D972C77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937" y="6324600"/>
            <a:ext cx="5129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Arial" pitchFamily="34" charset="0"/>
              </a:rPr>
              <a:t>$7 Great is Thy Faithfulness 2/3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34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0" y="288768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</a:t>
            </a:r>
            <a:r>
              <a:rPr lang="zh-TW" altLang="en-US" sz="4400" dirty="0">
                <a:ea typeface="新細明體" pitchFamily="18" charset="-120"/>
              </a:rPr>
              <a:t>的</a:t>
            </a:r>
            <a:r>
              <a:rPr lang="zh-TW" altLang="en-US" sz="4400" b="1" dirty="0">
                <a:ea typeface="新細明體" pitchFamily="18" charset="-120"/>
              </a:rPr>
              <a:t>信實廣大</a:t>
            </a:r>
            <a:r>
              <a:rPr lang="zh-TW" altLang="en-US" sz="4400" dirty="0">
                <a:ea typeface="新細明體" pitchFamily="18" charset="-120"/>
              </a:rPr>
              <a:t>，</a:t>
            </a:r>
            <a:r>
              <a:rPr lang="zh-TW" altLang="en-US" sz="4400" b="1" dirty="0">
                <a:ea typeface="新細明體" pitchFamily="18" charset="-120"/>
              </a:rPr>
              <a:t>你</a:t>
            </a:r>
            <a:r>
              <a:rPr lang="zh-TW" altLang="en-US" sz="4400" dirty="0">
                <a:ea typeface="新細明體" pitchFamily="18" charset="-120"/>
              </a:rPr>
              <a:t>的</a:t>
            </a:r>
            <a:r>
              <a:rPr lang="zh-TW" altLang="en-US" sz="4400" b="1" dirty="0">
                <a:ea typeface="新細明體" pitchFamily="18" charset="-120"/>
              </a:rPr>
              <a:t>信實廣大</a:t>
            </a:r>
            <a:r>
              <a:rPr lang="zh-TW" altLang="en-US" sz="4400" dirty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2800" dirty="0">
                <a:ea typeface="新細明體" pitchFamily="18" charset="-120"/>
              </a:rPr>
              <a:t>Great is Thy faithfulness! Great is Thy faithfulness!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清晨復清晨，更經歷新恩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Morning by morning new mercies I see.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我所需用你恩手豐富預備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All I have needed Thy hand hath provided.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你的信實廣大，顯在我身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Great is Thy faithfulness, Lord unto me.</a:t>
            </a:r>
          </a:p>
          <a:p>
            <a:pPr algn="ctr">
              <a:buFont typeface="Wingdings 2" pitchFamily="18" charset="2"/>
              <a:buNone/>
            </a:pPr>
            <a:endParaRPr lang="zh-TW" altLang="en-US" sz="3600" b="1" dirty="0"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4BC0929-987C-4717-BBA7-F78C48070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484" y="6316579"/>
            <a:ext cx="4523874" cy="37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Arial" pitchFamily="34" charset="0"/>
              </a:rPr>
              <a:t>$7 Great is Thy Faithfulness - Chorus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61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-12032" y="348918"/>
            <a:ext cx="9035716" cy="572703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你赦免我罪愆，賜我永平安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Pardon for sin and a peace that </a:t>
            </a:r>
            <a:r>
              <a:rPr lang="en-US" altLang="zh-TW" dirty="0" err="1">
                <a:ea typeface="新細明體" pitchFamily="18" charset="-120"/>
              </a:rPr>
              <a:t>endureth</a:t>
            </a:r>
            <a:r>
              <a:rPr lang="en-US" altLang="zh-TW" dirty="0">
                <a:ea typeface="新細明體" pitchFamily="18" charset="-120"/>
              </a:rPr>
              <a:t>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你的榮光親自，安慰導引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Thy own dear presence to cheer and to guide.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日月加力，更賜我光明盼望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Strength for today and bright hope for tomorrow,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你所賜的恩愛，永無止盡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Blessings all mine, with ten thousand beside.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6A5096D-A7F5-4AE7-9E96-D289A92F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937" y="6324600"/>
            <a:ext cx="5129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Arial" pitchFamily="34" charset="0"/>
              </a:rPr>
              <a:t>$7 Great is Thy Faithfulness 3/3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616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0" y="288768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</a:t>
            </a:r>
            <a:r>
              <a:rPr lang="zh-TW" altLang="en-US" sz="4400" dirty="0">
                <a:ea typeface="新細明體" pitchFamily="18" charset="-120"/>
              </a:rPr>
              <a:t>的</a:t>
            </a:r>
            <a:r>
              <a:rPr lang="zh-TW" altLang="en-US" sz="4400" b="1" dirty="0">
                <a:ea typeface="新細明體" pitchFamily="18" charset="-120"/>
              </a:rPr>
              <a:t>信實廣大</a:t>
            </a:r>
            <a:r>
              <a:rPr lang="zh-TW" altLang="en-US" sz="4400" dirty="0">
                <a:ea typeface="新細明體" pitchFamily="18" charset="-120"/>
              </a:rPr>
              <a:t>，</a:t>
            </a:r>
            <a:r>
              <a:rPr lang="zh-TW" altLang="en-US" sz="4400" b="1" dirty="0">
                <a:ea typeface="新細明體" pitchFamily="18" charset="-120"/>
              </a:rPr>
              <a:t>你</a:t>
            </a:r>
            <a:r>
              <a:rPr lang="zh-TW" altLang="en-US" sz="4400" dirty="0">
                <a:ea typeface="新細明體" pitchFamily="18" charset="-120"/>
              </a:rPr>
              <a:t>的</a:t>
            </a:r>
            <a:r>
              <a:rPr lang="zh-TW" altLang="en-US" sz="4400" b="1" dirty="0">
                <a:ea typeface="新細明體" pitchFamily="18" charset="-120"/>
              </a:rPr>
              <a:t>信實廣大</a:t>
            </a:r>
            <a:r>
              <a:rPr lang="zh-TW" altLang="en-US" sz="4400" dirty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2800" dirty="0">
                <a:ea typeface="新細明體" pitchFamily="18" charset="-120"/>
              </a:rPr>
              <a:t>Great is Thy faithfulness! Great is Thy faithfulness!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清晨復清晨，更經歷新恩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Morning by morning new mercies I see.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我所需用你恩手豐富預備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All I have needed Thy hand hath provided.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dirty="0">
                <a:ea typeface="新細明體" pitchFamily="18" charset="-120"/>
              </a:rPr>
              <a:t>你的信實廣大，顯在我身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dirty="0">
                <a:ea typeface="新細明體" pitchFamily="18" charset="-120"/>
              </a:rPr>
              <a:t>Great is Thy faithfulness, Lord unto me.</a:t>
            </a:r>
          </a:p>
          <a:p>
            <a:pPr algn="ctr">
              <a:buFont typeface="Wingdings 2" pitchFamily="18" charset="2"/>
              <a:buNone/>
            </a:pPr>
            <a:endParaRPr lang="zh-TW" altLang="en-US" sz="3600" b="1" dirty="0"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E343A7B-C0EE-438E-9C90-56DDA05EF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484" y="6316579"/>
            <a:ext cx="4523874" cy="37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Arial" pitchFamily="34" charset="0"/>
              </a:rPr>
              <a:t>$7 Great is Thy Faithfulness - Chorus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75823"/>
      </p:ext>
    </p:extLst>
  </p:cSld>
  <p:clrMapOvr>
    <a:masterClrMapping/>
  </p:clrMapOvr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518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Wingdings 2</vt:lpstr>
      <vt:lpstr>tdesignb</vt:lpstr>
      <vt:lpstr>1_tdesignb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LCCC</dc:creator>
  <cp:lastModifiedBy>Eva</cp:lastModifiedBy>
  <cp:revision>2</cp:revision>
  <dcterms:created xsi:type="dcterms:W3CDTF">2010-03-24T14:22:51Z</dcterms:created>
  <dcterms:modified xsi:type="dcterms:W3CDTF">2018-10-07T23:35:11Z</dcterms:modified>
</cp:coreProperties>
</file>