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586"/>
  </p:normalViewPr>
  <p:slideViewPr>
    <p:cSldViewPr snapToGrid="0" snapToObjects="1">
      <p:cViewPr varScale="1">
        <p:scale>
          <a:sx n="74" d="100"/>
          <a:sy n="74" d="100"/>
        </p:scale>
        <p:origin x="74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2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5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6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8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9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4FD3-9C8F-B641-B293-22F4E481F76B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C8957-2FE0-AF4A-A363-D7BE76A5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2EE827-5631-BA42-8549-6E2527B889D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2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DFAC70-AE27-014D-975E-0979D9822A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8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5926F3-3DCB-BC4B-9EDD-2B070C1C7B1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3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Heart Music Ministries</dc:creator>
  <cp:lastModifiedBy>Czarina Cheng</cp:lastModifiedBy>
  <cp:revision>3</cp:revision>
  <dcterms:created xsi:type="dcterms:W3CDTF">2020-04-30T09:58:52Z</dcterms:created>
  <dcterms:modified xsi:type="dcterms:W3CDTF">2020-07-24T21:20:35Z</dcterms:modified>
</cp:coreProperties>
</file>