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32"/>
    <p:restoredTop sz="94586"/>
  </p:normalViewPr>
  <p:slideViewPr>
    <p:cSldViewPr snapToGrid="0" snapToObjects="1">
      <p:cViewPr varScale="1">
        <p:scale>
          <a:sx n="74" d="100"/>
          <a:sy n="74" d="100"/>
        </p:scale>
        <p:origin x="744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54FD3-9C8F-B641-B293-22F4E481F76B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C8957-2FE0-AF4A-A363-D7BE76A52B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7426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54FD3-9C8F-B641-B293-22F4E481F76B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C8957-2FE0-AF4A-A363-D7BE76A52B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6256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54FD3-9C8F-B641-B293-22F4E481F76B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C8957-2FE0-AF4A-A363-D7BE76A52B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842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54FD3-9C8F-B641-B293-22F4E481F76B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C8957-2FE0-AF4A-A363-D7BE76A52B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0881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54FD3-9C8F-B641-B293-22F4E481F76B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C8957-2FE0-AF4A-A363-D7BE76A52B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31570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54FD3-9C8F-B641-B293-22F4E481F76B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C8957-2FE0-AF4A-A363-D7BE76A52B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9485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54FD3-9C8F-B641-B293-22F4E481F76B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C8957-2FE0-AF4A-A363-D7BE76A52B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9015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54FD3-9C8F-B641-B293-22F4E481F76B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C8957-2FE0-AF4A-A363-D7BE76A52B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2208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54FD3-9C8F-B641-B293-22F4E481F76B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C8957-2FE0-AF4A-A363-D7BE76A52B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96607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54FD3-9C8F-B641-B293-22F4E481F76B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C8957-2FE0-AF4A-A363-D7BE76A52B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2824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54FD3-9C8F-B641-B293-22F4E481F76B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C8957-2FE0-AF4A-A363-D7BE76A52B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5958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A54FD3-9C8F-B641-B293-22F4E481F76B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3C8957-2FE0-AF4A-A363-D7BE76A52B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794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142EE827-5631-BA42-8549-6E2527B889D5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89251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3DFAC70-AE27-014D-975E-0979D9822AAB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88875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D5926F3-3DCB-BC4B-9EDD-2B070C1C7B12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3309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On-screen Show (4:3)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New Heart Music Ministries</dc:creator>
  <cp:lastModifiedBy>Czarina Cheng</cp:lastModifiedBy>
  <cp:revision>3</cp:revision>
  <dcterms:created xsi:type="dcterms:W3CDTF">2020-04-30T09:58:52Z</dcterms:created>
  <dcterms:modified xsi:type="dcterms:W3CDTF">2020-07-24T21:20:35Z</dcterms:modified>
</cp:coreProperties>
</file>